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96" r:id="rId3"/>
  </p:sldMasterIdLst>
  <p:notesMasterIdLst>
    <p:notesMasterId r:id="rId14"/>
  </p:notesMasterIdLst>
  <p:sldIdLst>
    <p:sldId id="257" r:id="rId4"/>
    <p:sldId id="259" r:id="rId5"/>
    <p:sldId id="275" r:id="rId6"/>
    <p:sldId id="260" r:id="rId7"/>
    <p:sldId id="269" r:id="rId8"/>
    <p:sldId id="267" r:id="rId9"/>
    <p:sldId id="273" r:id="rId10"/>
    <p:sldId id="276" r:id="rId11"/>
    <p:sldId id="274" r:id="rId12"/>
    <p:sldId id="27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118" autoAdjust="0"/>
    <p:restoredTop sz="94660"/>
  </p:normalViewPr>
  <p:slideViewPr>
    <p:cSldViewPr snapToGrid="0">
      <p:cViewPr>
        <p:scale>
          <a:sx n="71" d="100"/>
          <a:sy n="71" d="100"/>
        </p:scale>
        <p:origin x="45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36176C-EE55-4F36-96C9-B0632DDC092F}" type="doc">
      <dgm:prSet loTypeId="urn:microsoft.com/office/officeart/2005/8/layout/list1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B3718238-3317-4DAE-AFE4-27BFB49E13F8}" type="pres">
      <dgm:prSet presAssocID="{7936176C-EE55-4F36-96C9-B0632DDC092F}" presName="linear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F9FF50C3-6115-4D3C-8EA4-2154FA1B26C4}" type="presOf" srcId="{7936176C-EE55-4F36-96C9-B0632DDC092F}" destId="{B3718238-3317-4DAE-AFE4-27BFB49E13F8}" srcOrd="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000343-E800-4E7D-807A-8ED9C6D88A67}" type="doc">
      <dgm:prSet loTypeId="urn:microsoft.com/office/officeart/2005/8/layout/chevron2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703E4C9-BFBD-4B69-B4A1-8E96891F3A73}">
      <dgm:prSet phldrT="[Text]"/>
      <dgm:spPr/>
      <dgm:t>
        <a:bodyPr/>
        <a:lstStyle/>
        <a:p>
          <a:r>
            <a:rPr lang="cs-CZ" dirty="0" smtClean="0"/>
            <a:t>2</a:t>
          </a:r>
          <a:endParaRPr lang="en-US" dirty="0"/>
        </a:p>
      </dgm:t>
    </dgm:pt>
    <dgm:pt modelId="{8C20375F-C8DD-4C45-8001-F4FAEA48CA28}" type="parTrans" cxnId="{CBC89FF6-16D6-499F-BC3D-3A37B290625F}">
      <dgm:prSet/>
      <dgm:spPr/>
      <dgm:t>
        <a:bodyPr/>
        <a:lstStyle/>
        <a:p>
          <a:endParaRPr lang="en-US"/>
        </a:p>
      </dgm:t>
    </dgm:pt>
    <dgm:pt modelId="{A4844DE9-4434-4483-ACFF-E5012090BF37}" type="sibTrans" cxnId="{CBC89FF6-16D6-499F-BC3D-3A37B290625F}">
      <dgm:prSet/>
      <dgm:spPr/>
      <dgm:t>
        <a:bodyPr/>
        <a:lstStyle/>
        <a:p>
          <a:endParaRPr lang="en-US"/>
        </a:p>
      </dgm:t>
    </dgm:pt>
    <dgm:pt modelId="{CD119D0C-2F2D-45BB-999F-AD9E9DFB3090}">
      <dgm:prSet phldrT="[Text]"/>
      <dgm:spPr/>
      <dgm:t>
        <a:bodyPr/>
        <a:lstStyle/>
        <a:p>
          <a:r>
            <a:rPr lang="cs-CZ" dirty="0" smtClean="0"/>
            <a:t>3</a:t>
          </a:r>
          <a:endParaRPr lang="en-US" dirty="0"/>
        </a:p>
      </dgm:t>
    </dgm:pt>
    <dgm:pt modelId="{598E8F45-BD15-4B00-9549-D50D66209926}" type="parTrans" cxnId="{5D0C57A9-E73D-4E86-8098-EA6CF378EF66}">
      <dgm:prSet/>
      <dgm:spPr/>
      <dgm:t>
        <a:bodyPr/>
        <a:lstStyle/>
        <a:p>
          <a:endParaRPr lang="en-US"/>
        </a:p>
      </dgm:t>
    </dgm:pt>
    <dgm:pt modelId="{F86519EF-D80E-42E6-AECC-9250DB239F32}" type="sibTrans" cxnId="{5D0C57A9-E73D-4E86-8098-EA6CF378EF66}">
      <dgm:prSet/>
      <dgm:spPr/>
      <dgm:t>
        <a:bodyPr/>
        <a:lstStyle/>
        <a:p>
          <a:endParaRPr lang="en-US"/>
        </a:p>
      </dgm:t>
    </dgm:pt>
    <dgm:pt modelId="{D81741FD-F6ED-43D5-859E-16EECEA60705}">
      <dgm:prSet phldrT="[Text]"/>
      <dgm:spPr/>
      <dgm:t>
        <a:bodyPr/>
        <a:lstStyle/>
        <a:p>
          <a:r>
            <a:rPr lang="cs-CZ" dirty="0" smtClean="0"/>
            <a:t>4</a:t>
          </a:r>
          <a:endParaRPr lang="en-US" dirty="0"/>
        </a:p>
      </dgm:t>
    </dgm:pt>
    <dgm:pt modelId="{68376DA4-2A17-4085-92AB-1D4DB6D4EF4D}" type="parTrans" cxnId="{244E2D0B-B4B4-44B9-AED0-2FD9B9DD3BA9}">
      <dgm:prSet/>
      <dgm:spPr/>
      <dgm:t>
        <a:bodyPr/>
        <a:lstStyle/>
        <a:p>
          <a:endParaRPr lang="en-US"/>
        </a:p>
      </dgm:t>
    </dgm:pt>
    <dgm:pt modelId="{5B28655D-AD9E-40D1-BA04-30D27E4C2159}" type="sibTrans" cxnId="{244E2D0B-B4B4-44B9-AED0-2FD9B9DD3BA9}">
      <dgm:prSet/>
      <dgm:spPr/>
      <dgm:t>
        <a:bodyPr/>
        <a:lstStyle/>
        <a:p>
          <a:endParaRPr lang="en-US"/>
        </a:p>
      </dgm:t>
    </dgm:pt>
    <dgm:pt modelId="{6E058C63-8FE0-413E-9F70-E92D3C300CEF}">
      <dgm:prSet phldrT="[Text]"/>
      <dgm:spPr/>
      <dgm:t>
        <a:bodyPr/>
        <a:lstStyle/>
        <a:p>
          <a:r>
            <a:rPr lang="cs-CZ" dirty="0" smtClean="0"/>
            <a:t>1</a:t>
          </a:r>
          <a:endParaRPr lang="en-US" dirty="0"/>
        </a:p>
      </dgm:t>
    </dgm:pt>
    <dgm:pt modelId="{4BDD8A0C-3FBE-4D3F-8870-F7EB375E4BB5}" type="sibTrans" cxnId="{9F0F1D1B-2265-4A37-85E0-79CEB7A29192}">
      <dgm:prSet/>
      <dgm:spPr/>
      <dgm:t>
        <a:bodyPr/>
        <a:lstStyle/>
        <a:p>
          <a:endParaRPr lang="en-US"/>
        </a:p>
      </dgm:t>
    </dgm:pt>
    <dgm:pt modelId="{13D53F74-D807-4F44-96FB-B5A4BACC8FC4}" type="parTrans" cxnId="{9F0F1D1B-2265-4A37-85E0-79CEB7A29192}">
      <dgm:prSet/>
      <dgm:spPr/>
      <dgm:t>
        <a:bodyPr/>
        <a:lstStyle/>
        <a:p>
          <a:endParaRPr lang="en-US"/>
        </a:p>
      </dgm:t>
    </dgm:pt>
    <dgm:pt modelId="{C47B6008-F98F-4D4F-85FD-9E84962FEECC}">
      <dgm:prSet phldrT="[Text]"/>
      <dgm:spPr/>
      <dgm:t>
        <a:bodyPr/>
        <a:lstStyle/>
        <a:p>
          <a:r>
            <a:rPr lang="cs-CZ" dirty="0" smtClean="0"/>
            <a:t>Vybavení pedagogů tablety / notebooky</a:t>
          </a:r>
          <a:endParaRPr lang="en-US" dirty="0"/>
        </a:p>
      </dgm:t>
    </dgm:pt>
    <dgm:pt modelId="{830B79B3-A067-4527-BC59-D4D29B827B5A}" type="parTrans" cxnId="{903BAB40-5B0F-4163-95CF-FD2C1AD79D7F}">
      <dgm:prSet/>
      <dgm:spPr/>
      <dgm:t>
        <a:bodyPr/>
        <a:lstStyle/>
        <a:p>
          <a:endParaRPr lang="en-US"/>
        </a:p>
      </dgm:t>
    </dgm:pt>
    <dgm:pt modelId="{8102A229-DCAA-4D46-BA0C-B808CE65B11A}" type="sibTrans" cxnId="{903BAB40-5B0F-4163-95CF-FD2C1AD79D7F}">
      <dgm:prSet/>
      <dgm:spPr/>
      <dgm:t>
        <a:bodyPr/>
        <a:lstStyle/>
        <a:p>
          <a:endParaRPr lang="en-US"/>
        </a:p>
      </dgm:t>
    </dgm:pt>
    <dgm:pt modelId="{1F2D093E-E6C7-4547-BC27-FB3E0C2D41C5}">
      <dgm:prSet phldrT="[Text]"/>
      <dgm:spPr/>
      <dgm:t>
        <a:bodyPr/>
        <a:lstStyle/>
        <a:p>
          <a:r>
            <a:rPr lang="cs-CZ" dirty="0" smtClean="0"/>
            <a:t>Učebna / Mobilní učebna</a:t>
          </a:r>
          <a:endParaRPr lang="en-US" dirty="0"/>
        </a:p>
      </dgm:t>
    </dgm:pt>
    <dgm:pt modelId="{5B187DA5-7CAE-48E4-A0CC-208ABB804A3D}" type="parTrans" cxnId="{02D12AA1-9EE5-4619-A9B0-1E9AA08E28C6}">
      <dgm:prSet/>
      <dgm:spPr/>
      <dgm:t>
        <a:bodyPr/>
        <a:lstStyle/>
        <a:p>
          <a:endParaRPr lang="en-US"/>
        </a:p>
      </dgm:t>
    </dgm:pt>
    <dgm:pt modelId="{F52DDA14-F4A5-4EE3-B81A-AB890C8B60F3}" type="sibTrans" cxnId="{02D12AA1-9EE5-4619-A9B0-1E9AA08E28C6}">
      <dgm:prSet/>
      <dgm:spPr/>
      <dgm:t>
        <a:bodyPr/>
        <a:lstStyle/>
        <a:p>
          <a:endParaRPr lang="en-US"/>
        </a:p>
      </dgm:t>
    </dgm:pt>
    <dgm:pt modelId="{208B63E3-2BC1-4F0E-9EF4-DD24A05CEE32}">
      <dgm:prSet phldrT="[Text]"/>
      <dgm:spPr/>
      <dgm:t>
        <a:bodyPr/>
        <a:lstStyle/>
        <a:p>
          <a:r>
            <a:rPr lang="cs-CZ" smtClean="0"/>
            <a:t>BYOD – žáci nosí vlastní zařízení do školy</a:t>
          </a:r>
          <a:endParaRPr lang="en-US" dirty="0"/>
        </a:p>
      </dgm:t>
    </dgm:pt>
    <dgm:pt modelId="{F5B50B76-8F78-41DF-BFD2-977D9D422FF0}" type="parTrans" cxnId="{D4110928-BDD4-4558-B804-9F607D708585}">
      <dgm:prSet/>
      <dgm:spPr/>
      <dgm:t>
        <a:bodyPr/>
        <a:lstStyle/>
        <a:p>
          <a:endParaRPr lang="en-US"/>
        </a:p>
      </dgm:t>
    </dgm:pt>
    <dgm:pt modelId="{36375191-BFB2-4DCB-9D38-90746E2B61DC}" type="sibTrans" cxnId="{D4110928-BDD4-4558-B804-9F607D708585}">
      <dgm:prSet/>
      <dgm:spPr/>
      <dgm:t>
        <a:bodyPr/>
        <a:lstStyle/>
        <a:p>
          <a:endParaRPr lang="en-US"/>
        </a:p>
      </dgm:t>
    </dgm:pt>
    <dgm:pt modelId="{18DE5D2A-2CDA-4F8D-9DC1-614E0AB85B29}">
      <dgm:prSet/>
      <dgm:spPr/>
      <dgm:t>
        <a:bodyPr/>
        <a:lstStyle/>
        <a:p>
          <a:r>
            <a:rPr lang="cs-CZ" smtClean="0"/>
            <a:t>1:1 vybavení žáků tablety</a:t>
          </a:r>
          <a:endParaRPr lang="en-US"/>
        </a:p>
      </dgm:t>
    </dgm:pt>
    <dgm:pt modelId="{36AB71DF-27AE-4199-98B9-84088A00B3DA}" type="parTrans" cxnId="{AC54E94B-20C5-4A27-90F7-0722ED5FFFBD}">
      <dgm:prSet/>
      <dgm:spPr/>
      <dgm:t>
        <a:bodyPr/>
        <a:lstStyle/>
        <a:p>
          <a:endParaRPr lang="en-US"/>
        </a:p>
      </dgm:t>
    </dgm:pt>
    <dgm:pt modelId="{6E96A7E9-46D5-4DC2-A767-B5DDDB18B339}" type="sibTrans" cxnId="{AC54E94B-20C5-4A27-90F7-0722ED5FFFBD}">
      <dgm:prSet/>
      <dgm:spPr/>
      <dgm:t>
        <a:bodyPr/>
        <a:lstStyle/>
        <a:p>
          <a:endParaRPr lang="en-US"/>
        </a:p>
      </dgm:t>
    </dgm:pt>
    <dgm:pt modelId="{734C864D-ED36-40B9-B1B3-8C16CB2E9D6E}" type="pres">
      <dgm:prSet presAssocID="{18000343-E800-4E7D-807A-8ED9C6D88A67}" presName="linearFlow" presStyleCnt="0">
        <dgm:presLayoutVars>
          <dgm:dir/>
          <dgm:animLvl val="lvl"/>
          <dgm:resizeHandles val="exact"/>
        </dgm:presLayoutVars>
      </dgm:prSet>
      <dgm:spPr/>
    </dgm:pt>
    <dgm:pt modelId="{99B1E426-73E1-4FC2-A068-A515517750D5}" type="pres">
      <dgm:prSet presAssocID="{6E058C63-8FE0-413E-9F70-E92D3C300CEF}" presName="composite" presStyleCnt="0"/>
      <dgm:spPr/>
    </dgm:pt>
    <dgm:pt modelId="{867E4848-3291-45FC-AACB-84D7913BCA35}" type="pres">
      <dgm:prSet presAssocID="{6E058C63-8FE0-413E-9F70-E92D3C300CEF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F31991-FF14-42E3-B215-7969F9B276EC}" type="pres">
      <dgm:prSet presAssocID="{6E058C63-8FE0-413E-9F70-E92D3C300CEF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EA806F-39A7-4126-AB62-1F8ADF7DEA12}" type="pres">
      <dgm:prSet presAssocID="{4BDD8A0C-3FBE-4D3F-8870-F7EB375E4BB5}" presName="sp" presStyleCnt="0"/>
      <dgm:spPr/>
    </dgm:pt>
    <dgm:pt modelId="{FC624B81-83E7-4D4A-911F-73C27669E21D}" type="pres">
      <dgm:prSet presAssocID="{2703E4C9-BFBD-4B69-B4A1-8E96891F3A73}" presName="composite" presStyleCnt="0"/>
      <dgm:spPr/>
    </dgm:pt>
    <dgm:pt modelId="{D4D78253-D0F9-4FA3-ADD1-D5305E46BFC3}" type="pres">
      <dgm:prSet presAssocID="{2703E4C9-BFBD-4B69-B4A1-8E96891F3A73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ED35CB-9EA3-4D32-9A81-4ECACD55CCC9}" type="pres">
      <dgm:prSet presAssocID="{2703E4C9-BFBD-4B69-B4A1-8E96891F3A73}" presName="descendantText" presStyleLbl="alignAcc1" presStyleIdx="1" presStyleCnt="4" custLinFactNeighborX="0" custLinFactNeighborY="-4579">
        <dgm:presLayoutVars>
          <dgm:bulletEnabled val="1"/>
        </dgm:presLayoutVars>
      </dgm:prSet>
      <dgm:spPr/>
    </dgm:pt>
    <dgm:pt modelId="{4655AA1D-5FDB-465F-8622-1BBD49FD81F0}" type="pres">
      <dgm:prSet presAssocID="{A4844DE9-4434-4483-ACFF-E5012090BF37}" presName="sp" presStyleCnt="0"/>
      <dgm:spPr/>
    </dgm:pt>
    <dgm:pt modelId="{6C642D3D-3C07-4E79-8B20-09DE567D6B68}" type="pres">
      <dgm:prSet presAssocID="{CD119D0C-2F2D-45BB-999F-AD9E9DFB3090}" presName="composite" presStyleCnt="0"/>
      <dgm:spPr/>
    </dgm:pt>
    <dgm:pt modelId="{AB1A8559-0432-49C6-9CD3-CB9EF2780E93}" type="pres">
      <dgm:prSet presAssocID="{CD119D0C-2F2D-45BB-999F-AD9E9DFB3090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F8E825DD-5017-49B4-B584-E1FE2C8060CB}" type="pres">
      <dgm:prSet presAssocID="{CD119D0C-2F2D-45BB-999F-AD9E9DFB3090}" presName="descendantText" presStyleLbl="alignAcc1" presStyleIdx="2" presStyleCnt="4">
        <dgm:presLayoutVars>
          <dgm:bulletEnabled val="1"/>
        </dgm:presLayoutVars>
      </dgm:prSet>
      <dgm:spPr/>
    </dgm:pt>
    <dgm:pt modelId="{CF48A7DE-069F-4B41-9CB4-68E875FA19E7}" type="pres">
      <dgm:prSet presAssocID="{F86519EF-D80E-42E6-AECC-9250DB239F32}" presName="sp" presStyleCnt="0"/>
      <dgm:spPr/>
    </dgm:pt>
    <dgm:pt modelId="{F73AC91D-1C9A-47EF-8627-58015DDD4C06}" type="pres">
      <dgm:prSet presAssocID="{D81741FD-F6ED-43D5-859E-16EECEA60705}" presName="composite" presStyleCnt="0"/>
      <dgm:spPr/>
    </dgm:pt>
    <dgm:pt modelId="{8070E426-041E-4883-B375-476CE59204C1}" type="pres">
      <dgm:prSet presAssocID="{D81741FD-F6ED-43D5-859E-16EECEA60705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F412DD-3D2B-4105-9472-982147E3B72A}" type="pres">
      <dgm:prSet presAssocID="{D81741FD-F6ED-43D5-859E-16EECEA60705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433918F-7E68-4177-B017-28A4596A3527}" type="presOf" srcId="{18DE5D2A-2CDA-4F8D-9DC1-614E0AB85B29}" destId="{0CF412DD-3D2B-4105-9472-982147E3B72A}" srcOrd="0" destOrd="0" presId="urn:microsoft.com/office/officeart/2005/8/layout/chevron2"/>
    <dgm:cxn modelId="{CBC89FF6-16D6-499F-BC3D-3A37B290625F}" srcId="{18000343-E800-4E7D-807A-8ED9C6D88A67}" destId="{2703E4C9-BFBD-4B69-B4A1-8E96891F3A73}" srcOrd="1" destOrd="0" parTransId="{8C20375F-C8DD-4C45-8001-F4FAEA48CA28}" sibTransId="{A4844DE9-4434-4483-ACFF-E5012090BF37}"/>
    <dgm:cxn modelId="{FBBEE6AB-4B9A-45A5-9E59-F2117C89B528}" type="presOf" srcId="{6E058C63-8FE0-413E-9F70-E92D3C300CEF}" destId="{867E4848-3291-45FC-AACB-84D7913BCA35}" srcOrd="0" destOrd="0" presId="urn:microsoft.com/office/officeart/2005/8/layout/chevron2"/>
    <dgm:cxn modelId="{D4110928-BDD4-4558-B804-9F607D708585}" srcId="{CD119D0C-2F2D-45BB-999F-AD9E9DFB3090}" destId="{208B63E3-2BC1-4F0E-9EF4-DD24A05CEE32}" srcOrd="0" destOrd="0" parTransId="{F5B50B76-8F78-41DF-BFD2-977D9D422FF0}" sibTransId="{36375191-BFB2-4DCB-9D38-90746E2B61DC}"/>
    <dgm:cxn modelId="{BB53D706-9790-4621-A43D-BB395E06FF80}" type="presOf" srcId="{C47B6008-F98F-4D4F-85FD-9E84962FEECC}" destId="{23F31991-FF14-42E3-B215-7969F9B276EC}" srcOrd="0" destOrd="0" presId="urn:microsoft.com/office/officeart/2005/8/layout/chevron2"/>
    <dgm:cxn modelId="{DDE4FF6A-F573-4BF2-94B9-63873F48D06B}" type="presOf" srcId="{2703E4C9-BFBD-4B69-B4A1-8E96891F3A73}" destId="{D4D78253-D0F9-4FA3-ADD1-D5305E46BFC3}" srcOrd="0" destOrd="0" presId="urn:microsoft.com/office/officeart/2005/8/layout/chevron2"/>
    <dgm:cxn modelId="{A04E0D3D-D27B-46FE-84A4-E40031AB0755}" type="presOf" srcId="{208B63E3-2BC1-4F0E-9EF4-DD24A05CEE32}" destId="{F8E825DD-5017-49B4-B584-E1FE2C8060CB}" srcOrd="0" destOrd="0" presId="urn:microsoft.com/office/officeart/2005/8/layout/chevron2"/>
    <dgm:cxn modelId="{AC54E94B-20C5-4A27-90F7-0722ED5FFFBD}" srcId="{D81741FD-F6ED-43D5-859E-16EECEA60705}" destId="{18DE5D2A-2CDA-4F8D-9DC1-614E0AB85B29}" srcOrd="0" destOrd="0" parTransId="{36AB71DF-27AE-4199-98B9-84088A00B3DA}" sibTransId="{6E96A7E9-46D5-4DC2-A767-B5DDDB18B339}"/>
    <dgm:cxn modelId="{9F0F1D1B-2265-4A37-85E0-79CEB7A29192}" srcId="{18000343-E800-4E7D-807A-8ED9C6D88A67}" destId="{6E058C63-8FE0-413E-9F70-E92D3C300CEF}" srcOrd="0" destOrd="0" parTransId="{13D53F74-D807-4F44-96FB-B5A4BACC8FC4}" sibTransId="{4BDD8A0C-3FBE-4D3F-8870-F7EB375E4BB5}"/>
    <dgm:cxn modelId="{5D0C57A9-E73D-4E86-8098-EA6CF378EF66}" srcId="{18000343-E800-4E7D-807A-8ED9C6D88A67}" destId="{CD119D0C-2F2D-45BB-999F-AD9E9DFB3090}" srcOrd="2" destOrd="0" parTransId="{598E8F45-BD15-4B00-9549-D50D66209926}" sibTransId="{F86519EF-D80E-42E6-AECC-9250DB239F32}"/>
    <dgm:cxn modelId="{C8843244-6BF6-4F34-BF26-231CE35559DA}" type="presOf" srcId="{18000343-E800-4E7D-807A-8ED9C6D88A67}" destId="{734C864D-ED36-40B9-B1B3-8C16CB2E9D6E}" srcOrd="0" destOrd="0" presId="urn:microsoft.com/office/officeart/2005/8/layout/chevron2"/>
    <dgm:cxn modelId="{244E2D0B-B4B4-44B9-AED0-2FD9B9DD3BA9}" srcId="{18000343-E800-4E7D-807A-8ED9C6D88A67}" destId="{D81741FD-F6ED-43D5-859E-16EECEA60705}" srcOrd="3" destOrd="0" parTransId="{68376DA4-2A17-4085-92AB-1D4DB6D4EF4D}" sibTransId="{5B28655D-AD9E-40D1-BA04-30D27E4C2159}"/>
    <dgm:cxn modelId="{903BAB40-5B0F-4163-95CF-FD2C1AD79D7F}" srcId="{6E058C63-8FE0-413E-9F70-E92D3C300CEF}" destId="{C47B6008-F98F-4D4F-85FD-9E84962FEECC}" srcOrd="0" destOrd="0" parTransId="{830B79B3-A067-4527-BC59-D4D29B827B5A}" sibTransId="{8102A229-DCAA-4D46-BA0C-B808CE65B11A}"/>
    <dgm:cxn modelId="{9275F3E7-7776-41A5-9931-3A4EFFCA849E}" type="presOf" srcId="{1F2D093E-E6C7-4547-BC27-FB3E0C2D41C5}" destId="{A2ED35CB-9EA3-4D32-9A81-4ECACD55CCC9}" srcOrd="0" destOrd="0" presId="urn:microsoft.com/office/officeart/2005/8/layout/chevron2"/>
    <dgm:cxn modelId="{CDEAB943-1FA0-481C-9D65-4F548FA5DD6E}" type="presOf" srcId="{D81741FD-F6ED-43D5-859E-16EECEA60705}" destId="{8070E426-041E-4883-B375-476CE59204C1}" srcOrd="0" destOrd="0" presId="urn:microsoft.com/office/officeart/2005/8/layout/chevron2"/>
    <dgm:cxn modelId="{1D1C5F6A-D635-4D32-8F4D-96BE44A94610}" type="presOf" srcId="{CD119D0C-2F2D-45BB-999F-AD9E9DFB3090}" destId="{AB1A8559-0432-49C6-9CD3-CB9EF2780E93}" srcOrd="0" destOrd="0" presId="urn:microsoft.com/office/officeart/2005/8/layout/chevron2"/>
    <dgm:cxn modelId="{02D12AA1-9EE5-4619-A9B0-1E9AA08E28C6}" srcId="{2703E4C9-BFBD-4B69-B4A1-8E96891F3A73}" destId="{1F2D093E-E6C7-4547-BC27-FB3E0C2D41C5}" srcOrd="0" destOrd="0" parTransId="{5B187DA5-7CAE-48E4-A0CC-208ABB804A3D}" sibTransId="{F52DDA14-F4A5-4EE3-B81A-AB890C8B60F3}"/>
    <dgm:cxn modelId="{E32654C7-E5C4-40C1-AB91-147E2299A349}" type="presParOf" srcId="{734C864D-ED36-40B9-B1B3-8C16CB2E9D6E}" destId="{99B1E426-73E1-4FC2-A068-A515517750D5}" srcOrd="0" destOrd="0" presId="urn:microsoft.com/office/officeart/2005/8/layout/chevron2"/>
    <dgm:cxn modelId="{D27253ED-C785-4EE9-A3EB-7AD1DD21BF96}" type="presParOf" srcId="{99B1E426-73E1-4FC2-A068-A515517750D5}" destId="{867E4848-3291-45FC-AACB-84D7913BCA35}" srcOrd="0" destOrd="0" presId="urn:microsoft.com/office/officeart/2005/8/layout/chevron2"/>
    <dgm:cxn modelId="{506E2C8B-F0C7-477B-A49E-0CC899AE6999}" type="presParOf" srcId="{99B1E426-73E1-4FC2-A068-A515517750D5}" destId="{23F31991-FF14-42E3-B215-7969F9B276EC}" srcOrd="1" destOrd="0" presId="urn:microsoft.com/office/officeart/2005/8/layout/chevron2"/>
    <dgm:cxn modelId="{96BFD8AE-8263-4EF7-BB24-8C64C29FC50A}" type="presParOf" srcId="{734C864D-ED36-40B9-B1B3-8C16CB2E9D6E}" destId="{60EA806F-39A7-4126-AB62-1F8ADF7DEA12}" srcOrd="1" destOrd="0" presId="urn:microsoft.com/office/officeart/2005/8/layout/chevron2"/>
    <dgm:cxn modelId="{B1C0A356-6EB4-42A1-BDA9-0022D2FF47C0}" type="presParOf" srcId="{734C864D-ED36-40B9-B1B3-8C16CB2E9D6E}" destId="{FC624B81-83E7-4D4A-911F-73C27669E21D}" srcOrd="2" destOrd="0" presId="urn:microsoft.com/office/officeart/2005/8/layout/chevron2"/>
    <dgm:cxn modelId="{E443389D-8A91-46EB-A890-517CB3460562}" type="presParOf" srcId="{FC624B81-83E7-4D4A-911F-73C27669E21D}" destId="{D4D78253-D0F9-4FA3-ADD1-D5305E46BFC3}" srcOrd="0" destOrd="0" presId="urn:microsoft.com/office/officeart/2005/8/layout/chevron2"/>
    <dgm:cxn modelId="{62656D94-37F9-4FA3-A3CD-3522D9143F97}" type="presParOf" srcId="{FC624B81-83E7-4D4A-911F-73C27669E21D}" destId="{A2ED35CB-9EA3-4D32-9A81-4ECACD55CCC9}" srcOrd="1" destOrd="0" presId="urn:microsoft.com/office/officeart/2005/8/layout/chevron2"/>
    <dgm:cxn modelId="{33FCA8D5-89C2-48E2-A8F1-E358719A0991}" type="presParOf" srcId="{734C864D-ED36-40B9-B1B3-8C16CB2E9D6E}" destId="{4655AA1D-5FDB-465F-8622-1BBD49FD81F0}" srcOrd="3" destOrd="0" presId="urn:microsoft.com/office/officeart/2005/8/layout/chevron2"/>
    <dgm:cxn modelId="{A29A4D17-0D7C-4B31-B247-1A833A613239}" type="presParOf" srcId="{734C864D-ED36-40B9-B1B3-8C16CB2E9D6E}" destId="{6C642D3D-3C07-4E79-8B20-09DE567D6B68}" srcOrd="4" destOrd="0" presId="urn:microsoft.com/office/officeart/2005/8/layout/chevron2"/>
    <dgm:cxn modelId="{4A875BC7-AF67-4DB6-A319-6964688F52F0}" type="presParOf" srcId="{6C642D3D-3C07-4E79-8B20-09DE567D6B68}" destId="{AB1A8559-0432-49C6-9CD3-CB9EF2780E93}" srcOrd="0" destOrd="0" presId="urn:microsoft.com/office/officeart/2005/8/layout/chevron2"/>
    <dgm:cxn modelId="{77F5D1A7-0515-4E95-984C-4A7DFEEDA344}" type="presParOf" srcId="{6C642D3D-3C07-4E79-8B20-09DE567D6B68}" destId="{F8E825DD-5017-49B4-B584-E1FE2C8060CB}" srcOrd="1" destOrd="0" presId="urn:microsoft.com/office/officeart/2005/8/layout/chevron2"/>
    <dgm:cxn modelId="{0ABD196B-03DD-4DEE-B248-A4429D91A363}" type="presParOf" srcId="{734C864D-ED36-40B9-B1B3-8C16CB2E9D6E}" destId="{CF48A7DE-069F-4B41-9CB4-68E875FA19E7}" srcOrd="5" destOrd="0" presId="urn:microsoft.com/office/officeart/2005/8/layout/chevron2"/>
    <dgm:cxn modelId="{254E53BE-2003-4585-B999-3EC679E59B6A}" type="presParOf" srcId="{734C864D-ED36-40B9-B1B3-8C16CB2E9D6E}" destId="{F73AC91D-1C9A-47EF-8627-58015DDD4C06}" srcOrd="6" destOrd="0" presId="urn:microsoft.com/office/officeart/2005/8/layout/chevron2"/>
    <dgm:cxn modelId="{3C9D01D0-70E1-4F3C-9665-4067B4959035}" type="presParOf" srcId="{F73AC91D-1C9A-47EF-8627-58015DDD4C06}" destId="{8070E426-041E-4883-B375-476CE59204C1}" srcOrd="0" destOrd="0" presId="urn:microsoft.com/office/officeart/2005/8/layout/chevron2"/>
    <dgm:cxn modelId="{632ED134-4763-45B1-99F1-D6BE68C914A0}" type="presParOf" srcId="{F73AC91D-1C9A-47EF-8627-58015DDD4C06}" destId="{0CF412DD-3D2B-4105-9472-982147E3B72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7E4848-3291-45FC-AACB-84D7913BCA35}">
      <dsp:nvSpPr>
        <dsp:cNvPr id="0" name=""/>
        <dsp:cNvSpPr/>
      </dsp:nvSpPr>
      <dsp:spPr>
        <a:xfrm rot="5400000">
          <a:off x="-219471" y="219479"/>
          <a:ext cx="1463145" cy="102420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dirty="0" smtClean="0"/>
            <a:t>1</a:t>
          </a:r>
          <a:endParaRPr lang="en-US" sz="2600" kern="1200" dirty="0"/>
        </a:p>
      </dsp:txBody>
      <dsp:txXfrm rot="-5400000">
        <a:off x="1" y="512108"/>
        <a:ext cx="1024202" cy="438943"/>
      </dsp:txXfrm>
    </dsp:sp>
    <dsp:sp modelId="{23F31991-FF14-42E3-B215-7969F9B276EC}">
      <dsp:nvSpPr>
        <dsp:cNvPr id="0" name=""/>
        <dsp:cNvSpPr/>
      </dsp:nvSpPr>
      <dsp:spPr>
        <a:xfrm rot="5400000">
          <a:off x="4601321" y="-3577111"/>
          <a:ext cx="951044" cy="81052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3200" kern="1200" dirty="0" smtClean="0"/>
            <a:t>Vybavení pedagogů tablety / notebooky</a:t>
          </a:r>
          <a:endParaRPr lang="en-US" sz="3200" kern="1200" dirty="0"/>
        </a:p>
      </dsp:txBody>
      <dsp:txXfrm rot="-5400000">
        <a:off x="1024202" y="46434"/>
        <a:ext cx="8058857" cy="858192"/>
      </dsp:txXfrm>
    </dsp:sp>
    <dsp:sp modelId="{D4D78253-D0F9-4FA3-ADD1-D5305E46BFC3}">
      <dsp:nvSpPr>
        <dsp:cNvPr id="0" name=""/>
        <dsp:cNvSpPr/>
      </dsp:nvSpPr>
      <dsp:spPr>
        <a:xfrm rot="5400000">
          <a:off x="-219471" y="1537981"/>
          <a:ext cx="1463145" cy="102420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dirty="0" smtClean="0"/>
            <a:t>2</a:t>
          </a:r>
          <a:endParaRPr lang="en-US" sz="2600" kern="1200" dirty="0"/>
        </a:p>
      </dsp:txBody>
      <dsp:txXfrm rot="-5400000">
        <a:off x="1" y="1830610"/>
        <a:ext cx="1024202" cy="438943"/>
      </dsp:txXfrm>
    </dsp:sp>
    <dsp:sp modelId="{A2ED35CB-9EA3-4D32-9A81-4ECACD55CCC9}">
      <dsp:nvSpPr>
        <dsp:cNvPr id="0" name=""/>
        <dsp:cNvSpPr/>
      </dsp:nvSpPr>
      <dsp:spPr>
        <a:xfrm rot="5400000">
          <a:off x="4601321" y="-2302158"/>
          <a:ext cx="951044" cy="81052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3200" kern="1200" dirty="0" smtClean="0"/>
            <a:t>Učebna / Mobilní učebna</a:t>
          </a:r>
          <a:endParaRPr lang="en-US" sz="3200" kern="1200" dirty="0"/>
        </a:p>
      </dsp:txBody>
      <dsp:txXfrm rot="-5400000">
        <a:off x="1024202" y="1321387"/>
        <a:ext cx="8058857" cy="858192"/>
      </dsp:txXfrm>
    </dsp:sp>
    <dsp:sp modelId="{AB1A8559-0432-49C6-9CD3-CB9EF2780E93}">
      <dsp:nvSpPr>
        <dsp:cNvPr id="0" name=""/>
        <dsp:cNvSpPr/>
      </dsp:nvSpPr>
      <dsp:spPr>
        <a:xfrm rot="5400000">
          <a:off x="-219471" y="2856483"/>
          <a:ext cx="1463145" cy="1024202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dirty="0" smtClean="0"/>
            <a:t>3</a:t>
          </a:r>
          <a:endParaRPr lang="en-US" sz="2600" kern="1200" dirty="0"/>
        </a:p>
      </dsp:txBody>
      <dsp:txXfrm rot="-5400000">
        <a:off x="1" y="3149112"/>
        <a:ext cx="1024202" cy="438943"/>
      </dsp:txXfrm>
    </dsp:sp>
    <dsp:sp modelId="{F8E825DD-5017-49B4-B584-E1FE2C8060CB}">
      <dsp:nvSpPr>
        <dsp:cNvPr id="0" name=""/>
        <dsp:cNvSpPr/>
      </dsp:nvSpPr>
      <dsp:spPr>
        <a:xfrm rot="5400000">
          <a:off x="4601321" y="-940108"/>
          <a:ext cx="951044" cy="81052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3200" kern="1200" smtClean="0"/>
            <a:t>BYOD – žáci nosí vlastní zařízení do školy</a:t>
          </a:r>
          <a:endParaRPr lang="en-US" sz="3200" kern="1200" dirty="0"/>
        </a:p>
      </dsp:txBody>
      <dsp:txXfrm rot="-5400000">
        <a:off x="1024202" y="2683437"/>
        <a:ext cx="8058857" cy="858192"/>
      </dsp:txXfrm>
    </dsp:sp>
    <dsp:sp modelId="{8070E426-041E-4883-B375-476CE59204C1}">
      <dsp:nvSpPr>
        <dsp:cNvPr id="0" name=""/>
        <dsp:cNvSpPr/>
      </dsp:nvSpPr>
      <dsp:spPr>
        <a:xfrm rot="5400000">
          <a:off x="-219471" y="4174985"/>
          <a:ext cx="1463145" cy="1024202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dirty="0" smtClean="0"/>
            <a:t>4</a:t>
          </a:r>
          <a:endParaRPr lang="en-US" sz="2600" kern="1200" dirty="0"/>
        </a:p>
      </dsp:txBody>
      <dsp:txXfrm rot="-5400000">
        <a:off x="1" y="4467614"/>
        <a:ext cx="1024202" cy="438943"/>
      </dsp:txXfrm>
    </dsp:sp>
    <dsp:sp modelId="{0CF412DD-3D2B-4105-9472-982147E3B72A}">
      <dsp:nvSpPr>
        <dsp:cNvPr id="0" name=""/>
        <dsp:cNvSpPr/>
      </dsp:nvSpPr>
      <dsp:spPr>
        <a:xfrm rot="5400000">
          <a:off x="4601321" y="378393"/>
          <a:ext cx="951044" cy="81052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3200" kern="1200" smtClean="0"/>
            <a:t>1:1 vybavení žáků tablety</a:t>
          </a:r>
          <a:endParaRPr lang="en-US" sz="3200" kern="1200"/>
        </a:p>
      </dsp:txBody>
      <dsp:txXfrm rot="-5400000">
        <a:off x="1024202" y="4001938"/>
        <a:ext cx="8058857" cy="8581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970B88-88E0-41FA-ACCA-F5665215F5F6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0C98D4-1D4E-41B1-8ECD-024896C8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735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harepoint/sites/NationalPC/SitePages/Home.aspx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30588"/>
          </a:xfrm>
          <a:solidFill>
            <a:srgbClr val="FFFFFF"/>
          </a:solidFill>
          <a:ln/>
        </p:spPr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3882745" y="8687390"/>
            <a:ext cx="2972015" cy="45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722" tIns="44862" rIns="89722" bIns="44862" anchor="b"/>
          <a:lstStyle>
            <a:lvl1pPr algn="r">
              <a:defRPr sz="1200" i="0" baseline="0"/>
            </a:lvl1pPr>
          </a:lstStyle>
          <a:p>
            <a:pPr>
              <a:defRPr/>
            </a:pPr>
            <a:fld id="{AE2DF19E-7270-48BE-8BF7-8348822FCA1D}" type="slidenum">
              <a:rPr lang="en-US">
                <a:solidFill>
                  <a:prstClr val="black"/>
                </a:solidFill>
                <a:latin typeface="Arial" charset="0"/>
                <a:ea typeface="ＭＳ Ｐゴシック" pitchFamily="1" charset="-128"/>
              </a:rPr>
              <a:pPr>
                <a:defRPr/>
              </a:pPr>
              <a:t>3</a:t>
            </a:fld>
            <a:endParaRPr lang="en-US">
              <a:solidFill>
                <a:prstClr val="black"/>
              </a:solidFill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6826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Objective: </a:t>
            </a:r>
            <a:r>
              <a:rPr lang="en-US" b="0" dirty="0" smtClean="0"/>
              <a:t>Support</a:t>
            </a:r>
            <a:r>
              <a:rPr lang="en-US" b="0" baseline="0" dirty="0" smtClean="0"/>
              <a:t> Microsoft’s belief in ICT with third-party evidence.</a:t>
            </a:r>
            <a:endParaRPr lang="en-US" dirty="0" smtClean="0"/>
          </a:p>
          <a:p>
            <a:pPr lvl="0"/>
            <a:endParaRPr lang="en-US" dirty="0" smtClean="0"/>
          </a:p>
          <a:p>
            <a:pPr lvl="0"/>
            <a:r>
              <a:rPr lang="en-US" b="1" i="1" dirty="0" smtClean="0"/>
              <a:t>Note to presenter: </a:t>
            </a:r>
            <a:r>
              <a:rPr lang="en-US" i="1" dirty="0" smtClean="0"/>
              <a:t>Click</a:t>
            </a:r>
            <a:r>
              <a:rPr lang="en-US" b="1" i="1" baseline="0" dirty="0" smtClean="0"/>
              <a:t> </a:t>
            </a:r>
            <a:r>
              <a:rPr lang="en-US" b="0" i="1" baseline="0" dirty="0" smtClean="0"/>
              <a:t>to start quote animation. </a:t>
            </a:r>
          </a:p>
          <a:p>
            <a:pPr lvl="0"/>
            <a:endParaRPr lang="en-US" dirty="0" smtClean="0"/>
          </a:p>
          <a:p>
            <a:pPr lvl="0"/>
            <a:r>
              <a:rPr lang="en-US" b="1" dirty="0" smtClean="0"/>
              <a:t>Source: </a:t>
            </a:r>
            <a:r>
              <a:rPr lang="en-US" dirty="0" smtClean="0"/>
              <a:t>Impact data and reports are available at </a:t>
            </a:r>
            <a:r>
              <a:rPr lang="en-US" dirty="0" smtClean="0">
                <a:hlinkClick r:id="rId3"/>
              </a:rPr>
              <a:t>http://sharepoint/sites/NationalPC/SitePages/Home.aspx</a:t>
            </a:r>
            <a:r>
              <a:rPr lang="en-US" dirty="0" smtClean="0"/>
              <a:t>.</a:t>
            </a:r>
            <a:r>
              <a:rPr lang="en-US" baseline="0" dirty="0" smtClean="0"/>
              <a:t> Use available data and reports to customize this slide as needed.</a:t>
            </a:r>
            <a:endParaRPr lang="en-US" b="1" dirty="0" smtClean="0"/>
          </a:p>
          <a:p>
            <a:endParaRPr lang="en-US" dirty="0" smtClean="0"/>
          </a:p>
          <a:p>
            <a:r>
              <a:rPr lang="en-US" b="1" dirty="0" smtClean="0"/>
              <a:t>Talking points:</a:t>
            </a:r>
            <a:br>
              <a:rPr lang="en-US" b="1" dirty="0" smtClean="0"/>
            </a:br>
            <a:endParaRPr lang="en-US" dirty="0" smtClean="0"/>
          </a:p>
          <a:p>
            <a:pPr marL="344488" indent="-171450">
              <a:buFont typeface="Arial" pitchFamily="34" charset="0"/>
              <a:buChar char="•"/>
            </a:pPr>
            <a:r>
              <a:rPr lang="en-US" dirty="0" smtClean="0"/>
              <a:t>Organizations that study the challenges of poverty, the gap between rich and poor, and the issues plaguing the developing world agree</a:t>
            </a:r>
            <a:r>
              <a:rPr lang="en-US" baseline="0" dirty="0" smtClean="0"/>
              <a:t> that access and application of ICT can provide exponential economic benefits.</a:t>
            </a:r>
          </a:p>
          <a:p>
            <a:pPr marL="344488" indent="-171450">
              <a:buFont typeface="Arial" pitchFamily="34" charset="0"/>
              <a:buChar char="•"/>
            </a:pPr>
            <a:r>
              <a:rPr lang="en-US" dirty="0" smtClean="0"/>
              <a:t>Re</a:t>
            </a:r>
            <a:r>
              <a:rPr lang="en-US" baseline="0" dirty="0" smtClean="0"/>
              <a:t>sults include:</a:t>
            </a:r>
          </a:p>
          <a:p>
            <a:pPr marL="577851" lvl="1" indent="-171450"/>
            <a:r>
              <a:rPr lang="en-US" dirty="0" smtClean="0"/>
              <a:t>“For every dollar invested in broadband (fixed and wireless), the U.S. economy is expected to see a tenfold return. Faster broadband deployment in Europe could create one million jobs and growth of up to €850 billion through 2015. Raising broadband penetration in emerging markets to levels currently in Western Europe could add US$300 to $420 billion in GDP and create 10 to 14 million new jobs.” </a:t>
            </a:r>
            <a:br>
              <a:rPr lang="en-US" dirty="0" smtClean="0"/>
            </a:br>
            <a:r>
              <a:rPr lang="en-US" dirty="0" smtClean="0"/>
              <a:t>— “ICT for Economic Growth: A Dynamic Ecosystem Driving The Global Recovery,” World Economic Forum</a:t>
            </a:r>
          </a:p>
          <a:p>
            <a:pPr marL="577851" lvl="1" indent="-171450"/>
            <a:r>
              <a:rPr lang="en-US" dirty="0" smtClean="0"/>
              <a:t>An October 2009 PricewaterhouseCoopers study in the UK showed that: </a:t>
            </a:r>
          </a:p>
          <a:p>
            <a:pPr marL="801688" lvl="2" indent="-171450"/>
            <a:r>
              <a:rPr lang="en-US" dirty="0" smtClean="0"/>
              <a:t>The economic benefit</a:t>
            </a:r>
            <a:r>
              <a:rPr lang="en-US" baseline="0" dirty="0" smtClean="0"/>
              <a:t> of getting everyone in the UK online would be over </a:t>
            </a:r>
            <a:br>
              <a:rPr lang="en-US" baseline="0" dirty="0" smtClean="0"/>
            </a:br>
            <a:r>
              <a:rPr lang="en-US" sz="1200" dirty="0" smtClean="0"/>
              <a:t>₤22 billion.</a:t>
            </a:r>
          </a:p>
          <a:p>
            <a:pPr marL="801688" lvl="2" indent="-171450"/>
            <a:r>
              <a:rPr lang="en-US" dirty="0" smtClean="0"/>
              <a:t>Home access to a computer and the Internet can improve children’s educational performance: if the 1.6 million UK children—who live in families who do not use the Internet—got online at home, it could boost their total lifetime earnings by over £10 billion. </a:t>
            </a:r>
          </a:p>
          <a:p>
            <a:pPr marL="577851" lvl="1" indent="-171450"/>
            <a:r>
              <a:rPr lang="en-US" dirty="0" smtClean="0"/>
              <a:t>According to the World Bank report “Information and Communications for Development 2009: Extending Reach and Increasing Impact,” for every </a:t>
            </a:r>
            <a:br>
              <a:rPr lang="en-US" dirty="0" smtClean="0"/>
            </a:br>
            <a:r>
              <a:rPr lang="en-US" dirty="0" smtClean="0"/>
              <a:t>10-percentage-point increase in the penetration of broadband services, there </a:t>
            </a:r>
            <a:br>
              <a:rPr lang="en-US" dirty="0" smtClean="0"/>
            </a:br>
            <a:r>
              <a:rPr lang="en-US" dirty="0" smtClean="0"/>
              <a:t>can be an increase in economic growth of 1.3 percentage points.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0A3F3-969E-4EA1-9A03-6C108E694A94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66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emf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40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6C5B-ADA7-476E-892E-1ACBB3B15D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B5C9-EC63-4F20-AF92-4B0A334C3E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608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6C5B-ADA7-476E-892E-1ACBB3B15D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B5C9-EC63-4F20-AF92-4B0A334C3E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820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6C5B-ADA7-476E-892E-1ACBB3B15D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B5C9-EC63-4F20-AF92-4B0A334C3E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98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91177" y="6346572"/>
            <a:ext cx="569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defTabSz="457189"/>
            <a:fld id="{1A9398AA-E8B7-458B-8FE2-E056D23527E3}" type="slidenum">
              <a:rPr lang="en-US" smtClean="0">
                <a:solidFill>
                  <a:srgbClr val="292929"/>
                </a:solidFill>
              </a:rPr>
              <a:pPr defTabSz="457189"/>
              <a:t>‹#›</a:t>
            </a:fld>
            <a:endParaRPr lang="en-US" dirty="0">
              <a:solidFill>
                <a:srgbClr val="292929"/>
              </a:solidFill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08000" y="895351"/>
            <a:ext cx="11176000" cy="290849"/>
          </a:xfrm>
        </p:spPr>
        <p:txBody>
          <a:bodyPr/>
          <a:lstStyle>
            <a:lvl1pPr marL="0" indent="0">
              <a:buNone/>
              <a:defRPr sz="2100" i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457189"/>
            <a:endParaRPr lang="en-US" sz="1200" dirty="0">
              <a:solidFill>
                <a:srgbClr val="2929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4775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28604"/>
            <a:ext cx="11176000" cy="66638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8000" y="1447800"/>
            <a:ext cx="11176000" cy="20005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408194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48" y="228603"/>
            <a:ext cx="11151917" cy="60939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48" y="1447811"/>
            <a:ext cx="11151917" cy="20005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376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9248" y="1447811"/>
            <a:ext cx="11151917" cy="2000548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5942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248" y="1447820"/>
            <a:ext cx="5487829" cy="1764585"/>
          </a:xfrm>
        </p:spPr>
        <p:txBody>
          <a:bodyPr/>
          <a:lstStyle>
            <a:lvl1pPr marL="339928" indent="-339928">
              <a:lnSpc>
                <a:spcPct val="90000"/>
              </a:lnSpc>
              <a:defRPr sz="2800"/>
            </a:lvl1pPr>
            <a:lvl2pPr marL="673243" indent="-325380">
              <a:lnSpc>
                <a:spcPct val="90000"/>
              </a:lnSpc>
              <a:defRPr sz="2400"/>
            </a:lvl2pPr>
            <a:lvl3pPr marL="953648" indent="-288343">
              <a:lnSpc>
                <a:spcPct val="90000"/>
              </a:lnSpc>
              <a:defRPr sz="2000"/>
            </a:lvl3pPr>
            <a:lvl4pPr marL="1227441" indent="-273790">
              <a:lnSpc>
                <a:spcPct val="90000"/>
              </a:lnSpc>
              <a:defRPr sz="1867"/>
            </a:lvl4pPr>
            <a:lvl5pPr marL="1515785" indent="-280405">
              <a:lnSpc>
                <a:spcPct val="90000"/>
              </a:lnSpc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3335" y="1447820"/>
            <a:ext cx="5487829" cy="1764585"/>
          </a:xfrm>
        </p:spPr>
        <p:txBody>
          <a:bodyPr/>
          <a:lstStyle>
            <a:lvl1pPr marL="347863" indent="-347863">
              <a:lnSpc>
                <a:spcPct val="90000"/>
              </a:lnSpc>
              <a:defRPr sz="2800"/>
            </a:lvl1pPr>
            <a:lvl2pPr marL="673243" indent="-339928">
              <a:lnSpc>
                <a:spcPct val="90000"/>
              </a:lnSpc>
              <a:defRPr sz="2400"/>
            </a:lvl2pPr>
            <a:lvl3pPr marL="961587" indent="-302896">
              <a:lnSpc>
                <a:spcPct val="90000"/>
              </a:lnSpc>
              <a:defRPr sz="2000"/>
            </a:lvl3pPr>
            <a:lvl4pPr marL="1227441" indent="-265853">
              <a:lnSpc>
                <a:spcPct val="90000"/>
              </a:lnSpc>
              <a:defRPr sz="1867"/>
            </a:lvl4pPr>
            <a:lvl5pPr marL="1515785" indent="-273790">
              <a:lnSpc>
                <a:spcPct val="90000"/>
              </a:lnSpc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9354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248" y="1406954"/>
            <a:ext cx="5487829" cy="350865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33" b="1"/>
            </a:lvl1pPr>
            <a:lvl2pPr marL="457114" indent="0">
              <a:buNone/>
              <a:defRPr sz="2000" b="1"/>
            </a:lvl2pPr>
            <a:lvl3pPr marL="914234" indent="0">
              <a:buNone/>
              <a:defRPr sz="1867" b="1"/>
            </a:lvl3pPr>
            <a:lvl4pPr marL="1371350" indent="0">
              <a:buNone/>
              <a:defRPr sz="1600" b="1"/>
            </a:lvl4pPr>
            <a:lvl5pPr marL="1828469" indent="0">
              <a:buNone/>
              <a:defRPr sz="1600" b="1"/>
            </a:lvl5pPr>
            <a:lvl6pPr marL="2285580" indent="0">
              <a:buNone/>
              <a:defRPr sz="1600" b="1"/>
            </a:lvl6pPr>
            <a:lvl7pPr marL="2742702" indent="0">
              <a:buNone/>
              <a:defRPr sz="1600" b="1"/>
            </a:lvl7pPr>
            <a:lvl8pPr marL="3199819" indent="0">
              <a:buNone/>
              <a:defRPr sz="1600" b="1"/>
            </a:lvl8pPr>
            <a:lvl9pPr marL="365693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1" y="2133617"/>
            <a:ext cx="5486400" cy="1555297"/>
          </a:xfrm>
        </p:spPr>
        <p:txBody>
          <a:bodyPr/>
          <a:lstStyle>
            <a:lvl1pPr marL="281729" indent="-281729">
              <a:defRPr sz="2267"/>
            </a:lvl1pPr>
            <a:lvl2pPr marL="562135" indent="-265853">
              <a:defRPr sz="2000"/>
            </a:lvl2pPr>
            <a:lvl3pPr marL="813446" indent="-243374">
              <a:defRPr sz="1867"/>
            </a:lvl3pPr>
            <a:lvl4pPr marL="1050204" indent="-228825">
              <a:defRPr sz="1733"/>
            </a:lvl4pPr>
            <a:lvl5pPr marL="1279028" indent="-206342">
              <a:defRPr sz="1733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3335" y="1406954"/>
            <a:ext cx="5487829" cy="350865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33" b="1"/>
            </a:lvl1pPr>
            <a:lvl2pPr marL="457114" indent="0">
              <a:buNone/>
              <a:defRPr sz="2000" b="1"/>
            </a:lvl2pPr>
            <a:lvl3pPr marL="914234" indent="0">
              <a:buNone/>
              <a:defRPr sz="1867" b="1"/>
            </a:lvl3pPr>
            <a:lvl4pPr marL="1371350" indent="0">
              <a:buNone/>
              <a:defRPr sz="1600" b="1"/>
            </a:lvl4pPr>
            <a:lvl5pPr marL="1828469" indent="0">
              <a:buNone/>
              <a:defRPr sz="1600" b="1"/>
            </a:lvl5pPr>
            <a:lvl6pPr marL="2285580" indent="0">
              <a:buNone/>
              <a:defRPr sz="1600" b="1"/>
            </a:lvl6pPr>
            <a:lvl7pPr marL="2742702" indent="0">
              <a:buNone/>
              <a:defRPr sz="1600" b="1"/>
            </a:lvl7pPr>
            <a:lvl8pPr marL="3199819" indent="0">
              <a:buNone/>
              <a:defRPr sz="1600" b="1"/>
            </a:lvl8pPr>
            <a:lvl9pPr marL="365693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3335" y="2133617"/>
            <a:ext cx="5487829" cy="1555297"/>
          </a:xfrm>
        </p:spPr>
        <p:txBody>
          <a:bodyPr/>
          <a:lstStyle>
            <a:lvl1pPr marL="296281" indent="-296281">
              <a:defRPr sz="2267"/>
            </a:lvl1pPr>
            <a:lvl2pPr marL="570072" indent="-273790">
              <a:defRPr sz="2000"/>
            </a:lvl2pPr>
            <a:lvl3pPr marL="821383" indent="-244695">
              <a:defRPr sz="1867"/>
            </a:lvl3pPr>
            <a:lvl4pPr marL="1050204" indent="-236758">
              <a:defRPr sz="1733"/>
            </a:lvl4pPr>
            <a:lvl5pPr marL="1279028" indent="-220886">
              <a:defRPr sz="1733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2500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049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4658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6C5B-ADA7-476E-892E-1ACBB3B15D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B5C9-EC63-4F20-AF92-4B0A334C3E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1233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417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519248" y="1447811"/>
            <a:ext cx="11151917" cy="2000548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" y="6238876"/>
            <a:ext cx="12192001" cy="619125"/>
          </a:xfrm>
          <a:solidFill>
            <a:srgbClr val="FFFF99"/>
          </a:solidFill>
        </p:spPr>
        <p:txBody>
          <a:bodyPr wrap="square" lIns="114281" tIns="57137" rIns="114281" bIns="57137" anchor="b" anchorCtr="0">
            <a:noAutofit/>
          </a:bodyPr>
          <a:lstStyle>
            <a:lvl1pPr algn="r">
              <a:buFont typeface="Arial" pitchFamily="34" charset="0"/>
              <a:buNone/>
              <a:defRPr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02859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bg>
      <p:bgPr>
        <a:solidFill>
          <a:srgbClr val="0972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9"/>
          <p:cNvSpPr>
            <a:spLocks noGrp="1"/>
          </p:cNvSpPr>
          <p:nvPr>
            <p:ph type="body" sz="quarter" idx="10" hasCustomPrompt="1"/>
          </p:nvPr>
        </p:nvSpPr>
        <p:spPr>
          <a:xfrm>
            <a:off x="4064000" y="3485733"/>
            <a:ext cx="3657600" cy="711200"/>
          </a:xfrm>
        </p:spPr>
        <p:txBody>
          <a:bodyPr>
            <a:noAutofit/>
          </a:bodyPr>
          <a:lstStyle>
            <a:lvl1pPr marL="0" indent="0">
              <a:buNone/>
              <a:defRPr sz="2133" baseline="0">
                <a:solidFill>
                  <a:schemeClr val="bg1"/>
                </a:solidFill>
              </a:defRPr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</a:lstStyle>
          <a:p>
            <a:pPr lvl="0"/>
            <a:r>
              <a:rPr lang="en-US" dirty="0" smtClean="0"/>
              <a:t>Enter Meeting Details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662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AP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887203" y="2159000"/>
            <a:ext cx="304800" cy="2743200"/>
          </a:xfrm>
          <a:prstGeom prst="rect">
            <a:avLst/>
          </a:prstGeom>
          <a:solidFill>
            <a:schemeClr val="tx2">
              <a:alpha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pPr algn="ctr" defTabSz="1218866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4078930" y="2863545"/>
            <a:ext cx="1168141" cy="1346299"/>
          </a:xfrm>
          <a:prstGeom prst="rect">
            <a:avLst/>
          </a:prstGeom>
          <a:solidFill>
            <a:srgbClr val="0054A6">
              <a:alpha val="9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pPr algn="ctr" defTabSz="1218866"/>
            <a:endParaRPr lang="en-US" sz="2400" dirty="0">
              <a:solidFill>
                <a:prstClr val="white"/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46369" y="4209862"/>
            <a:ext cx="391007" cy="293255"/>
          </a:xfrm>
          <a:prstGeom prst="rect">
            <a:avLst/>
          </a:prstGeom>
        </p:spPr>
      </p:pic>
      <p:sp>
        <p:nvSpPr>
          <p:cNvPr id="25" name="Title 1"/>
          <p:cNvSpPr>
            <a:spLocks noGrp="1"/>
          </p:cNvSpPr>
          <p:nvPr>
            <p:ph type="ctrTitle" hasCustomPrompt="1"/>
          </p:nvPr>
        </p:nvSpPr>
        <p:spPr>
          <a:xfrm>
            <a:off x="5519112" y="3013875"/>
            <a:ext cx="2252400" cy="437044"/>
          </a:xfrm>
        </p:spPr>
        <p:txBody>
          <a:bodyPr lIns="0" tIns="0" rIns="0" bIns="0" anchor="t" anchorCtr="0">
            <a:normAutofit/>
          </a:bodyPr>
          <a:lstStyle>
            <a:lvl1pPr algn="l">
              <a:defRPr sz="3733" b="0" i="0">
                <a:solidFill>
                  <a:schemeClr val="bg1"/>
                </a:solidFill>
                <a:latin typeface="Segoe Light"/>
                <a:cs typeface="Segoe Light"/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519113" y="3490520"/>
            <a:ext cx="2252400" cy="24328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867"/>
            </a:lvl1pPr>
          </a:lstStyle>
          <a:p>
            <a:pPr lvl="0"/>
            <a:r>
              <a:rPr lang="en-US" dirty="0" smtClean="0"/>
              <a:t>month 00 2011</a:t>
            </a:r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5519113" y="3728138"/>
            <a:ext cx="2252400" cy="18091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en-US" dirty="0" smtClean="0"/>
              <a:t>Name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4192337" y="3200400"/>
            <a:ext cx="930443" cy="697832"/>
            <a:chOff x="254000" y="2608252"/>
            <a:chExt cx="1064787" cy="1064787"/>
          </a:xfrm>
        </p:grpSpPr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4357" t="15535" r="23665" b="15161"/>
            <a:stretch>
              <a:fillRect/>
            </a:stretch>
          </p:blipFill>
          <p:spPr>
            <a:xfrm>
              <a:off x="513347" y="2775284"/>
              <a:ext cx="553453" cy="737937"/>
            </a:xfrm>
            <a:prstGeom prst="rect">
              <a:avLst/>
            </a:prstGeom>
          </p:spPr>
        </p:pic>
        <p:sp>
          <p:nvSpPr>
            <p:cNvPr id="21" name="Donut 20"/>
            <p:cNvSpPr/>
            <p:nvPr userDrawn="1"/>
          </p:nvSpPr>
          <p:spPr>
            <a:xfrm>
              <a:off x="254000" y="2608252"/>
              <a:ext cx="1064787" cy="1064787"/>
            </a:xfrm>
            <a:prstGeom prst="donut">
              <a:avLst>
                <a:gd name="adj" fmla="val 6161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866"/>
              <a:endParaRPr lang="en-US" sz="2400">
                <a:solidFill>
                  <a:prstClr val="black"/>
                </a:solidFill>
              </a:endParaRPr>
            </a:p>
          </p:txBody>
        </p:sp>
      </p:grp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35" y="0"/>
            <a:ext cx="1230655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8348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AP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" y="0"/>
            <a:ext cx="12192001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7897652" y="2863545"/>
            <a:ext cx="3641208" cy="1346299"/>
          </a:xfrm>
          <a:prstGeom prst="rect">
            <a:avLst/>
          </a:prstGeom>
          <a:solidFill>
            <a:srgbClr val="FCD116">
              <a:alpha val="9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pPr algn="ctr" defTabSz="1218866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428797" y="2863545"/>
            <a:ext cx="2342715" cy="1346299"/>
          </a:xfrm>
          <a:prstGeom prst="rect">
            <a:avLst/>
          </a:prstGeom>
          <a:solidFill>
            <a:srgbClr val="FCD116">
              <a:alpha val="9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pPr algn="ctr" defTabSz="1218866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887203" y="2159000"/>
            <a:ext cx="304800" cy="2743200"/>
          </a:xfrm>
          <a:prstGeom prst="rect">
            <a:avLst/>
          </a:prstGeom>
          <a:solidFill>
            <a:schemeClr val="tx2">
              <a:alpha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pPr algn="ctr" defTabSz="1218866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4078930" y="2863545"/>
            <a:ext cx="1168141" cy="1346299"/>
          </a:xfrm>
          <a:prstGeom prst="rect">
            <a:avLst/>
          </a:prstGeom>
          <a:solidFill>
            <a:srgbClr val="0054A6">
              <a:alpha val="9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pPr algn="ctr" defTabSz="1218866"/>
            <a:endParaRPr lang="en-US" sz="2400" dirty="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46369" y="4209862"/>
            <a:ext cx="391007" cy="293255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5519112" y="3013875"/>
            <a:ext cx="2252400" cy="437044"/>
          </a:xfrm>
        </p:spPr>
        <p:txBody>
          <a:bodyPr lIns="0" tIns="0" rIns="0" bIns="0" anchor="t" anchorCtr="0">
            <a:normAutofit/>
          </a:bodyPr>
          <a:lstStyle>
            <a:lvl1pPr algn="l">
              <a:defRPr sz="3733" b="0" i="0">
                <a:solidFill>
                  <a:schemeClr val="bg1"/>
                </a:solidFill>
                <a:latin typeface="Segoe Light"/>
                <a:cs typeface="Segoe Light"/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519113" y="3490520"/>
            <a:ext cx="2252400" cy="24328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867"/>
            </a:lvl1pPr>
          </a:lstStyle>
          <a:p>
            <a:pPr lvl="0"/>
            <a:r>
              <a:rPr lang="en-US" dirty="0" smtClean="0"/>
              <a:t>month 00 2011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5519113" y="3728138"/>
            <a:ext cx="2252400" cy="180915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en-US" dirty="0" smtClean="0"/>
              <a:t>Name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5519121" y="3912304"/>
            <a:ext cx="2177857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866">
              <a:lnSpc>
                <a:spcPct val="90000"/>
              </a:lnSpc>
            </a:pPr>
            <a:r>
              <a:rPr lang="en-US" sz="1600" dirty="0">
                <a:solidFill>
                  <a:prstClr val="white"/>
                </a:solidFill>
                <a:latin typeface="Segoe"/>
                <a:cs typeface="Segoe"/>
              </a:rPr>
              <a:t>Microsoft Corporation</a:t>
            </a:r>
          </a:p>
        </p:txBody>
      </p:sp>
      <p:pic>
        <p:nvPicPr>
          <p:cNvPr id="21" name="Picture 20" descr="ms-logo_WHITE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0663" y="3391521"/>
            <a:ext cx="2375223" cy="290349"/>
          </a:xfrm>
          <a:prstGeom prst="rect">
            <a:avLst/>
          </a:prstGeom>
        </p:spPr>
      </p:pic>
      <p:grpSp>
        <p:nvGrpSpPr>
          <p:cNvPr id="15" name="Group 14"/>
          <p:cNvGrpSpPr/>
          <p:nvPr userDrawn="1"/>
        </p:nvGrpSpPr>
        <p:grpSpPr>
          <a:xfrm>
            <a:off x="4192337" y="3200400"/>
            <a:ext cx="930443" cy="697832"/>
            <a:chOff x="254000" y="2608252"/>
            <a:chExt cx="1064787" cy="1064787"/>
          </a:xfrm>
        </p:grpSpPr>
        <p:pic>
          <p:nvPicPr>
            <p:cNvPr id="16" name="Picture 15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4357" t="15535" r="23665" b="15161"/>
            <a:stretch>
              <a:fillRect/>
            </a:stretch>
          </p:blipFill>
          <p:spPr>
            <a:xfrm>
              <a:off x="513347" y="2775284"/>
              <a:ext cx="553453" cy="737937"/>
            </a:xfrm>
            <a:prstGeom prst="rect">
              <a:avLst/>
            </a:prstGeom>
          </p:spPr>
        </p:pic>
        <p:sp>
          <p:nvSpPr>
            <p:cNvPr id="22" name="Donut 21"/>
            <p:cNvSpPr/>
            <p:nvPr userDrawn="1"/>
          </p:nvSpPr>
          <p:spPr>
            <a:xfrm>
              <a:off x="254000" y="2608252"/>
              <a:ext cx="1064787" cy="1064787"/>
            </a:xfrm>
            <a:prstGeom prst="donut">
              <a:avLst>
                <a:gd name="adj" fmla="val 6161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866"/>
              <a:endParaRPr lang="en-US" sz="24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788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lIns="91416" tIns="45708" rIns="91416" bIns="45708"/>
          <a:lstStyle/>
          <a:p>
            <a:pPr defTabSz="1218866"/>
            <a:fld id="{6F2AA04E-FBD1-7A46-99E4-A99E9489F078}" type="datetimeFigureOut">
              <a:rPr lang="en-US" smtClean="0">
                <a:solidFill>
                  <a:prstClr val="black"/>
                </a:solidFill>
              </a:rPr>
              <a:pPr defTabSz="1218866"/>
              <a:t>10/9/2013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lIns="91416" tIns="45708" rIns="91416" bIns="45708"/>
          <a:lstStyle/>
          <a:p>
            <a:pPr defTabSz="1218866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3519-0986-6A4F-9867-35DB47F5FA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438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737601" y="6356352"/>
            <a:ext cx="2844800" cy="365125"/>
          </a:xfrm>
        </p:spPr>
        <p:txBody>
          <a:bodyPr/>
          <a:lstStyle/>
          <a:p>
            <a:fld id="{EEF83519-0986-6A4F-9867-35DB47F5FA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Title 8"/>
          <p:cNvSpPr>
            <a:spLocks noGrp="1"/>
          </p:cNvSpPr>
          <p:nvPr>
            <p:ph type="title" hasCustomPrompt="1"/>
          </p:nvPr>
        </p:nvSpPr>
        <p:spPr>
          <a:xfrm>
            <a:off x="160868" y="1044632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868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17" name="Content Placeholder 14"/>
          <p:cNvSpPr>
            <a:spLocks noGrp="1"/>
          </p:cNvSpPr>
          <p:nvPr>
            <p:ph sz="quarter" idx="12"/>
          </p:nvPr>
        </p:nvSpPr>
        <p:spPr>
          <a:xfrm>
            <a:off x="160867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681380" indent="-380894">
              <a:defRPr sz="2400"/>
            </a:lvl2pPr>
            <a:lvl3pPr marL="907800" indent="-304720"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8" name="Content Placeholder 14"/>
          <p:cNvSpPr>
            <a:spLocks noGrp="1"/>
          </p:cNvSpPr>
          <p:nvPr>
            <p:ph sz="quarter" idx="13"/>
          </p:nvPr>
        </p:nvSpPr>
        <p:spPr>
          <a:xfrm>
            <a:off x="5926539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681380" indent="-380894">
              <a:defRPr sz="2400"/>
            </a:lvl2pPr>
            <a:lvl3pPr marL="907800" indent="-304720"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09433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2404588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3519-0986-6A4F-9867-35DB47F5FA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339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83519-0986-6A4F-9867-35DB47F5FA02}" type="slidenum">
              <a:rPr lang="en-US" smtClean="0">
                <a:solidFill>
                  <a:srgbClr val="525051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525051">
                  <a:tint val="75000"/>
                </a:srgb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160868" y="1044632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868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09433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66215" y="2950833"/>
            <a:ext cx="5029500" cy="286702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5931893" y="2950833"/>
            <a:ext cx="5029500" cy="286702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>
                <a:solidFill>
                  <a:schemeClr val="bg1"/>
                </a:solidFill>
                <a:latin typeface="Segoe"/>
                <a:cs typeface="Segoe"/>
              </a:rPr>
              <a:t>Copy is 18 point type Segoe.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256352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&amp;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83519-0986-6A4F-9867-35DB47F5FA02}" type="slidenum">
              <a:rPr lang="en-US" smtClean="0">
                <a:solidFill>
                  <a:srgbClr val="525051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525051">
                  <a:tint val="75000"/>
                </a:srgb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160868" y="1044632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868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6265333" y="2220552"/>
            <a:ext cx="5926667" cy="3105879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US" dirty="0" smtClean="0"/>
              <a:t>Image or images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166215" y="2914548"/>
            <a:ext cx="5029500" cy="241186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760523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har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83519-0986-6A4F-9867-35DB47F5FA02}" type="slidenum">
              <a:rPr lang="en-US" smtClean="0">
                <a:solidFill>
                  <a:srgbClr val="525051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525051">
                  <a:tint val="75000"/>
                </a:srgb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160868" y="1044632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868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6" hasCustomPrompt="1"/>
          </p:nvPr>
        </p:nvSpPr>
        <p:spPr>
          <a:xfrm>
            <a:off x="5676699" y="1981216"/>
            <a:ext cx="6366288" cy="3344863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US" dirty="0" smtClean="0"/>
              <a:t>Click to add chart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150087" y="2902452"/>
            <a:ext cx="5029500" cy="241186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843713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43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866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29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7731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15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659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025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54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6C5B-ADA7-476E-892E-1ACBB3B15D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B5C9-EC63-4F20-AF92-4B0A334C3E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7479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w/Bullet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83519-0986-6A4F-9867-35DB47F5FA02}" type="slidenum">
              <a:rPr lang="en-US" smtClean="0">
                <a:solidFill>
                  <a:srgbClr val="525051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525051">
                  <a:tint val="75000"/>
                </a:srgb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160868" y="1044632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868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09433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>
          <a:xfrm>
            <a:off x="143765" y="2888016"/>
            <a:ext cx="5063239" cy="2438400"/>
          </a:xfrm>
        </p:spPr>
        <p:txBody>
          <a:bodyPr/>
          <a:lstStyle>
            <a:lvl1pPr marL="311068" indent="-311068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6"/>
          </p:nvPr>
        </p:nvSpPr>
        <p:spPr>
          <a:xfrm>
            <a:off x="5875578" y="2888016"/>
            <a:ext cx="5063239" cy="2438400"/>
          </a:xfrm>
        </p:spPr>
        <p:txBody>
          <a:bodyPr/>
          <a:lstStyle>
            <a:lvl1pPr marL="311068" indent="-311068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11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slide YELLOW">
    <p:bg>
      <p:bgPr>
        <a:solidFill>
          <a:srgbClr val="FFC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83519-0986-6A4F-9867-35DB47F5FA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160868" y="1044632"/>
            <a:ext cx="10972800" cy="1143000"/>
          </a:xfrm>
        </p:spPr>
        <p:txBody>
          <a:bodyPr/>
          <a:lstStyle>
            <a:lvl1pPr>
              <a:defRPr>
                <a:solidFill>
                  <a:srgbClr val="525051"/>
                </a:solidFill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868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rgbClr val="52505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2"/>
          </p:nvPr>
        </p:nvSpPr>
        <p:spPr>
          <a:xfrm>
            <a:off x="160867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525051"/>
                </a:solidFill>
              </a:defRPr>
            </a:lvl1pPr>
            <a:lvl2pPr marL="681380" indent="-380894">
              <a:defRPr sz="2400">
                <a:solidFill>
                  <a:srgbClr val="525051"/>
                </a:solidFill>
              </a:defRPr>
            </a:lvl2pPr>
            <a:lvl3pPr marL="907800" indent="-304720">
              <a:defRPr sz="2400">
                <a:solidFill>
                  <a:srgbClr val="52505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6" name="Content Placeholder 14"/>
          <p:cNvSpPr>
            <a:spLocks noGrp="1"/>
          </p:cNvSpPr>
          <p:nvPr>
            <p:ph sz="quarter" idx="13"/>
          </p:nvPr>
        </p:nvSpPr>
        <p:spPr>
          <a:xfrm>
            <a:off x="5926539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525051"/>
                </a:solidFill>
              </a:defRPr>
            </a:lvl1pPr>
            <a:lvl2pPr marL="681380" indent="-380894">
              <a:defRPr sz="2400">
                <a:solidFill>
                  <a:srgbClr val="525051"/>
                </a:solidFill>
              </a:defRPr>
            </a:lvl2pPr>
            <a:lvl3pPr marL="907800" indent="-304720">
              <a:defRPr sz="2400">
                <a:solidFill>
                  <a:srgbClr val="52505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09433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rgbClr val="52505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4199828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ORANGE">
    <p:bg>
      <p:bgPr>
        <a:solidFill>
          <a:srgbClr val="F79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F83519-0986-6A4F-9867-35DB47F5FA0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160868" y="1044632"/>
            <a:ext cx="109728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868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chemeClr val="bg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2"/>
          </p:nvPr>
        </p:nvSpPr>
        <p:spPr>
          <a:xfrm>
            <a:off x="160867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681380" indent="-380894">
              <a:defRPr sz="2400">
                <a:solidFill>
                  <a:schemeClr val="bg1"/>
                </a:solidFill>
              </a:defRPr>
            </a:lvl2pPr>
            <a:lvl3pPr marL="907800" indent="-304720">
              <a:defRPr sz="2400">
                <a:solidFill>
                  <a:schemeClr val="bg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Content Placeholder 14"/>
          <p:cNvSpPr>
            <a:spLocks noGrp="1"/>
          </p:cNvSpPr>
          <p:nvPr>
            <p:ph sz="quarter" idx="13"/>
          </p:nvPr>
        </p:nvSpPr>
        <p:spPr>
          <a:xfrm>
            <a:off x="5926539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681380" indent="-380894">
              <a:defRPr sz="2400">
                <a:solidFill>
                  <a:schemeClr val="bg1"/>
                </a:solidFill>
              </a:defRPr>
            </a:lvl2pPr>
            <a:lvl3pPr marL="907800" indent="-304720">
              <a:defRPr sz="2400">
                <a:solidFill>
                  <a:schemeClr val="bg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09433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chemeClr val="bg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9714300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slide ORANGE">
    <p:bg>
      <p:bgPr>
        <a:solidFill>
          <a:srgbClr val="CBD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83519-0986-6A4F-9867-35DB47F5FA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160868" y="1044632"/>
            <a:ext cx="10972800" cy="1143000"/>
          </a:xfrm>
        </p:spPr>
        <p:txBody>
          <a:bodyPr/>
          <a:lstStyle>
            <a:lvl1pPr>
              <a:defRPr>
                <a:solidFill>
                  <a:srgbClr val="505150"/>
                </a:solidFill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868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rgbClr val="52505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2"/>
          </p:nvPr>
        </p:nvSpPr>
        <p:spPr>
          <a:xfrm>
            <a:off x="160867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525051"/>
                </a:solidFill>
              </a:defRPr>
            </a:lvl1pPr>
            <a:lvl2pPr marL="681380" indent="-380894">
              <a:defRPr sz="2400">
                <a:solidFill>
                  <a:srgbClr val="525051"/>
                </a:solidFill>
              </a:defRPr>
            </a:lvl2pPr>
            <a:lvl3pPr marL="907800" indent="-304720">
              <a:defRPr sz="2400">
                <a:solidFill>
                  <a:srgbClr val="52505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6" name="Content Placeholder 14"/>
          <p:cNvSpPr>
            <a:spLocks noGrp="1"/>
          </p:cNvSpPr>
          <p:nvPr>
            <p:ph sz="quarter" idx="13"/>
          </p:nvPr>
        </p:nvSpPr>
        <p:spPr>
          <a:xfrm>
            <a:off x="5926539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525051"/>
                </a:solidFill>
              </a:defRPr>
            </a:lvl1pPr>
            <a:lvl2pPr marL="681380" indent="-380894">
              <a:defRPr sz="2400">
                <a:solidFill>
                  <a:srgbClr val="525051"/>
                </a:solidFill>
              </a:defRPr>
            </a:lvl2pPr>
            <a:lvl3pPr marL="907800" indent="-304720">
              <a:defRPr sz="2400">
                <a:solidFill>
                  <a:srgbClr val="52505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09433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rgbClr val="52505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2451357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DKBLUE">
    <p:bg>
      <p:bgPr>
        <a:solidFill>
          <a:srgbClr val="0054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F83519-0986-6A4F-9867-35DB47F5FA0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160868" y="1044632"/>
            <a:ext cx="109728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868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chemeClr val="bg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2"/>
          </p:nvPr>
        </p:nvSpPr>
        <p:spPr>
          <a:xfrm>
            <a:off x="160867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681380" indent="-380894">
              <a:defRPr sz="2400">
                <a:solidFill>
                  <a:schemeClr val="bg1"/>
                </a:solidFill>
              </a:defRPr>
            </a:lvl2pPr>
            <a:lvl3pPr marL="907800" indent="-304720">
              <a:defRPr sz="2400">
                <a:solidFill>
                  <a:schemeClr val="bg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Content Placeholder 14"/>
          <p:cNvSpPr>
            <a:spLocks noGrp="1"/>
          </p:cNvSpPr>
          <p:nvPr>
            <p:ph sz="quarter" idx="13"/>
          </p:nvPr>
        </p:nvSpPr>
        <p:spPr>
          <a:xfrm>
            <a:off x="5926539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681380" indent="-380894">
              <a:defRPr sz="2400">
                <a:solidFill>
                  <a:schemeClr val="bg1"/>
                </a:solidFill>
              </a:defRPr>
            </a:lvl2pPr>
            <a:lvl3pPr marL="907800" indent="-304720">
              <a:defRPr sz="2400">
                <a:solidFill>
                  <a:schemeClr val="bg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09433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chemeClr val="bg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490014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DKBLUE">
    <p:bg>
      <p:bgPr>
        <a:solidFill>
          <a:srgbClr val="0054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160868" y="177800"/>
            <a:ext cx="109728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463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PINK">
    <p:bg>
      <p:bgPr>
        <a:solidFill>
          <a:srgbClr val="EC0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F83519-0986-6A4F-9867-35DB47F5FA0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160868" y="1044632"/>
            <a:ext cx="109728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868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chemeClr val="bg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2"/>
          </p:nvPr>
        </p:nvSpPr>
        <p:spPr>
          <a:xfrm>
            <a:off x="160867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681380" indent="-380894">
              <a:defRPr sz="2400">
                <a:solidFill>
                  <a:schemeClr val="bg1"/>
                </a:solidFill>
              </a:defRPr>
            </a:lvl2pPr>
            <a:lvl3pPr marL="907800" indent="-304720">
              <a:defRPr sz="2400">
                <a:solidFill>
                  <a:schemeClr val="bg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Content Placeholder 14"/>
          <p:cNvSpPr>
            <a:spLocks noGrp="1"/>
          </p:cNvSpPr>
          <p:nvPr>
            <p:ph sz="quarter" idx="13"/>
          </p:nvPr>
        </p:nvSpPr>
        <p:spPr>
          <a:xfrm>
            <a:off x="5926539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681380" indent="-380894">
              <a:defRPr sz="2400">
                <a:solidFill>
                  <a:schemeClr val="bg1"/>
                </a:solidFill>
              </a:defRPr>
            </a:lvl2pPr>
            <a:lvl3pPr marL="907800" indent="-304720">
              <a:defRPr sz="2400">
                <a:solidFill>
                  <a:schemeClr val="bg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09433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chemeClr val="bg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767388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83519-0986-6A4F-9867-35DB47F5FA02}" type="slidenum">
              <a:rPr lang="en-US" smtClean="0">
                <a:solidFill>
                  <a:srgbClr val="525051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525051">
                  <a:tint val="75000"/>
                </a:srgb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357" t="15535" r="23665" b="15161"/>
          <a:stretch>
            <a:fillRect/>
          </a:stretch>
        </p:blipFill>
        <p:spPr>
          <a:xfrm>
            <a:off x="684478" y="2775301"/>
            <a:ext cx="737937" cy="737937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001357" y="2640340"/>
            <a:ext cx="6736244" cy="2144391"/>
          </a:xfrm>
        </p:spPr>
        <p:txBody>
          <a:bodyPr tIns="0" bIns="0" anchor="t" anchorCtr="0"/>
          <a:lstStyle>
            <a:lvl1pPr>
              <a:lnSpc>
                <a:spcPct val="70000"/>
              </a:lnSpc>
              <a:defRPr sz="10666" b="0" i="0" u="none" baseline="0"/>
            </a:lvl1pPr>
          </a:lstStyle>
          <a:p>
            <a:r>
              <a:rPr lang="en-US" dirty="0" smtClean="0"/>
              <a:t>divider page</a:t>
            </a:r>
            <a:endParaRPr lang="en-US" dirty="0"/>
          </a:p>
        </p:txBody>
      </p:sp>
      <p:sp>
        <p:nvSpPr>
          <p:cNvPr id="6" name="Donut 5"/>
          <p:cNvSpPr/>
          <p:nvPr userDrawn="1"/>
        </p:nvSpPr>
        <p:spPr>
          <a:xfrm>
            <a:off x="338671" y="2608253"/>
            <a:ext cx="1419716" cy="1064787"/>
          </a:xfrm>
          <a:prstGeom prst="donut">
            <a:avLst>
              <a:gd name="adj" fmla="val 616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pPr algn="ctr" defTabSz="1218866"/>
            <a:endParaRPr lang="en-US" sz="2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163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83519-0986-6A4F-9867-35DB47F5FA02}" type="slidenum">
              <a:rPr lang="en-US" smtClean="0">
                <a:solidFill>
                  <a:srgbClr val="525051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525051">
                  <a:tint val="75000"/>
                </a:srgb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357" t="15535" r="23665" b="15161"/>
          <a:stretch>
            <a:fillRect/>
          </a:stretch>
        </p:blipFill>
        <p:spPr>
          <a:xfrm>
            <a:off x="684478" y="2775301"/>
            <a:ext cx="737937" cy="737937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001357" y="2640340"/>
            <a:ext cx="6736244" cy="2144391"/>
          </a:xfrm>
        </p:spPr>
        <p:txBody>
          <a:bodyPr tIns="0" bIns="0" anchor="t" anchorCtr="0"/>
          <a:lstStyle>
            <a:lvl1pPr>
              <a:lnSpc>
                <a:spcPct val="70000"/>
              </a:lnSpc>
              <a:defRPr sz="10666" b="0" i="0" u="none" baseline="0"/>
            </a:lvl1pPr>
          </a:lstStyle>
          <a:p>
            <a:r>
              <a:rPr lang="en-US" dirty="0" smtClean="0"/>
              <a:t>divider page</a:t>
            </a:r>
            <a:endParaRPr lang="en-US" dirty="0"/>
          </a:p>
        </p:txBody>
      </p:sp>
      <p:sp>
        <p:nvSpPr>
          <p:cNvPr id="6" name="Donut 5"/>
          <p:cNvSpPr/>
          <p:nvPr userDrawn="1"/>
        </p:nvSpPr>
        <p:spPr>
          <a:xfrm>
            <a:off x="338671" y="2608253"/>
            <a:ext cx="1419716" cy="1064787"/>
          </a:xfrm>
          <a:prstGeom prst="donut">
            <a:avLst>
              <a:gd name="adj" fmla="val 616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pPr algn="ctr" defTabSz="1218866"/>
            <a:endParaRPr lang="en-US" sz="2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43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 slide YELLOW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83519-0986-6A4F-9867-35DB47F5FA02}" type="slidenum">
              <a:rPr lang="en-US" smtClean="0">
                <a:solidFill>
                  <a:srgbClr val="525051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525051">
                  <a:tint val="75000"/>
                </a:srgb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160868" y="1044632"/>
            <a:ext cx="10972800" cy="1143000"/>
          </a:xfrm>
        </p:spPr>
        <p:txBody>
          <a:bodyPr/>
          <a:lstStyle>
            <a:lvl1pPr>
              <a:defRPr>
                <a:solidFill>
                  <a:srgbClr val="525051"/>
                </a:solidFill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868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rgbClr val="52505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2"/>
          </p:nvPr>
        </p:nvSpPr>
        <p:spPr>
          <a:xfrm>
            <a:off x="160867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525051"/>
                </a:solidFill>
              </a:defRPr>
            </a:lvl1pPr>
            <a:lvl2pPr marL="681380" indent="-380894">
              <a:defRPr sz="2400">
                <a:solidFill>
                  <a:srgbClr val="525051"/>
                </a:solidFill>
              </a:defRPr>
            </a:lvl2pPr>
            <a:lvl3pPr marL="907800" indent="-304720">
              <a:defRPr sz="2400">
                <a:solidFill>
                  <a:srgbClr val="52505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6" name="Content Placeholder 14"/>
          <p:cNvSpPr>
            <a:spLocks noGrp="1"/>
          </p:cNvSpPr>
          <p:nvPr>
            <p:ph sz="quarter" idx="13"/>
          </p:nvPr>
        </p:nvSpPr>
        <p:spPr>
          <a:xfrm>
            <a:off x="5926539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525051"/>
                </a:solidFill>
              </a:defRPr>
            </a:lvl1pPr>
            <a:lvl2pPr marL="681380" indent="-380894">
              <a:defRPr sz="2400">
                <a:solidFill>
                  <a:srgbClr val="525051"/>
                </a:solidFill>
              </a:defRPr>
            </a:lvl2pPr>
            <a:lvl3pPr marL="907800" indent="-304720">
              <a:defRPr sz="2400">
                <a:solidFill>
                  <a:srgbClr val="52505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09433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rgbClr val="52505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3115756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6C5B-ADA7-476E-892E-1ACBB3B15D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B5C9-EC63-4F20-AF92-4B0A334C3E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3855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 slide ORANG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F83519-0986-6A4F-9867-35DB47F5FA0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160868" y="1044632"/>
            <a:ext cx="109728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868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chemeClr val="bg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2"/>
          </p:nvPr>
        </p:nvSpPr>
        <p:spPr>
          <a:xfrm>
            <a:off x="160867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681380" indent="-380894">
              <a:defRPr sz="2400">
                <a:solidFill>
                  <a:schemeClr val="bg1"/>
                </a:solidFill>
              </a:defRPr>
            </a:lvl2pPr>
            <a:lvl3pPr marL="907800" indent="-304720">
              <a:defRPr sz="2400">
                <a:solidFill>
                  <a:schemeClr val="bg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Content Placeholder 14"/>
          <p:cNvSpPr>
            <a:spLocks noGrp="1"/>
          </p:cNvSpPr>
          <p:nvPr>
            <p:ph sz="quarter" idx="13"/>
          </p:nvPr>
        </p:nvSpPr>
        <p:spPr>
          <a:xfrm>
            <a:off x="5926539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681380" indent="-380894">
              <a:defRPr sz="2400">
                <a:solidFill>
                  <a:schemeClr val="bg1"/>
                </a:solidFill>
              </a:defRPr>
            </a:lvl2pPr>
            <a:lvl3pPr marL="907800" indent="-304720">
              <a:defRPr sz="2400">
                <a:solidFill>
                  <a:schemeClr val="bg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09433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chemeClr val="bg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694942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 slide ORAN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83519-0986-6A4F-9867-35DB47F5FA02}" type="slidenum">
              <a:rPr lang="en-US" smtClean="0">
                <a:solidFill>
                  <a:srgbClr val="525051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525051">
                  <a:tint val="75000"/>
                </a:srgb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160868" y="1044632"/>
            <a:ext cx="10972800" cy="1143000"/>
          </a:xfrm>
        </p:spPr>
        <p:txBody>
          <a:bodyPr/>
          <a:lstStyle>
            <a:lvl1pPr>
              <a:defRPr>
                <a:solidFill>
                  <a:srgbClr val="505150"/>
                </a:solidFill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868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rgbClr val="52505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2"/>
          </p:nvPr>
        </p:nvSpPr>
        <p:spPr>
          <a:xfrm>
            <a:off x="160867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525051"/>
                </a:solidFill>
              </a:defRPr>
            </a:lvl1pPr>
            <a:lvl2pPr marL="681380" indent="-380894">
              <a:defRPr sz="2400">
                <a:solidFill>
                  <a:srgbClr val="525051"/>
                </a:solidFill>
              </a:defRPr>
            </a:lvl2pPr>
            <a:lvl3pPr marL="907800" indent="-304720">
              <a:defRPr sz="2400">
                <a:solidFill>
                  <a:srgbClr val="52505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6" name="Content Placeholder 14"/>
          <p:cNvSpPr>
            <a:spLocks noGrp="1"/>
          </p:cNvSpPr>
          <p:nvPr>
            <p:ph sz="quarter" idx="13"/>
          </p:nvPr>
        </p:nvSpPr>
        <p:spPr>
          <a:xfrm>
            <a:off x="5926539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525051"/>
                </a:solidFill>
              </a:defRPr>
            </a:lvl1pPr>
            <a:lvl2pPr marL="681380" indent="-380894">
              <a:defRPr sz="2400">
                <a:solidFill>
                  <a:srgbClr val="525051"/>
                </a:solidFill>
              </a:defRPr>
            </a:lvl2pPr>
            <a:lvl3pPr marL="907800" indent="-304720">
              <a:defRPr sz="2400">
                <a:solidFill>
                  <a:srgbClr val="52505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09433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rgbClr val="52505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680076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PINK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F83519-0986-6A4F-9867-35DB47F5FA0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160868" y="1044632"/>
            <a:ext cx="109728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868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chemeClr val="bg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2"/>
          </p:nvPr>
        </p:nvSpPr>
        <p:spPr>
          <a:xfrm>
            <a:off x="160867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681380" indent="-380894">
              <a:defRPr sz="2400">
                <a:solidFill>
                  <a:schemeClr val="bg1"/>
                </a:solidFill>
              </a:defRPr>
            </a:lvl2pPr>
            <a:lvl3pPr marL="907800" indent="-304720">
              <a:defRPr sz="2400">
                <a:solidFill>
                  <a:schemeClr val="bg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Content Placeholder 14"/>
          <p:cNvSpPr>
            <a:spLocks noGrp="1"/>
          </p:cNvSpPr>
          <p:nvPr>
            <p:ph sz="quarter" idx="13"/>
          </p:nvPr>
        </p:nvSpPr>
        <p:spPr>
          <a:xfrm>
            <a:off x="5926539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681380" indent="-380894">
              <a:defRPr sz="2400">
                <a:solidFill>
                  <a:schemeClr val="bg1"/>
                </a:solidFill>
              </a:defRPr>
            </a:lvl2pPr>
            <a:lvl3pPr marL="907800" indent="-304720">
              <a:defRPr sz="2400">
                <a:solidFill>
                  <a:schemeClr val="bg1"/>
                </a:solidFill>
              </a:defRPr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09433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solidFill>
                  <a:schemeClr val="bg1"/>
                </a:solidFill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736013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737601" y="6356352"/>
            <a:ext cx="2844800" cy="365125"/>
          </a:xfrm>
        </p:spPr>
        <p:txBody>
          <a:bodyPr/>
          <a:lstStyle/>
          <a:p>
            <a:fld id="{EEF83519-0986-6A4F-9867-35DB47F5FA02}" type="slidenum">
              <a:rPr lang="en-US" smtClean="0">
                <a:solidFill>
                  <a:srgbClr val="525051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525051">
                  <a:tint val="75000"/>
                </a:srgbClr>
              </a:solidFill>
            </a:endParaRPr>
          </a:p>
        </p:txBody>
      </p:sp>
      <p:sp>
        <p:nvSpPr>
          <p:cNvPr id="15" name="Title 8"/>
          <p:cNvSpPr>
            <a:spLocks noGrp="1"/>
          </p:cNvSpPr>
          <p:nvPr>
            <p:ph type="title" hasCustomPrompt="1"/>
          </p:nvPr>
        </p:nvSpPr>
        <p:spPr>
          <a:xfrm>
            <a:off x="160868" y="1044632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868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  <p:sp>
        <p:nvSpPr>
          <p:cNvPr id="17" name="Content Placeholder 14"/>
          <p:cNvSpPr>
            <a:spLocks noGrp="1"/>
          </p:cNvSpPr>
          <p:nvPr>
            <p:ph sz="quarter" idx="12"/>
          </p:nvPr>
        </p:nvSpPr>
        <p:spPr>
          <a:xfrm>
            <a:off x="160867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681380" indent="-380894">
              <a:defRPr sz="2400"/>
            </a:lvl2pPr>
            <a:lvl3pPr marL="907800" indent="-304720"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8" name="Content Placeholder 14"/>
          <p:cNvSpPr>
            <a:spLocks noGrp="1"/>
          </p:cNvSpPr>
          <p:nvPr>
            <p:ph sz="quarter" idx="13"/>
          </p:nvPr>
        </p:nvSpPr>
        <p:spPr>
          <a:xfrm>
            <a:off x="5926539" y="2888659"/>
            <a:ext cx="5012267" cy="2691399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681380" indent="-380894">
              <a:defRPr sz="2400"/>
            </a:lvl2pPr>
            <a:lvl3pPr marL="907800" indent="-304720"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09433" y="2220537"/>
            <a:ext cx="5765672" cy="806795"/>
          </a:xfrm>
        </p:spPr>
        <p:txBody>
          <a:bodyPr/>
          <a:lstStyle>
            <a:lvl1pPr marL="0" indent="0">
              <a:buNone/>
              <a:defRPr sz="5867" b="0" i="0">
                <a:latin typeface="Segoe Light"/>
                <a:cs typeface="Segoe Light"/>
              </a:defRPr>
            </a:lvl1pPr>
          </a:lstStyle>
          <a:p>
            <a:pPr lvl="0"/>
            <a:r>
              <a:rPr lang="en-US" dirty="0" smtClean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231115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lIns="91416" tIns="45708" rIns="91416" bIns="45708"/>
          <a:lstStyle/>
          <a:p>
            <a:pPr defTabSz="1218866"/>
            <a:fld id="{C99314C5-1373-466B-A710-3068F22C0396}" type="datetime1">
              <a:rPr lang="en-US" smtClean="0">
                <a:solidFill>
                  <a:prstClr val="black"/>
                </a:solidFill>
              </a:rPr>
              <a:pPr defTabSz="1218866"/>
              <a:t>10/9/2013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lIns="91416" tIns="45708" rIns="91416" bIns="45708"/>
          <a:lstStyle/>
          <a:p>
            <a:pPr defTabSz="1218866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8160-A22E-493E-A9AD-B3FBACB8AE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27405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lIns="91416" tIns="45708" rIns="91416" bIns="45708"/>
          <a:lstStyle/>
          <a:p>
            <a:pPr defTabSz="1218866"/>
            <a:fld id="{C99314C5-1373-466B-A710-3068F22C0396}" type="datetime1">
              <a:rPr lang="en-US" smtClean="0">
                <a:solidFill>
                  <a:prstClr val="black"/>
                </a:solidFill>
              </a:rPr>
              <a:pPr defTabSz="1218866"/>
              <a:t>10/9/2013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lIns="91416" tIns="45708" rIns="91416" bIns="45708"/>
          <a:lstStyle/>
          <a:p>
            <a:pPr defTabSz="1218866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8160-A22E-493E-A9AD-B3FBACB8AE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68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33" indent="0">
              <a:buNone/>
              <a:defRPr sz="2667" b="1"/>
            </a:lvl2pPr>
            <a:lvl3pPr marL="1218866" indent="0">
              <a:buNone/>
              <a:defRPr sz="2400" b="1"/>
            </a:lvl3pPr>
            <a:lvl4pPr marL="1828298" indent="0">
              <a:buNone/>
              <a:defRPr sz="2133" b="1"/>
            </a:lvl4pPr>
            <a:lvl5pPr marL="2437731" indent="0">
              <a:buNone/>
              <a:defRPr sz="2133" b="1"/>
            </a:lvl5pPr>
            <a:lvl6pPr marL="3047158" indent="0">
              <a:buNone/>
              <a:defRPr sz="2133" b="1"/>
            </a:lvl6pPr>
            <a:lvl7pPr marL="3656597" indent="0">
              <a:buNone/>
              <a:defRPr sz="2133" b="1"/>
            </a:lvl7pPr>
            <a:lvl8pPr marL="4266025" indent="0">
              <a:buNone/>
              <a:defRPr sz="2133" b="1"/>
            </a:lvl8pPr>
            <a:lvl9pPr marL="4875457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8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33" indent="0">
              <a:buNone/>
              <a:defRPr sz="2667" b="1"/>
            </a:lvl2pPr>
            <a:lvl3pPr marL="1218866" indent="0">
              <a:buNone/>
              <a:defRPr sz="2400" b="1"/>
            </a:lvl3pPr>
            <a:lvl4pPr marL="1828298" indent="0">
              <a:buNone/>
              <a:defRPr sz="2133" b="1"/>
            </a:lvl4pPr>
            <a:lvl5pPr marL="2437731" indent="0">
              <a:buNone/>
              <a:defRPr sz="2133" b="1"/>
            </a:lvl5pPr>
            <a:lvl6pPr marL="3047158" indent="0">
              <a:buNone/>
              <a:defRPr sz="2133" b="1"/>
            </a:lvl6pPr>
            <a:lvl7pPr marL="3656597" indent="0">
              <a:buNone/>
              <a:defRPr sz="2133" b="1"/>
            </a:lvl7pPr>
            <a:lvl8pPr marL="4266025" indent="0">
              <a:buNone/>
              <a:defRPr sz="2133" b="1"/>
            </a:lvl8pPr>
            <a:lvl9pPr marL="4875457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6C5B-ADA7-476E-892E-1ACBB3B15D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B5C9-EC63-4F20-AF92-4B0A334C3E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013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6C5B-ADA7-476E-892E-1ACBB3B15D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B5C9-EC63-4F20-AF92-4B0A334C3E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37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6C5B-ADA7-476E-892E-1ACBB3B15D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B5C9-EC63-4F20-AF92-4B0A334C3E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326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11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4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11" y="1435104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433" indent="0">
              <a:buNone/>
              <a:defRPr sz="1600"/>
            </a:lvl2pPr>
            <a:lvl3pPr marL="1218866" indent="0">
              <a:buNone/>
              <a:defRPr sz="1333"/>
            </a:lvl3pPr>
            <a:lvl4pPr marL="1828298" indent="0">
              <a:buNone/>
              <a:defRPr sz="1200"/>
            </a:lvl4pPr>
            <a:lvl5pPr marL="2437731" indent="0">
              <a:buNone/>
              <a:defRPr sz="1200"/>
            </a:lvl5pPr>
            <a:lvl6pPr marL="3047158" indent="0">
              <a:buNone/>
              <a:defRPr sz="1200"/>
            </a:lvl6pPr>
            <a:lvl7pPr marL="3656597" indent="0">
              <a:buNone/>
              <a:defRPr sz="1200"/>
            </a:lvl7pPr>
            <a:lvl8pPr marL="4266025" indent="0">
              <a:buNone/>
              <a:defRPr sz="1200"/>
            </a:lvl8pPr>
            <a:lvl9pPr marL="487545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6C5B-ADA7-476E-892E-1ACBB3B15D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B5C9-EC63-4F20-AF92-4B0A334C3E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401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433" indent="0">
              <a:buNone/>
              <a:defRPr sz="3733"/>
            </a:lvl2pPr>
            <a:lvl3pPr marL="1218866" indent="0">
              <a:buNone/>
              <a:defRPr sz="3200"/>
            </a:lvl3pPr>
            <a:lvl4pPr marL="1828298" indent="0">
              <a:buNone/>
              <a:defRPr sz="2667"/>
            </a:lvl4pPr>
            <a:lvl5pPr marL="2437731" indent="0">
              <a:buNone/>
              <a:defRPr sz="2667"/>
            </a:lvl5pPr>
            <a:lvl6pPr marL="3047158" indent="0">
              <a:buNone/>
              <a:defRPr sz="2667"/>
            </a:lvl6pPr>
            <a:lvl7pPr marL="3656597" indent="0">
              <a:buNone/>
              <a:defRPr sz="2667"/>
            </a:lvl7pPr>
            <a:lvl8pPr marL="4266025" indent="0">
              <a:buNone/>
              <a:defRPr sz="2667"/>
            </a:lvl8pPr>
            <a:lvl9pPr marL="4875457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51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433" indent="0">
              <a:buNone/>
              <a:defRPr sz="1600"/>
            </a:lvl2pPr>
            <a:lvl3pPr marL="1218866" indent="0">
              <a:buNone/>
              <a:defRPr sz="1333"/>
            </a:lvl3pPr>
            <a:lvl4pPr marL="1828298" indent="0">
              <a:buNone/>
              <a:defRPr sz="1200"/>
            </a:lvl4pPr>
            <a:lvl5pPr marL="2437731" indent="0">
              <a:buNone/>
              <a:defRPr sz="1200"/>
            </a:lvl5pPr>
            <a:lvl6pPr marL="3047158" indent="0">
              <a:buNone/>
              <a:defRPr sz="1200"/>
            </a:lvl6pPr>
            <a:lvl7pPr marL="3656597" indent="0">
              <a:buNone/>
              <a:defRPr sz="1200"/>
            </a:lvl7pPr>
            <a:lvl8pPr marL="4266025" indent="0">
              <a:buNone/>
              <a:defRPr sz="1200"/>
            </a:lvl8pPr>
            <a:lvl9pPr marL="487545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6C5B-ADA7-476E-892E-1ACBB3B15D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EB5C9-EC63-4F20-AF92-4B0A334C3E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906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17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16" tIns="45708" rIns="91416" bIns="4570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16" tIns="45708" rIns="91416" bIns="4570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866"/>
            <a:fld id="{A68B6C5B-ADA7-476E-892E-1ACBB3B15D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8866"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16" tIns="45708" rIns="91416" bIns="4570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866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16" tIns="45708" rIns="91416" bIns="4570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866"/>
            <a:fld id="{161EB5C9-EC63-4F20-AF92-4B0A334C3E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8866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137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721" r:id="rId13"/>
  </p:sldLayoutIdLst>
  <p:txStyles>
    <p:titleStyle>
      <a:lvl1pPr algn="ctr" defTabSz="1218866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70" indent="-457070" algn="l" defTabSz="1218866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327" indent="-380894" algn="l" defTabSz="1218866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578" indent="-304720" algn="l" defTabSz="121886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019" indent="-304720" algn="l" defTabSz="1218866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443" indent="-304720" algn="l" defTabSz="1218866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1876" indent="-304720" algn="l" defTabSz="1218866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309" indent="-304720" algn="l" defTabSz="1218866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0742" indent="-304720" algn="l" defTabSz="1218866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174" indent="-304720" algn="l" defTabSz="1218866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8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33" algn="l" defTabSz="12188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866" algn="l" defTabSz="12188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298" algn="l" defTabSz="12188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31" algn="l" defTabSz="12188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158" algn="l" defTabSz="12188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597" algn="l" defTabSz="12188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025" algn="l" defTabSz="12188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457" algn="l" defTabSz="121886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248" y="228603"/>
            <a:ext cx="11151917" cy="6093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265" y="1447811"/>
            <a:ext cx="11151916" cy="20005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3956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2" r:id="rId8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14234" rtl="0" eaLnBrk="1" latinLnBrk="0" hangingPunct="1">
        <a:lnSpc>
          <a:spcPct val="90000"/>
        </a:lnSpc>
        <a:spcBef>
          <a:spcPct val="0"/>
        </a:spcBef>
        <a:buNone/>
        <a:defRPr lang="en-US" sz="4400" b="0" kern="1200" cap="none" spc="-100" baseline="0" dirty="0" smtClean="0">
          <a:ln w="3175">
            <a:noFill/>
          </a:ln>
          <a:gradFill flip="none" rotWithShape="1"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  <a:tileRect/>
          </a:gradFill>
          <a:effectLst/>
          <a:latin typeface="+mj-lt"/>
          <a:ea typeface="+mn-ea"/>
          <a:cs typeface="Arial" charset="0"/>
        </a:defRPr>
      </a:lvl1pPr>
    </p:titleStyle>
    <p:bodyStyle>
      <a:lvl1pPr marL="460304" indent="-460304" algn="l" defTabSz="914234" rtl="0" eaLnBrk="1" latinLnBrk="0" hangingPunct="1">
        <a:lnSpc>
          <a:spcPct val="90000"/>
        </a:lnSpc>
        <a:spcBef>
          <a:spcPct val="20000"/>
        </a:spcBef>
        <a:buSzPct val="120000"/>
        <a:buFont typeface="Wingdings" pitchFamily="2" charset="2"/>
        <a:buChar char="§"/>
        <a:defRPr sz="32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855541" indent="-395235" algn="l" defTabSz="914234" rtl="0" eaLnBrk="1" latinLnBrk="0" hangingPunct="1">
        <a:lnSpc>
          <a:spcPct val="90000"/>
        </a:lnSpc>
        <a:spcBef>
          <a:spcPct val="20000"/>
        </a:spcBef>
        <a:buSzPct val="120000"/>
        <a:buFont typeface="Wingdings" pitchFamily="2" charset="2"/>
        <a:buChar char="§"/>
        <a:defRPr sz="28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1258713" indent="-403171" algn="l" defTabSz="914234" rtl="0" eaLnBrk="1" latinLnBrk="0" hangingPunct="1">
        <a:lnSpc>
          <a:spcPct val="90000"/>
        </a:lnSpc>
        <a:spcBef>
          <a:spcPct val="20000"/>
        </a:spcBef>
        <a:buSzPct val="120000"/>
        <a:buFont typeface="Wingdings" pitchFamily="2" charset="2"/>
        <a:buChar char="§"/>
        <a:defRPr sz="24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604729" indent="-346025" algn="l" defTabSz="914234" rtl="0" eaLnBrk="1" latinLnBrk="0" hangingPunct="1">
        <a:lnSpc>
          <a:spcPct val="90000"/>
        </a:lnSpc>
        <a:spcBef>
          <a:spcPct val="20000"/>
        </a:spcBef>
        <a:buSzPct val="120000"/>
        <a:buFont typeface="Wingdings" pitchFamily="2" charset="2"/>
        <a:buChar char="§"/>
        <a:defRPr sz="20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941241" indent="-336502" algn="l" defTabSz="914234" rtl="0" eaLnBrk="1" latinLnBrk="0" hangingPunct="1">
        <a:lnSpc>
          <a:spcPct val="90000"/>
        </a:lnSpc>
        <a:spcBef>
          <a:spcPct val="20000"/>
        </a:spcBef>
        <a:buSzPct val="120000"/>
        <a:buFont typeface="Wingdings" pitchFamily="2" charset="2"/>
        <a:buChar char="§"/>
        <a:defRPr sz="20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148" indent="-228560" algn="l" defTabSz="91423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59" indent="-228560" algn="l" defTabSz="91423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78" indent="-228560" algn="l" defTabSz="91423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94" indent="-228560" algn="l" defTabSz="91423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3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14" algn="l" defTabSz="91423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34" algn="l" defTabSz="91423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0" algn="l" defTabSz="91423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469" algn="l" defTabSz="91423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580" algn="l" defTabSz="91423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702" algn="l" defTabSz="91423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819" algn="l" defTabSz="91423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6937" algn="l" defTabSz="91423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AE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16" tIns="45708" rIns="91416" bIns="4570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16" tIns="45708" rIns="91416" bIns="4570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866"/>
            <a:fld id="{EEF83519-0986-6A4F-9867-35DB47F5FA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8866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299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717" r:id="rId21"/>
    <p:sldLayoutId id="2147483718" r:id="rId22"/>
    <p:sldLayoutId id="2147483719" r:id="rId23"/>
    <p:sldLayoutId id="2147483720" r:id="rId24"/>
  </p:sldLayoutIdLst>
  <p:timing>
    <p:tnLst>
      <p:par>
        <p:cTn id="1" dur="indefinite" restart="never" nodeType="tmRoot"/>
      </p:par>
    </p:tnLst>
  </p:timing>
  <p:txStyles>
    <p:titleStyle>
      <a:lvl1pPr algn="l" defTabSz="609433" rtl="0" eaLnBrk="1" latinLnBrk="0" hangingPunct="1">
        <a:spcBef>
          <a:spcPct val="0"/>
        </a:spcBef>
        <a:buNone/>
        <a:defRPr sz="8000" b="0" i="0" kern="1200">
          <a:solidFill>
            <a:srgbClr val="FFFFFF"/>
          </a:solidFill>
          <a:latin typeface="Segoe Light"/>
          <a:ea typeface="+mj-ea"/>
          <a:cs typeface="Segoe Light"/>
        </a:defRPr>
      </a:lvl1pPr>
    </p:titleStyle>
    <p:bodyStyle>
      <a:lvl1pPr marL="457070" indent="-457070" algn="l" defTabSz="609433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rgbClr val="FFFFFF"/>
          </a:solidFill>
          <a:latin typeface="Segoe"/>
          <a:ea typeface="+mn-ea"/>
          <a:cs typeface="Segoe"/>
        </a:defRPr>
      </a:lvl1pPr>
      <a:lvl2pPr marL="990327" indent="-380894" algn="l" defTabSz="609433" rtl="0" eaLnBrk="1" latinLnBrk="0" hangingPunct="1">
        <a:spcBef>
          <a:spcPct val="20000"/>
        </a:spcBef>
        <a:buFont typeface="Arial"/>
        <a:buChar char="–"/>
        <a:defRPr sz="2400" b="0" i="0" kern="1200">
          <a:solidFill>
            <a:srgbClr val="FFFFFF"/>
          </a:solidFill>
          <a:latin typeface="Segoe"/>
          <a:ea typeface="+mn-ea"/>
          <a:cs typeface="Segoe"/>
        </a:defRPr>
      </a:lvl2pPr>
      <a:lvl3pPr marL="1523578" indent="-304720" algn="l" defTabSz="609433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rgbClr val="FFFFFF"/>
          </a:solidFill>
          <a:latin typeface="Segoe"/>
          <a:ea typeface="+mn-ea"/>
          <a:cs typeface="Segoe"/>
        </a:defRPr>
      </a:lvl3pPr>
      <a:lvl4pPr marL="2133019" indent="-304720" algn="l" defTabSz="609433" rtl="0" eaLnBrk="1" latinLnBrk="0" hangingPunct="1">
        <a:spcBef>
          <a:spcPct val="20000"/>
        </a:spcBef>
        <a:buFont typeface="Arial"/>
        <a:buChar char="–"/>
        <a:defRPr sz="2400" b="0" i="0" kern="1200">
          <a:solidFill>
            <a:srgbClr val="FFFFFF"/>
          </a:solidFill>
          <a:latin typeface="Segoe"/>
          <a:ea typeface="+mn-ea"/>
          <a:cs typeface="Segoe"/>
        </a:defRPr>
      </a:lvl4pPr>
      <a:lvl5pPr marL="2742443" indent="-304720" algn="l" defTabSz="609433" rtl="0" eaLnBrk="1" latinLnBrk="0" hangingPunct="1">
        <a:spcBef>
          <a:spcPct val="20000"/>
        </a:spcBef>
        <a:buFont typeface="Arial"/>
        <a:buChar char="»"/>
        <a:defRPr sz="2400" b="0" i="0" kern="1200">
          <a:solidFill>
            <a:srgbClr val="FFFFFF"/>
          </a:solidFill>
          <a:latin typeface="Segoe"/>
          <a:ea typeface="+mn-ea"/>
          <a:cs typeface="Segoe"/>
        </a:defRPr>
      </a:lvl5pPr>
      <a:lvl6pPr marL="3351876" indent="-304720" algn="l" defTabSz="60943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309" indent="-304720" algn="l" defTabSz="60943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0742" indent="-304720" algn="l" defTabSz="60943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174" indent="-304720" algn="l" defTabSz="609433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33" algn="l" defTabSz="6094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866" algn="l" defTabSz="6094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298" algn="l" defTabSz="6094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31" algn="l" defTabSz="6094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158" algn="l" defTabSz="6094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597" algn="l" defTabSz="6094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025" algn="l" defTabSz="6094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457" algn="l" defTabSz="6094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mailto:irenab@microsoft.com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2.xml"/><Relationship Id="rId7" Type="http://schemas.openxmlformats.org/officeDocument/2006/relationships/hyperlink" Target="http://www.spcr.cz/psali-o-nas-monitoring-tisku/" TargetMode="Externa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6" Type="http://schemas.openxmlformats.org/officeDocument/2006/relationships/hyperlink" Target="http://www.spcr.cz/media/" TargetMode="External"/><Relationship Id="rId5" Type="http://schemas.openxmlformats.org/officeDocument/2006/relationships/hyperlink" Target="http://www.spcr.cz/psali-o-nas-monitoring-tisku/vyber-z-monitoringu-medii-5-6-2012" TargetMode="External"/><Relationship Id="rId4" Type="http://schemas.openxmlformats.org/officeDocument/2006/relationships/image" Target="../media/image20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wmf"/><Relationship Id="rId5" Type="http://schemas.openxmlformats.org/officeDocument/2006/relationships/image" Target="../media/image29.tmp"/><Relationship Id="rId4" Type="http://schemas.openxmlformats.org/officeDocument/2006/relationships/image" Target="../media/image2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72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order Cube cut-off left"/>
          <p:cNvSpPr/>
          <p:nvPr/>
        </p:nvSpPr>
        <p:spPr>
          <a:xfrm>
            <a:off x="-5015" y="805733"/>
            <a:ext cx="853440" cy="4991977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pPr algn="ctr" defTabSz="1218866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331200" y="808779"/>
            <a:ext cx="3657600" cy="414422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t" anchorCtr="0"/>
          <a:lstStyle/>
          <a:p>
            <a:pPr defTabSz="1218866"/>
            <a:r>
              <a:rPr lang="cs-CZ" sz="2400" dirty="0" smtClean="0">
                <a:solidFill>
                  <a:prstClr val="white"/>
                </a:solidFill>
              </a:rPr>
              <a:t>Valná hromada CZESHA</a:t>
            </a: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31200" y="5147129"/>
            <a:ext cx="3657600" cy="673948"/>
          </a:xfrm>
          <a:prstGeom prst="rect">
            <a:avLst/>
          </a:prstGeom>
          <a:solidFill>
            <a:srgbClr val="BD1A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60944" rIns="1584960" bIns="60944" rtlCol="0" anchor="b" anchorCtr="0"/>
          <a:lstStyle/>
          <a:p>
            <a:pPr defTabSz="1218866"/>
            <a:r>
              <a:rPr lang="cs-CZ" sz="1200" dirty="0" smtClean="0">
                <a:solidFill>
                  <a:prstClr val="white"/>
                </a:solidFill>
              </a:rPr>
              <a:t>Rožnov pod Radhoštěm, </a:t>
            </a:r>
            <a:r>
              <a:rPr lang="cs-CZ" sz="1200" dirty="0" smtClean="0">
                <a:solidFill>
                  <a:prstClr val="white"/>
                </a:solidFill>
              </a:rPr>
              <a:t>2013</a:t>
            </a:r>
            <a:endParaRPr lang="en-US" sz="1200" dirty="0">
              <a:solidFill>
                <a:prstClr val="white"/>
              </a:solidFill>
            </a:endParaRPr>
          </a:p>
        </p:txBody>
      </p:sp>
      <p:grpSp>
        <p:nvGrpSpPr>
          <p:cNvPr id="5" name="Presenter Box"/>
          <p:cNvGrpSpPr/>
          <p:nvPr/>
        </p:nvGrpSpPr>
        <p:grpSpPr>
          <a:xfrm>
            <a:off x="942379" y="805733"/>
            <a:ext cx="7185621" cy="5007809"/>
            <a:chOff x="457200" y="1200150"/>
            <a:chExt cx="2743200" cy="274320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6" name="Blue Cube"/>
            <p:cNvSpPr/>
            <p:nvPr/>
          </p:nvSpPr>
          <p:spPr>
            <a:xfrm>
              <a:off x="498906" y="1200150"/>
              <a:ext cx="2701494" cy="2743200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shade val="30000"/>
                    <a:satMod val="115000"/>
                  </a:schemeClr>
                </a:gs>
                <a:gs pos="50000">
                  <a:schemeClr val="tx2">
                    <a:shade val="67500"/>
                    <a:satMod val="115000"/>
                  </a:schemeClr>
                </a:gs>
                <a:gs pos="100000">
                  <a:schemeClr val="tx2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866"/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8" name="Name and Title"/>
            <p:cNvSpPr txBox="1"/>
            <p:nvPr/>
          </p:nvSpPr>
          <p:spPr>
            <a:xfrm>
              <a:off x="457200" y="1366256"/>
              <a:ext cx="2743200" cy="185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866"/>
              <a:endParaRPr lang="en-US" sz="1600" dirty="0">
                <a:solidFill>
                  <a:prstClr val="white"/>
                </a:solidFill>
                <a:latin typeface="Segoe WP" pitchFamily="34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064299" y="3029552"/>
            <a:ext cx="5864821" cy="1456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866"/>
            <a:r>
              <a:rPr lang="cs-CZ" sz="3733" b="1" dirty="0" smtClean="0">
                <a:solidFill>
                  <a:prstClr val="white"/>
                </a:solidFill>
                <a:latin typeface="Segoe UI Light" pitchFamily="34" charset="0"/>
              </a:rPr>
              <a:t>Využívání ICT ve školství</a:t>
            </a:r>
          </a:p>
          <a:p>
            <a:pPr defTabSz="1218866"/>
            <a:endParaRPr lang="cs-CZ" sz="3733" b="1" dirty="0">
              <a:solidFill>
                <a:prstClr val="white"/>
              </a:solidFill>
              <a:latin typeface="Segoe UI Light" pitchFamily="34" charset="0"/>
            </a:endParaRPr>
          </a:p>
          <a:p>
            <a:pPr defTabSz="1218866"/>
            <a:r>
              <a:rPr lang="cs-CZ" sz="1400" b="1" dirty="0" smtClean="0">
                <a:solidFill>
                  <a:prstClr val="white"/>
                </a:solidFill>
                <a:latin typeface="Segoe UI Light" pitchFamily="34" charset="0"/>
              </a:rPr>
              <a:t>Irena Brifordová, ředitelka pro oblast škosltví , Microsoft Česká republika</a:t>
            </a:r>
            <a:endParaRPr lang="en-US" sz="1400" b="1" dirty="0">
              <a:solidFill>
                <a:prstClr val="white"/>
              </a:solidFill>
              <a:latin typeface="Segoe UI Light" pitchFamily="34" charset="0"/>
            </a:endParaRPr>
          </a:p>
        </p:txBody>
      </p:sp>
      <p:pic>
        <p:nvPicPr>
          <p:cNvPr id="3074" name="Picture 14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301" y="6015208"/>
            <a:ext cx="22225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32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/>
          <p:cNvSpPr txBox="1">
            <a:spLocks/>
          </p:cNvSpPr>
          <p:nvPr/>
        </p:nvSpPr>
        <p:spPr>
          <a:xfrm>
            <a:off x="406400" y="2126354"/>
            <a:ext cx="11379200" cy="2144391"/>
          </a:xfrm>
          <a:prstGeom prst="rect">
            <a:avLst/>
          </a:prstGeom>
        </p:spPr>
        <p:txBody>
          <a:bodyPr lIns="121888" tIns="60944" rIns="121888" bIns="60944"/>
          <a:lstStyle>
            <a:lvl1pPr algn="l" defTabSz="457200" rtl="0" eaLnBrk="1" latinLnBrk="0" hangingPunct="1">
              <a:spcBef>
                <a:spcPct val="0"/>
              </a:spcBef>
              <a:buNone/>
              <a:defRPr sz="6000" b="0" i="0" kern="1200">
                <a:solidFill>
                  <a:srgbClr val="FFFFFF"/>
                </a:solidFill>
                <a:latin typeface="Segoe Light"/>
                <a:ea typeface="+mj-ea"/>
                <a:cs typeface="Segoe Light"/>
              </a:defRPr>
            </a:lvl1pPr>
          </a:lstStyle>
          <a:p>
            <a:endParaRPr lang="en-US" sz="2400" dirty="0"/>
          </a:p>
          <a:p>
            <a:r>
              <a:rPr lang="cs-CZ" sz="2133" dirty="0" smtClean="0"/>
              <a:t>Děkuji za pozornost.</a:t>
            </a:r>
            <a:endParaRPr lang="en-US" sz="2133" dirty="0"/>
          </a:p>
          <a:p>
            <a:endParaRPr lang="cs-CZ" sz="2133" dirty="0"/>
          </a:p>
          <a:p>
            <a:r>
              <a:rPr lang="cs-CZ" sz="2133" dirty="0"/>
              <a:t>Irena Brifordová, </a:t>
            </a:r>
            <a:r>
              <a:rPr lang="cs-CZ" sz="2133" dirty="0" smtClean="0"/>
              <a:t> </a:t>
            </a:r>
            <a:r>
              <a:rPr lang="cs-CZ" sz="2133" dirty="0">
                <a:solidFill>
                  <a:schemeClr val="bg1"/>
                </a:solidFill>
                <a:hlinkClick r:id="rId2"/>
              </a:rPr>
              <a:t>irenab</a:t>
            </a:r>
            <a:r>
              <a:rPr lang="en-US" sz="2133" dirty="0" smtClean="0">
                <a:solidFill>
                  <a:schemeClr val="bg1"/>
                </a:solidFill>
                <a:hlinkClick r:id="rId2"/>
              </a:rPr>
              <a:t>@microsoft.com</a:t>
            </a:r>
            <a:endParaRPr lang="en-US" sz="2133" dirty="0">
              <a:solidFill>
                <a:schemeClr val="bg1"/>
              </a:solidFill>
            </a:endParaRPr>
          </a:p>
          <a:p>
            <a:endParaRPr lang="en-US" sz="3200" dirty="0"/>
          </a:p>
        </p:txBody>
      </p:sp>
      <p:sp>
        <p:nvSpPr>
          <p:cNvPr id="6" name="Rectangle 5"/>
          <p:cNvSpPr/>
          <p:nvPr/>
        </p:nvSpPr>
        <p:spPr>
          <a:xfrm>
            <a:off x="1" y="1905000"/>
            <a:ext cx="243840" cy="304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pPr algn="ctr" defTabSz="1218866"/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2050" name="Picture 14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201" y="5765800"/>
            <a:ext cx="22225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98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5" r="35416"/>
          <a:stretch/>
        </p:blipFill>
        <p:spPr>
          <a:xfrm>
            <a:off x="4908479" y="0"/>
            <a:ext cx="7283532" cy="686409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582400" y="0"/>
            <a:ext cx="6096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pPr algn="ctr" defTabSz="1218866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7680" y="963173"/>
            <a:ext cx="4287520" cy="5869138"/>
          </a:xfrm>
          <a:prstGeom prst="rect">
            <a:avLst/>
          </a:prstGeom>
        </p:spPr>
        <p:txBody>
          <a:bodyPr wrap="square" lIns="121888" tIns="60944" rIns="121888" bIns="60944">
            <a:spAutoFit/>
          </a:bodyPr>
          <a:lstStyle/>
          <a:p>
            <a:pPr defTabSz="1218866"/>
            <a:r>
              <a:rPr lang="cs-CZ" sz="2667" dirty="0" smtClean="0">
                <a:solidFill>
                  <a:prstClr val="white"/>
                </a:solidFill>
              </a:rPr>
              <a:t>Pro dnešní studenty, aby uspěli ve svém budoucím zaměstnání, je třeba mít tzv. </a:t>
            </a:r>
            <a:r>
              <a:rPr lang="cs-CZ" sz="2667" dirty="0" smtClean="0">
                <a:solidFill>
                  <a:srgbClr val="FFC000"/>
                </a:solidFill>
              </a:rPr>
              <a:t>„schopnosti pro 21 století“ </a:t>
            </a:r>
            <a:endParaRPr lang="en-US" sz="2667" dirty="0">
              <a:solidFill>
                <a:srgbClr val="FFC000"/>
              </a:solidFill>
            </a:endParaRPr>
          </a:p>
          <a:p>
            <a:pPr defTabSz="1218866"/>
            <a:endParaRPr lang="en-US" sz="2667" dirty="0">
              <a:solidFill>
                <a:prstClr val="white"/>
              </a:solidFill>
            </a:endParaRPr>
          </a:p>
          <a:p>
            <a:pPr defTabSz="1218866"/>
            <a:r>
              <a:rPr lang="cs-CZ" sz="2667" dirty="0" smtClean="0">
                <a:solidFill>
                  <a:prstClr val="white"/>
                </a:solidFill>
              </a:rPr>
              <a:t>Schopnosti, které jim umožní </a:t>
            </a:r>
            <a:r>
              <a:rPr lang="cs-CZ" sz="2667" dirty="0" smtClean="0">
                <a:solidFill>
                  <a:srgbClr val="92D050"/>
                </a:solidFill>
              </a:rPr>
              <a:t>spolupracovat</a:t>
            </a:r>
            <a:r>
              <a:rPr lang="cs-CZ" sz="2667" dirty="0" smtClean="0">
                <a:solidFill>
                  <a:prstClr val="white"/>
                </a:solidFill>
              </a:rPr>
              <a:t>, </a:t>
            </a:r>
            <a:r>
              <a:rPr lang="cs-CZ" sz="2667" dirty="0" smtClean="0">
                <a:solidFill>
                  <a:srgbClr val="FFFF00"/>
                </a:solidFill>
              </a:rPr>
              <a:t>komunikovat</a:t>
            </a:r>
            <a:r>
              <a:rPr lang="cs-CZ" sz="2667" dirty="0" smtClean="0">
                <a:solidFill>
                  <a:prstClr val="white"/>
                </a:solidFill>
              </a:rPr>
              <a:t>, využívat kritické myšlení, </a:t>
            </a:r>
            <a:r>
              <a:rPr lang="cs-CZ" sz="2667" dirty="0" smtClean="0">
                <a:solidFill>
                  <a:srgbClr val="002060"/>
                </a:solidFill>
              </a:rPr>
              <a:t>řešit problémy novými a inovativními postupy</a:t>
            </a:r>
            <a:r>
              <a:rPr lang="cs-CZ" sz="2667" dirty="0" smtClean="0">
                <a:solidFill>
                  <a:prstClr val="white"/>
                </a:solidFill>
              </a:rPr>
              <a:t>, pracovat v mezinárodním prostředí.</a:t>
            </a:r>
            <a:endParaRPr lang="en-US" sz="2667" dirty="0">
              <a:solidFill>
                <a:prstClr val="white"/>
              </a:solidFill>
            </a:endParaRPr>
          </a:p>
        </p:txBody>
      </p:sp>
      <p:pic>
        <p:nvPicPr>
          <p:cNvPr id="7" name="[LAYER 4] right arrow ico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5668" y="121920"/>
            <a:ext cx="36576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93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5"/>
          <p:cNvSpPr>
            <a:spLocks noChangeArrowheads="1"/>
          </p:cNvSpPr>
          <p:nvPr/>
        </p:nvSpPr>
        <p:spPr bwMode="auto">
          <a:xfrm>
            <a:off x="2249488" y="626366"/>
            <a:ext cx="76962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80000"/>
              </a:lnSpc>
              <a:spcBef>
                <a:spcPct val="5000"/>
              </a:spcBef>
              <a:spcAft>
                <a:spcPct val="50000"/>
              </a:spcAft>
            </a:pPr>
            <a:endParaRPr lang="en-US" sz="2300" dirty="0">
              <a:solidFill>
                <a:srgbClr val="7ECAFE"/>
              </a:solidFill>
            </a:endParaRPr>
          </a:p>
        </p:txBody>
      </p:sp>
      <p:sp>
        <p:nvSpPr>
          <p:cNvPr id="8195" name="Rectangle 43"/>
          <p:cNvSpPr>
            <a:spLocks noChangeArrowheads="1"/>
          </p:cNvSpPr>
          <p:nvPr/>
        </p:nvSpPr>
        <p:spPr bwMode="auto">
          <a:xfrm>
            <a:off x="2308275" y="4080059"/>
            <a:ext cx="1305080" cy="240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90000"/>
              </a:lnSpc>
              <a:spcBef>
                <a:spcPct val="20000"/>
              </a:spcBef>
              <a:spcAft>
                <a:spcPct val="50000"/>
              </a:spcAft>
            </a:pPr>
            <a:r>
              <a:rPr lang="cs-CZ" sz="2000" dirty="0" smtClean="0">
                <a:solidFill>
                  <a:prstClr val="black"/>
                </a:solidFill>
              </a:rPr>
              <a:t>Konektivita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8196" name="Rectangle 44"/>
          <p:cNvSpPr>
            <a:spLocks noChangeArrowheads="1"/>
          </p:cNvSpPr>
          <p:nvPr/>
        </p:nvSpPr>
        <p:spPr bwMode="auto">
          <a:xfrm>
            <a:off x="6212295" y="3537065"/>
            <a:ext cx="1213339" cy="294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90000"/>
              </a:lnSpc>
              <a:spcBef>
                <a:spcPct val="20000"/>
              </a:spcBef>
              <a:spcAft>
                <a:spcPct val="50000"/>
              </a:spcAft>
            </a:pPr>
            <a:r>
              <a:rPr lang="cs-CZ" sz="2000" dirty="0" smtClean="0">
                <a:solidFill>
                  <a:prstClr val="black"/>
                </a:solidFill>
              </a:rPr>
              <a:t>Tvorba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8197" name="Rectangle 45"/>
          <p:cNvSpPr>
            <a:spLocks noChangeArrowheads="1"/>
          </p:cNvSpPr>
          <p:nvPr/>
        </p:nvSpPr>
        <p:spPr bwMode="auto">
          <a:xfrm>
            <a:off x="2765475" y="5604059"/>
            <a:ext cx="1698674" cy="294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90000"/>
              </a:lnSpc>
              <a:spcBef>
                <a:spcPct val="20000"/>
              </a:spcBef>
              <a:spcAft>
                <a:spcPct val="50000"/>
              </a:spcAft>
            </a:pPr>
            <a:r>
              <a:rPr lang="cs-CZ" sz="2000" dirty="0" smtClean="0">
                <a:solidFill>
                  <a:prstClr val="black"/>
                </a:solidFill>
              </a:rPr>
              <a:t>Komunikace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8198" name="Rectangle 48"/>
          <p:cNvSpPr>
            <a:spLocks noChangeArrowheads="1"/>
          </p:cNvSpPr>
          <p:nvPr/>
        </p:nvSpPr>
        <p:spPr bwMode="auto">
          <a:xfrm>
            <a:off x="8709074" y="4796781"/>
            <a:ext cx="1456006" cy="42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90000"/>
              </a:lnSpc>
              <a:spcBef>
                <a:spcPct val="20000"/>
              </a:spcBef>
              <a:spcAft>
                <a:spcPct val="50000"/>
              </a:spcAft>
            </a:pPr>
            <a:r>
              <a:rPr lang="cs-CZ" sz="2000" dirty="0" smtClean="0">
                <a:solidFill>
                  <a:prstClr val="black"/>
                </a:solidFill>
              </a:rPr>
              <a:t>Spolupráce</a:t>
            </a:r>
            <a:endParaRPr lang="en-US" sz="2000" dirty="0">
              <a:solidFill>
                <a:prstClr val="black"/>
              </a:solidFill>
            </a:endParaRPr>
          </a:p>
        </p:txBody>
      </p:sp>
      <p:pic>
        <p:nvPicPr>
          <p:cNvPr id="8199" name="Picture 49" descr="mai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1274" y="4781636"/>
            <a:ext cx="533400" cy="360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50" descr="flow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52675" y="2580465"/>
            <a:ext cx="685800" cy="52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51" descr="musicnot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89675" y="4385334"/>
            <a:ext cx="838200" cy="619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52" descr="worl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41876" y="3073217"/>
            <a:ext cx="598021" cy="581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54" descr="DV-cam0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1372" y="2307916"/>
            <a:ext cx="2064703" cy="109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57" descr="MP3_player_0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28309" y="4494107"/>
            <a:ext cx="1583986" cy="172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Picture 59" descr="mobile2_james standi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404378" y="1987850"/>
            <a:ext cx="1260127" cy="1788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8207" name="Picture 60" descr="monitor-roundtable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85076" y="4614394"/>
            <a:ext cx="1796079" cy="159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8208" name="Rectangle 62"/>
          <p:cNvSpPr>
            <a:spLocks noChangeArrowheads="1"/>
          </p:cNvSpPr>
          <p:nvPr/>
        </p:nvSpPr>
        <p:spPr bwMode="auto">
          <a:xfrm>
            <a:off x="8785276" y="1698794"/>
            <a:ext cx="1524000" cy="213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90000"/>
              </a:lnSpc>
              <a:spcBef>
                <a:spcPct val="20000"/>
              </a:spcBef>
              <a:spcAft>
                <a:spcPct val="50000"/>
              </a:spcAft>
            </a:pPr>
            <a:r>
              <a:rPr lang="cs-CZ" sz="2000" dirty="0" smtClean="0">
                <a:solidFill>
                  <a:prstClr val="black"/>
                </a:solidFill>
              </a:rPr>
              <a:t>Koordinace</a:t>
            </a:r>
            <a:endParaRPr lang="en-US" sz="2000" dirty="0">
              <a:solidFill>
                <a:prstClr val="black"/>
              </a:solidFill>
            </a:endParaRPr>
          </a:p>
        </p:txBody>
      </p:sp>
      <p:pic>
        <p:nvPicPr>
          <p:cNvPr id="8209" name="Picture 18" descr="laptop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73702" y="1977319"/>
            <a:ext cx="2409629" cy="1637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2067910" y="484554"/>
            <a:ext cx="8055578" cy="664797"/>
          </a:xfrm>
        </p:spPr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rgbClr val="0070C0"/>
                </a:solidFill>
                <a:latin typeface="Segoe UI Light" pitchFamily="34" charset="0"/>
              </a:rPr>
              <a:t>Schopnosti pro 21 století</a:t>
            </a:r>
            <a:endParaRPr b="1" dirty="0">
              <a:solidFill>
                <a:srgbClr val="0070C0"/>
              </a:solidFill>
              <a:latin typeface="Segoe U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8323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8" grpId="0"/>
      <p:bldP spid="82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72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[LAYER 4] black border right"/>
          <p:cNvSpPr/>
          <p:nvPr/>
        </p:nvSpPr>
        <p:spPr>
          <a:xfrm>
            <a:off x="-3" y="0"/>
            <a:ext cx="4267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pPr algn="ctr" defTabSz="1218866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021" y="91762"/>
            <a:ext cx="3657600" cy="533512"/>
          </a:xfrm>
          <a:prstGeom prst="rect">
            <a:avLst/>
          </a:prstGeom>
          <a:noFill/>
        </p:spPr>
        <p:txBody>
          <a:bodyPr wrap="square" lIns="121888" tIns="60944" rIns="121888" bIns="60944" rtlCol="0">
            <a:spAutoFit/>
          </a:bodyPr>
          <a:lstStyle/>
          <a:p>
            <a:pPr defTabSz="1218866"/>
            <a:r>
              <a:rPr lang="en-US" sz="2667" dirty="0">
                <a:solidFill>
                  <a:srgbClr val="BD1A8D"/>
                </a:solidFill>
              </a:rPr>
              <a:t>TECHNOLOGY SKILLS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601" y="472692"/>
            <a:ext cx="4165600" cy="1025954"/>
          </a:xfrm>
          <a:prstGeom prst="rect">
            <a:avLst/>
          </a:prstGeom>
          <a:noFill/>
        </p:spPr>
        <p:txBody>
          <a:bodyPr wrap="square" lIns="121888" tIns="60944" rIns="121888" bIns="60944" rtlCol="0">
            <a:spAutoFit/>
          </a:bodyPr>
          <a:lstStyle/>
          <a:p>
            <a:pPr defTabSz="1218866"/>
            <a:r>
              <a:rPr lang="en-US" sz="5867" dirty="0">
                <a:solidFill>
                  <a:prstClr val="black">
                    <a:lumMod val="50000"/>
                    <a:lumOff val="50000"/>
                  </a:prstClr>
                </a:solidFill>
              </a:rPr>
              <a:t>2012</a:t>
            </a:r>
            <a:r>
              <a:rPr lang="en-US" sz="5867" dirty="0">
                <a:solidFill>
                  <a:prstClr val="white"/>
                </a:solidFill>
              </a:rPr>
              <a:t> </a:t>
            </a:r>
            <a:r>
              <a:rPr lang="en-US" sz="5867" dirty="0">
                <a:solidFill>
                  <a:prstClr val="black">
                    <a:lumMod val="50000"/>
                    <a:lumOff val="50000"/>
                  </a:prstClr>
                </a:solidFill>
              </a:rPr>
              <a:t>-</a:t>
            </a:r>
            <a:r>
              <a:rPr lang="en-US" sz="5867" dirty="0">
                <a:solidFill>
                  <a:prstClr val="white"/>
                </a:solidFill>
              </a:rPr>
              <a:t>2020</a:t>
            </a:r>
          </a:p>
        </p:txBody>
      </p:sp>
      <p:sp>
        <p:nvSpPr>
          <p:cNvPr id="9" name="TextBox 8"/>
          <p:cNvSpPr txBox="1"/>
          <p:nvPr/>
        </p:nvSpPr>
        <p:spPr>
          <a:xfrm rot="16200000">
            <a:off x="-1766205" y="3772092"/>
            <a:ext cx="4186624" cy="410401"/>
          </a:xfrm>
          <a:prstGeom prst="rect">
            <a:avLst/>
          </a:prstGeom>
          <a:noFill/>
        </p:spPr>
        <p:txBody>
          <a:bodyPr wrap="square" lIns="121888" tIns="60944" rIns="121888" bIns="60944" rtlCol="0">
            <a:spAutoFit/>
          </a:bodyPr>
          <a:lstStyle/>
          <a:p>
            <a:pPr algn="ctr" defTabSz="1218866"/>
            <a:r>
              <a:rPr lang="en-US" sz="1867" dirty="0">
                <a:solidFill>
                  <a:prstClr val="white">
                    <a:lumMod val="65000"/>
                  </a:prstClr>
                </a:solidFill>
              </a:rPr>
              <a:t>Jobs requiring IT skills (%)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28800" y="6514082"/>
            <a:ext cx="2641600" cy="328199"/>
          </a:xfrm>
          <a:prstGeom prst="rect">
            <a:avLst/>
          </a:prstGeom>
          <a:noFill/>
        </p:spPr>
        <p:txBody>
          <a:bodyPr wrap="square" lIns="121888" tIns="60944" rIns="121888" bIns="60944" rtlCol="0">
            <a:spAutoFit/>
          </a:bodyPr>
          <a:lstStyle/>
          <a:p>
            <a:pPr defTabSz="1218866"/>
            <a:r>
              <a:rPr lang="en-US" sz="1333" dirty="0">
                <a:solidFill>
                  <a:prstClr val="black">
                    <a:lumMod val="50000"/>
                    <a:lumOff val="50000"/>
                  </a:prstClr>
                </a:solidFill>
              </a:rPr>
              <a:t>Bureau of Labor Statistics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0" y="1341128"/>
            <a:ext cx="7315200" cy="3569791"/>
          </a:xfrm>
          <a:prstGeom prst="rect">
            <a:avLst/>
          </a:prstGeom>
        </p:spPr>
        <p:txBody>
          <a:bodyPr wrap="square" lIns="121888" tIns="60944" rIns="121888" bIns="60944">
            <a:spAutoFit/>
          </a:bodyPr>
          <a:lstStyle/>
          <a:p>
            <a:pPr defTabSz="1218866"/>
            <a:r>
              <a:rPr lang="cs-CZ" sz="3733" dirty="0" smtClean="0">
                <a:solidFill>
                  <a:prstClr val="white"/>
                </a:solidFill>
              </a:rPr>
              <a:t>Více než </a:t>
            </a:r>
            <a:r>
              <a:rPr lang="en-US" sz="3733" dirty="0" smtClean="0">
                <a:solidFill>
                  <a:srgbClr val="8DC63F"/>
                </a:solidFill>
              </a:rPr>
              <a:t>50</a:t>
            </a:r>
            <a:r>
              <a:rPr lang="en-US" sz="3733" dirty="0">
                <a:solidFill>
                  <a:srgbClr val="8DC63F"/>
                </a:solidFill>
              </a:rPr>
              <a:t>%</a:t>
            </a:r>
            <a:r>
              <a:rPr lang="en-US" sz="3733" dirty="0">
                <a:solidFill>
                  <a:prstClr val="white"/>
                </a:solidFill>
              </a:rPr>
              <a:t> </a:t>
            </a:r>
            <a:r>
              <a:rPr lang="cs-CZ" sz="3733" dirty="0" smtClean="0">
                <a:solidFill>
                  <a:prstClr val="white"/>
                </a:solidFill>
              </a:rPr>
              <a:t>dnešních pracovních míst vyžaduje jistou míru zkušeností s používáním informačních technologií, experti říkají, že již v dalším desetiletí to bude až </a:t>
            </a:r>
            <a:r>
              <a:rPr lang="en-US" sz="3733" dirty="0" smtClean="0">
                <a:solidFill>
                  <a:srgbClr val="BD1A8D"/>
                </a:solidFill>
              </a:rPr>
              <a:t>77%.</a:t>
            </a:r>
            <a:endParaRPr lang="en-US" sz="3733" dirty="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99" y="1602365"/>
            <a:ext cx="3217300" cy="4831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20800" y="6273814"/>
            <a:ext cx="1037021" cy="328199"/>
          </a:xfrm>
          <a:prstGeom prst="rect">
            <a:avLst/>
          </a:prstGeom>
          <a:noFill/>
        </p:spPr>
        <p:txBody>
          <a:bodyPr wrap="square" lIns="121888" tIns="60944" rIns="121888" bIns="60944" rtlCol="0">
            <a:spAutoFit/>
          </a:bodyPr>
          <a:lstStyle/>
          <a:p>
            <a:pPr algn="ctr" defTabSz="1218866"/>
            <a:r>
              <a:rPr lang="en-US" sz="1333" dirty="0">
                <a:solidFill>
                  <a:prstClr val="white"/>
                </a:solidFill>
              </a:rPr>
              <a:t>2012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38400" y="6273814"/>
            <a:ext cx="1037021" cy="328199"/>
          </a:xfrm>
          <a:prstGeom prst="rect">
            <a:avLst/>
          </a:prstGeom>
          <a:noFill/>
        </p:spPr>
        <p:txBody>
          <a:bodyPr wrap="square" lIns="121888" tIns="60944" rIns="121888" bIns="60944" rtlCol="0">
            <a:spAutoFit/>
          </a:bodyPr>
          <a:lstStyle/>
          <a:p>
            <a:pPr algn="ctr" defTabSz="1218866"/>
            <a:r>
              <a:rPr lang="en-US" sz="1333" dirty="0">
                <a:solidFill>
                  <a:prstClr val="white"/>
                </a:solidFill>
              </a:rPr>
              <a:t>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1788160" y="3945629"/>
            <a:ext cx="243840" cy="2296511"/>
          </a:xfrm>
          <a:prstGeom prst="rect">
            <a:avLst/>
          </a:prstGeom>
          <a:solidFill>
            <a:srgbClr val="8DC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pPr algn="ctr" defTabSz="1218866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905760" y="2823144"/>
            <a:ext cx="243840" cy="3419945"/>
          </a:xfrm>
          <a:prstGeom prst="rect">
            <a:avLst/>
          </a:prstGeom>
          <a:solidFill>
            <a:srgbClr val="BD1A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pPr algn="ctr" defTabSz="1218866"/>
            <a:endParaRPr 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94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solidFill>
                  <a:schemeClr val="bg1"/>
                </a:solidFill>
              </a:rPr>
              <a:t>Situace v České republice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7789425" y="6364396"/>
            <a:ext cx="5854759" cy="365125"/>
          </a:xfrm>
          <a:prstGeom prst="rect">
            <a:avLst/>
          </a:prstGeom>
        </p:spPr>
        <p:txBody>
          <a:bodyPr anchor="b" anchorCtr="1"/>
          <a:lstStyle/>
          <a:p>
            <a:pPr algn="r"/>
            <a:r>
              <a:rPr lang="cs-CZ" sz="2400" dirty="0" smtClean="0">
                <a:solidFill>
                  <a:prstClr val="white"/>
                </a:solidFill>
              </a:rPr>
              <a:t>Zdroj: </a:t>
            </a:r>
            <a:r>
              <a:rPr lang="en-US" sz="2400" dirty="0" err="1" smtClean="0">
                <a:solidFill>
                  <a:prstClr val="white"/>
                </a:solidFill>
              </a:rPr>
              <a:t>ww</a:t>
            </a:r>
            <a:r>
              <a:rPr lang="cs-CZ" sz="2400" dirty="0" smtClean="0">
                <a:solidFill>
                  <a:prstClr val="white"/>
                </a:solidFill>
              </a:rPr>
              <a:t>w.spcr.cz</a:t>
            </a:r>
            <a:endParaRPr lang="en-US" sz="3200" dirty="0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4295" y="1529497"/>
            <a:ext cx="5535759" cy="3080438"/>
            <a:chOff x="1219200" y="764545"/>
            <a:chExt cx="4152900" cy="3583389"/>
          </a:xfrm>
        </p:grpSpPr>
        <p:pic>
          <p:nvPicPr>
            <p:cNvPr id="2050" name="Picture 2" descr="C:\Documents and Settings\v-tarah\Desktop\My Documents\Microsoft\NPC Playbook\Newspaper headlines quotes\headline quote white rect.pn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1219200" y="764545"/>
              <a:ext cx="4152900" cy="3583389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1543050" y="1021710"/>
              <a:ext cx="3505200" cy="28642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 err="1">
                  <a:hlinkClick r:id="rId5"/>
                </a:rPr>
                <a:t>Výběr</a:t>
              </a:r>
              <a:r>
                <a:rPr lang="en-US" sz="1600" dirty="0">
                  <a:hlinkClick r:id="rId5"/>
                </a:rPr>
                <a:t> z </a:t>
              </a:r>
              <a:r>
                <a:rPr lang="en-US" sz="1600" dirty="0" err="1">
                  <a:hlinkClick r:id="rId5"/>
                </a:rPr>
                <a:t>monitoringu</a:t>
              </a:r>
              <a:r>
                <a:rPr lang="en-US" sz="1600" dirty="0">
                  <a:hlinkClick r:id="rId5"/>
                </a:rPr>
                <a:t> </a:t>
              </a:r>
              <a:r>
                <a:rPr lang="en-US" sz="1600" dirty="0" err="1">
                  <a:hlinkClick r:id="rId5"/>
                </a:rPr>
                <a:t>médií</a:t>
              </a:r>
              <a:r>
                <a:rPr lang="en-US" sz="1600" dirty="0">
                  <a:hlinkClick r:id="rId5"/>
                </a:rPr>
                <a:t> </a:t>
              </a:r>
              <a:r>
                <a:rPr lang="cs-CZ" sz="1600" dirty="0" smtClean="0">
                  <a:hlinkClick r:id="rId5"/>
                </a:rPr>
                <a:t>30.7.2013 </a:t>
              </a:r>
              <a:r>
                <a:rPr lang="en-US" sz="1600" dirty="0" smtClean="0">
                  <a:hlinkClick r:id="rId5"/>
                </a:rPr>
                <a:t> </a:t>
              </a:r>
              <a:r>
                <a:rPr lang="en-US" sz="1600" dirty="0" err="1"/>
                <a:t>Umístění</a:t>
              </a:r>
              <a:r>
                <a:rPr lang="en-US" sz="1600" dirty="0"/>
                <a:t>: </a:t>
              </a:r>
              <a:r>
                <a:rPr lang="en-US" sz="1600" dirty="0" err="1">
                  <a:hlinkClick r:id="rId6"/>
                </a:rPr>
                <a:t>Média</a:t>
              </a:r>
              <a:r>
                <a:rPr lang="en-US" sz="1600" dirty="0"/>
                <a:t> / </a:t>
              </a:r>
              <a:r>
                <a:rPr lang="en-US" sz="1600" dirty="0" err="1">
                  <a:hlinkClick r:id="rId7"/>
                </a:rPr>
                <a:t>Psali</a:t>
              </a:r>
              <a:r>
                <a:rPr lang="en-US" sz="1600" dirty="0">
                  <a:hlinkClick r:id="rId7"/>
                </a:rPr>
                <a:t> o </a:t>
              </a:r>
              <a:r>
                <a:rPr lang="en-US" sz="1600" dirty="0" err="1">
                  <a:hlinkClick r:id="rId7"/>
                </a:rPr>
                <a:t>nás</a:t>
              </a:r>
              <a:r>
                <a:rPr lang="en-US" sz="1600" dirty="0">
                  <a:hlinkClick r:id="rId7"/>
                </a:rPr>
                <a:t> - Monitoring </a:t>
              </a:r>
              <a:r>
                <a:rPr lang="en-US" sz="1600" dirty="0" err="1">
                  <a:hlinkClick r:id="rId7"/>
                </a:rPr>
                <a:t>tisku</a:t>
              </a:r>
              <a:r>
                <a:rPr lang="en-US" sz="1600" dirty="0"/>
                <a:t> </a:t>
              </a:r>
            </a:p>
            <a:p>
              <a:r>
                <a:rPr lang="en-US" sz="1600" dirty="0" smtClean="0"/>
                <a:t>...</a:t>
              </a:r>
              <a:r>
                <a:rPr lang="en-US" sz="1600" dirty="0"/>
                <a:t> </a:t>
              </a:r>
              <a:r>
                <a:rPr lang="en-US" sz="1600" dirty="0" err="1"/>
                <a:t>Již</a:t>
              </a:r>
              <a:r>
                <a:rPr lang="en-US" sz="1600" dirty="0"/>
                <a:t> </a:t>
              </a:r>
              <a:r>
                <a:rPr lang="en-US" sz="1600" dirty="0" err="1"/>
                <a:t>dnes</a:t>
              </a:r>
              <a:r>
                <a:rPr lang="en-US" sz="1600" dirty="0"/>
                <a:t> je </a:t>
              </a:r>
              <a:r>
                <a:rPr lang="en-US" sz="1600" b="1" dirty="0" err="1"/>
                <a:t>situace</a:t>
              </a:r>
              <a:r>
                <a:rPr lang="en-US" sz="1600" b="1" dirty="0"/>
                <a:t> </a:t>
              </a:r>
              <a:r>
                <a:rPr lang="en-US" sz="1600" b="1" dirty="0" err="1"/>
                <a:t>mnohých</a:t>
              </a:r>
              <a:r>
                <a:rPr lang="en-US" sz="1600" b="1" dirty="0"/>
                <a:t> </a:t>
              </a:r>
              <a:r>
                <a:rPr lang="en-US" sz="1600" b="1" dirty="0" err="1"/>
                <a:t>podniků</a:t>
              </a:r>
              <a:r>
                <a:rPr lang="en-US" sz="1600" b="1" dirty="0"/>
                <a:t> v </a:t>
              </a:r>
              <a:r>
                <a:rPr lang="en-US" sz="1600" b="1" dirty="0" err="1"/>
                <a:t>oblasti</a:t>
              </a:r>
              <a:r>
                <a:rPr lang="en-US" sz="1600" b="1" dirty="0"/>
                <a:t> </a:t>
              </a:r>
              <a:r>
                <a:rPr lang="en-US" sz="1600" b="1" dirty="0" err="1"/>
                <a:t>technických</a:t>
              </a:r>
              <a:r>
                <a:rPr lang="en-US" sz="1600" b="1" dirty="0"/>
                <a:t> </a:t>
              </a:r>
              <a:r>
                <a:rPr lang="en-US" sz="1600" b="1" dirty="0" err="1"/>
                <a:t>pracovníků</a:t>
              </a:r>
              <a:r>
                <a:rPr lang="en-US" sz="1600" b="1" dirty="0"/>
                <a:t> </a:t>
              </a:r>
              <a:r>
                <a:rPr lang="en-US" sz="1600" b="1" dirty="0" err="1"/>
                <a:t>kritická</a:t>
              </a:r>
              <a:r>
                <a:rPr lang="en-US" sz="1600" dirty="0"/>
                <a:t>, a to </a:t>
              </a:r>
              <a:r>
                <a:rPr lang="en-US" sz="1600" dirty="0" err="1"/>
                <a:t>i</a:t>
              </a:r>
              <a:r>
                <a:rPr lang="en-US" sz="1600" dirty="0"/>
                <a:t> </a:t>
              </a:r>
              <a:r>
                <a:rPr lang="en-US" sz="1600" dirty="0" err="1"/>
                <a:t>přes</a:t>
              </a:r>
              <a:r>
                <a:rPr lang="en-US" sz="1600" dirty="0"/>
                <a:t> </a:t>
              </a:r>
              <a:r>
                <a:rPr lang="en-US" sz="1600" dirty="0" err="1" smtClean="0"/>
                <a:t>probíhající</a:t>
              </a:r>
              <a:r>
                <a:rPr lang="en-US" sz="1600" dirty="0" smtClean="0"/>
                <a:t> </a:t>
              </a:r>
              <a:r>
                <a:rPr lang="en-US" sz="1600" dirty="0" err="1"/>
                <a:t>recesi</a:t>
              </a:r>
              <a:r>
                <a:rPr lang="en-US" sz="1600" dirty="0"/>
                <a:t> a </a:t>
              </a:r>
              <a:r>
                <a:rPr lang="en-US" sz="1600" dirty="0" err="1"/>
                <a:t>plynulý</a:t>
              </a:r>
              <a:r>
                <a:rPr lang="en-US" sz="1600" dirty="0"/>
                <a:t> </a:t>
              </a:r>
              <a:r>
                <a:rPr lang="en-US" sz="1600" dirty="0" err="1"/>
                <a:t>nárůst</a:t>
              </a:r>
              <a:r>
                <a:rPr lang="en-US" sz="1600" dirty="0"/>
                <a:t> </a:t>
              </a:r>
              <a:r>
                <a:rPr lang="en-US" sz="1600" dirty="0" err="1"/>
                <a:t>nezaměstnanosti</a:t>
              </a:r>
              <a:r>
                <a:rPr lang="en-US" sz="1600" dirty="0"/>
                <a:t>. </a:t>
              </a:r>
              <a:r>
                <a:rPr lang="en-US" sz="1600" dirty="0" err="1"/>
                <a:t>Firmy</a:t>
              </a:r>
              <a:r>
                <a:rPr lang="en-US" sz="1600" dirty="0"/>
                <a:t>, </a:t>
              </a:r>
              <a:r>
                <a:rPr lang="en-US" sz="1600" b="1" dirty="0" err="1"/>
                <a:t>zvláště</a:t>
              </a:r>
              <a:r>
                <a:rPr lang="en-US" sz="1600" b="1" dirty="0"/>
                <a:t> v </a:t>
              </a:r>
              <a:r>
                <a:rPr lang="en-US" sz="1600" b="1" dirty="0" err="1"/>
                <a:t>oblasti</a:t>
              </a:r>
              <a:r>
                <a:rPr lang="en-US" sz="1600" b="1" dirty="0"/>
                <a:t> </a:t>
              </a:r>
              <a:r>
                <a:rPr lang="en-US" sz="1600" b="1" dirty="0" err="1"/>
                <a:t>strojírenství</a:t>
              </a:r>
              <a:r>
                <a:rPr lang="en-US" sz="1600" b="1" dirty="0"/>
                <a:t>, </a:t>
              </a:r>
              <a:r>
                <a:rPr lang="en-US" sz="1600" b="1" dirty="0" err="1"/>
                <a:t>elektrotechniky</a:t>
              </a:r>
              <a:r>
                <a:rPr lang="en-US" sz="1600" b="1" dirty="0"/>
                <a:t>, </a:t>
              </a:r>
              <a:r>
                <a:rPr lang="en-US" sz="1600" b="1" dirty="0" err="1"/>
                <a:t>dopravy</a:t>
              </a:r>
              <a:r>
                <a:rPr lang="en-US" sz="1600" b="1" dirty="0"/>
                <a:t>, </a:t>
              </a:r>
              <a:r>
                <a:rPr lang="en-US" sz="1600" b="1" dirty="0" err="1"/>
                <a:t>stavebnictví</a:t>
              </a:r>
              <a:r>
                <a:rPr lang="en-US" sz="1600" b="1" dirty="0"/>
                <a:t> a IT </a:t>
              </a:r>
              <a:r>
                <a:rPr lang="en-US" sz="1600" b="1" dirty="0" err="1"/>
                <a:t>techniky</a:t>
              </a:r>
              <a:r>
                <a:rPr lang="en-US" sz="1600" b="1" dirty="0"/>
                <a:t> </a:t>
              </a:r>
              <a:r>
                <a:rPr lang="en-US" sz="1600" b="1" dirty="0" err="1"/>
                <a:t>mají</a:t>
              </a:r>
              <a:r>
                <a:rPr lang="en-US" sz="1600" b="1" dirty="0"/>
                <a:t> </a:t>
              </a:r>
              <a:r>
                <a:rPr lang="en-US" sz="1600" b="1" dirty="0" err="1"/>
                <a:t>dlouhodobě</a:t>
              </a:r>
              <a:r>
                <a:rPr lang="en-US" sz="1600" b="1" dirty="0"/>
                <a:t> </a:t>
              </a:r>
              <a:r>
                <a:rPr lang="en-US" sz="1600" b="1" dirty="0" err="1"/>
                <a:t>velký</a:t>
              </a:r>
              <a:r>
                <a:rPr lang="en-US" sz="1600" b="1" dirty="0"/>
                <a:t> </a:t>
              </a:r>
              <a:r>
                <a:rPr lang="en-US" sz="1600" b="1" dirty="0" err="1"/>
                <a:t>problém</a:t>
              </a:r>
              <a:r>
                <a:rPr lang="en-US" sz="1600" b="1" dirty="0"/>
                <a:t> </a:t>
              </a:r>
              <a:r>
                <a:rPr lang="en-US" sz="1600" b="1" dirty="0" err="1"/>
                <a:t>najít</a:t>
              </a:r>
              <a:r>
                <a:rPr lang="en-US" sz="1600" b="1" dirty="0"/>
                <a:t> </a:t>
              </a:r>
              <a:r>
                <a:rPr lang="en-US" sz="1600" b="1" dirty="0" err="1"/>
                <a:t>motivované</a:t>
              </a:r>
              <a:r>
                <a:rPr lang="en-US" sz="1600" b="1" dirty="0"/>
                <a:t> a </a:t>
              </a:r>
              <a:r>
                <a:rPr lang="en-US" sz="1600" b="1" dirty="0" err="1"/>
                <a:t>kvalitně</a:t>
              </a:r>
              <a:r>
                <a:rPr lang="en-US" sz="1600" b="1" dirty="0"/>
                <a:t> </a:t>
              </a:r>
              <a:r>
                <a:rPr lang="en-US" sz="1600" b="1" dirty="0" err="1"/>
                <a:t>vzdělané</a:t>
              </a:r>
              <a:r>
                <a:rPr lang="en-US" sz="1600" b="1" dirty="0"/>
                <a:t> </a:t>
              </a:r>
              <a:r>
                <a:rPr lang="en-US" sz="1600" b="1" dirty="0" err="1"/>
                <a:t>pracovníky</a:t>
              </a:r>
              <a:r>
                <a:rPr lang="en-US" sz="1600" b="1" dirty="0"/>
                <a:t>, </a:t>
              </a:r>
              <a:r>
                <a:rPr lang="en-US" sz="1600" dirty="0" err="1"/>
                <a:t>ať</a:t>
              </a:r>
              <a:r>
                <a:rPr lang="en-US" sz="1600" dirty="0"/>
                <a:t> </a:t>
              </a:r>
              <a:r>
                <a:rPr lang="en-US" sz="1600" dirty="0" err="1"/>
                <a:t>už</a:t>
              </a:r>
              <a:r>
                <a:rPr lang="en-US" sz="1600" dirty="0"/>
                <a:t> </a:t>
              </a:r>
              <a:r>
                <a:rPr lang="en-US" sz="1600" dirty="0" err="1"/>
                <a:t>mezi</a:t>
              </a:r>
              <a:r>
                <a:rPr lang="en-US" sz="1600" dirty="0"/>
                <a:t> </a:t>
              </a:r>
              <a:r>
                <a:rPr lang="en-US" sz="1600" dirty="0" err="1"/>
                <a:t>absolventy</a:t>
              </a:r>
              <a:r>
                <a:rPr lang="en-US" sz="1600" dirty="0"/>
                <a:t> </a:t>
              </a:r>
              <a:r>
                <a:rPr lang="en-US" sz="1600" dirty="0" err="1"/>
                <a:t>škol</a:t>
              </a:r>
              <a:r>
                <a:rPr lang="en-US" sz="1600" dirty="0"/>
                <a:t>, </a:t>
              </a:r>
              <a:r>
                <a:rPr lang="en-US" sz="1600" dirty="0" err="1"/>
                <a:t>tak</a:t>
              </a:r>
              <a:r>
                <a:rPr lang="en-US" sz="1600" dirty="0"/>
                <a:t> </a:t>
              </a:r>
              <a:r>
                <a:rPr lang="en-US" sz="1600" dirty="0" err="1"/>
                <a:t>i</a:t>
              </a:r>
              <a:r>
                <a:rPr lang="en-US" sz="1600" dirty="0"/>
                <a:t> </a:t>
              </a:r>
              <a:r>
                <a:rPr lang="en-US" sz="1600" dirty="0" err="1"/>
                <a:t>mezi</a:t>
              </a:r>
              <a:r>
                <a:rPr lang="en-US" sz="1600" dirty="0"/>
                <a:t> </a:t>
              </a:r>
              <a:r>
                <a:rPr lang="en-US" sz="1600" dirty="0" err="1"/>
                <a:t>nezaměstnanými</a:t>
              </a:r>
              <a:r>
                <a:rPr lang="en-US" sz="1600" dirty="0"/>
                <a:t>. </a:t>
              </a:r>
              <a:r>
                <a:rPr lang="en-US" sz="1600" dirty="0" smtClean="0"/>
                <a:t>..</a:t>
              </a:r>
              <a:endParaRPr 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220633" y="4823410"/>
            <a:ext cx="6718842" cy="2155880"/>
            <a:chOff x="3733800" y="4495800"/>
            <a:chExt cx="5040444" cy="2155882"/>
          </a:xfrm>
        </p:grpSpPr>
        <p:pic>
          <p:nvPicPr>
            <p:cNvPr id="2054" name="Picture 6" descr="C:\Documents and Settings\v-tarah\Desktop\My Documents\Microsoft\NPC Playbook\Newspaper headlines quotes\headline quote white wide.png"/>
            <p:cNvPicPr>
              <a:picLocks noChangeAspect="1" noChangeArrowheads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 bwMode="auto">
            <a:xfrm>
              <a:off x="3733800" y="4495800"/>
              <a:ext cx="5040444" cy="2155882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3992544" y="4709160"/>
              <a:ext cx="4038600" cy="17235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 err="1">
                  <a:hlinkClick r:id="rId5"/>
                </a:rPr>
                <a:t>Výběr</a:t>
              </a:r>
              <a:r>
                <a:rPr lang="en-US" sz="1600" dirty="0">
                  <a:hlinkClick r:id="rId5"/>
                </a:rPr>
                <a:t> z </a:t>
              </a:r>
              <a:r>
                <a:rPr lang="en-US" sz="1600" dirty="0" err="1">
                  <a:hlinkClick r:id="rId5"/>
                </a:rPr>
                <a:t>monitoringu</a:t>
              </a:r>
              <a:r>
                <a:rPr lang="en-US" sz="1600" dirty="0">
                  <a:hlinkClick r:id="rId5"/>
                </a:rPr>
                <a:t> </a:t>
              </a:r>
              <a:r>
                <a:rPr lang="en-US" sz="1600" dirty="0" err="1">
                  <a:hlinkClick r:id="rId5"/>
                </a:rPr>
                <a:t>médií</a:t>
              </a:r>
              <a:r>
                <a:rPr lang="en-US" sz="1600" dirty="0">
                  <a:hlinkClick r:id="rId5"/>
                </a:rPr>
                <a:t> 5.6.2012 </a:t>
              </a:r>
              <a:r>
                <a:rPr lang="en-US" sz="1600" dirty="0" err="1"/>
                <a:t>Umístění</a:t>
              </a:r>
              <a:r>
                <a:rPr lang="en-US" sz="1600" dirty="0"/>
                <a:t>: </a:t>
              </a:r>
              <a:r>
                <a:rPr lang="en-US" sz="1600" dirty="0" err="1">
                  <a:hlinkClick r:id="rId6"/>
                </a:rPr>
                <a:t>Média</a:t>
              </a:r>
              <a:r>
                <a:rPr lang="en-US" sz="1600" dirty="0"/>
                <a:t> / </a:t>
              </a:r>
              <a:r>
                <a:rPr lang="en-US" sz="1600" dirty="0" err="1">
                  <a:hlinkClick r:id="rId7"/>
                </a:rPr>
                <a:t>Psali</a:t>
              </a:r>
              <a:r>
                <a:rPr lang="en-US" sz="1600" dirty="0">
                  <a:hlinkClick r:id="rId7"/>
                </a:rPr>
                <a:t> o </a:t>
              </a:r>
              <a:r>
                <a:rPr lang="en-US" sz="1600" dirty="0" err="1">
                  <a:hlinkClick r:id="rId7"/>
                </a:rPr>
                <a:t>nás</a:t>
              </a:r>
              <a:r>
                <a:rPr lang="en-US" sz="1600" dirty="0">
                  <a:hlinkClick r:id="rId7"/>
                </a:rPr>
                <a:t> - Monitoring </a:t>
              </a:r>
              <a:r>
                <a:rPr lang="en-US" sz="1600" dirty="0" err="1">
                  <a:hlinkClick r:id="rId7"/>
                </a:rPr>
                <a:t>tisku</a:t>
              </a:r>
              <a:r>
                <a:rPr lang="en-US" sz="1600" dirty="0"/>
                <a:t> </a:t>
              </a:r>
            </a:p>
            <a:p>
              <a:r>
                <a:rPr lang="en-US" sz="1600" dirty="0"/>
                <a:t>... </a:t>
              </a:r>
              <a:r>
                <a:rPr lang="en-US" sz="1600" dirty="0" err="1"/>
                <a:t>technických</a:t>
              </a:r>
              <a:r>
                <a:rPr lang="en-US" sz="1600" dirty="0"/>
                <a:t> </a:t>
              </a:r>
              <a:r>
                <a:rPr lang="en-US" sz="1600" dirty="0" err="1"/>
                <a:t>fakultách</a:t>
              </a:r>
              <a:r>
                <a:rPr lang="en-US" sz="1600" dirty="0"/>
                <a:t> je </a:t>
              </a:r>
              <a:r>
                <a:rPr lang="en-US" sz="1600" dirty="0" err="1"/>
                <a:t>převis</a:t>
              </a:r>
              <a:r>
                <a:rPr lang="en-US" sz="1600" dirty="0"/>
                <a:t> </a:t>
              </a:r>
              <a:r>
                <a:rPr lang="en-US" sz="1600" dirty="0" err="1"/>
                <a:t>tak</a:t>
              </a:r>
              <a:r>
                <a:rPr lang="en-US" sz="1600" dirty="0"/>
                <a:t> </a:t>
              </a:r>
              <a:r>
                <a:rPr lang="en-US" sz="1600" dirty="0" err="1"/>
                <a:t>velký</a:t>
              </a:r>
              <a:r>
                <a:rPr lang="en-US" sz="1600" dirty="0"/>
                <a:t> </a:t>
              </a:r>
              <a:r>
                <a:rPr lang="en-US" sz="1600" dirty="0" err="1"/>
                <a:t>jako</a:t>
              </a:r>
              <a:r>
                <a:rPr lang="en-US" sz="1600" dirty="0"/>
                <a:t> </a:t>
              </a:r>
              <a:r>
                <a:rPr lang="en-US" sz="1600" dirty="0" err="1"/>
                <a:t>na</a:t>
              </a:r>
              <a:r>
                <a:rPr lang="en-US" sz="1600" dirty="0"/>
                <a:t> </a:t>
              </a:r>
              <a:r>
                <a:rPr lang="en-US" sz="1600" dirty="0" err="1"/>
                <a:t>fakultách</a:t>
              </a:r>
              <a:r>
                <a:rPr lang="en-US" sz="1600" dirty="0"/>
                <a:t> </a:t>
              </a:r>
              <a:r>
                <a:rPr lang="en-US" sz="1600" dirty="0" err="1"/>
                <a:t>vzdělávajících</a:t>
              </a:r>
              <a:r>
                <a:rPr lang="en-US" sz="1600" dirty="0"/>
                <a:t> </a:t>
              </a:r>
              <a:r>
                <a:rPr lang="en-US" sz="1600" dirty="0" err="1"/>
                <a:t>architekty</a:t>
              </a:r>
              <a:r>
                <a:rPr lang="en-US" sz="1600" dirty="0"/>
                <a:t> </a:t>
              </a:r>
              <a:r>
                <a:rPr lang="en-US" sz="1600" dirty="0" err="1"/>
                <a:t>či</a:t>
              </a:r>
              <a:r>
                <a:rPr lang="en-US" sz="1600" dirty="0"/>
                <a:t> </a:t>
              </a:r>
              <a:r>
                <a:rPr lang="en-US" sz="1600" dirty="0" err="1"/>
                <a:t>podnikové</a:t>
              </a:r>
              <a:r>
                <a:rPr lang="en-US" sz="1600" dirty="0"/>
                <a:t> </a:t>
              </a:r>
              <a:r>
                <a:rPr lang="en-US" sz="1600" dirty="0" err="1"/>
                <a:t>ekonomy</a:t>
              </a:r>
              <a:r>
                <a:rPr lang="en-US" sz="1600" dirty="0"/>
                <a:t>. </a:t>
              </a:r>
              <a:r>
                <a:rPr lang="en-US" sz="1600" b="1" dirty="0" err="1"/>
                <a:t>Podniky</a:t>
              </a:r>
              <a:r>
                <a:rPr lang="en-US" sz="1600" b="1" dirty="0"/>
                <a:t> </a:t>
              </a:r>
              <a:r>
                <a:rPr lang="en-US" sz="1600" b="1" dirty="0" err="1"/>
                <a:t>dlouhodobě</a:t>
              </a:r>
              <a:r>
                <a:rPr lang="en-US" sz="1600" b="1" dirty="0"/>
                <a:t> </a:t>
              </a:r>
              <a:r>
                <a:rPr lang="en-US" sz="1600" b="1" dirty="0" err="1"/>
                <a:t>poukazují</a:t>
              </a:r>
              <a:r>
                <a:rPr lang="en-US" sz="1600" b="1" dirty="0"/>
                <a:t> </a:t>
              </a:r>
              <a:r>
                <a:rPr lang="en-US" sz="1600" b="1" dirty="0" err="1"/>
                <a:t>na</a:t>
              </a:r>
              <a:r>
                <a:rPr lang="en-US" sz="1600" b="1" dirty="0"/>
                <a:t> </a:t>
              </a:r>
              <a:r>
                <a:rPr lang="en-US" sz="1600" b="1" dirty="0" err="1"/>
                <a:t>nedostatek</a:t>
              </a:r>
              <a:r>
                <a:rPr lang="en-US" sz="1600" b="1" dirty="0"/>
                <a:t> </a:t>
              </a:r>
              <a:r>
                <a:rPr lang="en-US" sz="1600" b="1" dirty="0" err="1"/>
                <a:t>absolventů</a:t>
              </a:r>
              <a:r>
                <a:rPr lang="en-US" sz="1600" b="1" dirty="0"/>
                <a:t> </a:t>
              </a:r>
              <a:r>
                <a:rPr lang="en-US" sz="1600" b="1" dirty="0" err="1"/>
                <a:t>některých</a:t>
              </a:r>
              <a:r>
                <a:rPr lang="en-US" sz="1600" b="1" dirty="0"/>
                <a:t> </a:t>
              </a:r>
              <a:r>
                <a:rPr lang="en-US" sz="1600" b="1" dirty="0" err="1"/>
                <a:t>oborů</a:t>
              </a:r>
              <a:r>
                <a:rPr lang="en-US" sz="1600" b="1" dirty="0"/>
                <a:t>, </a:t>
              </a:r>
              <a:r>
                <a:rPr lang="en-US" sz="1600" b="1" dirty="0" err="1"/>
                <a:t>chybí</a:t>
              </a:r>
              <a:r>
                <a:rPr lang="en-US" sz="1600" b="1" dirty="0"/>
                <a:t> </a:t>
              </a:r>
              <a:r>
                <a:rPr lang="en-US" sz="1600" b="1" dirty="0" err="1"/>
                <a:t>podnikoví</a:t>
              </a:r>
              <a:r>
                <a:rPr lang="en-US" sz="1600" b="1" dirty="0"/>
                <a:t> </a:t>
              </a:r>
              <a:r>
                <a:rPr lang="en-US" sz="1600" b="1" dirty="0" err="1"/>
                <a:t>informatici</a:t>
              </a:r>
              <a:r>
                <a:rPr lang="en-US" sz="1600" b="1" dirty="0"/>
                <a:t>,</a:t>
              </a:r>
              <a:r>
                <a:rPr lang="en-US" sz="1600" dirty="0"/>
                <a:t> ... </a:t>
              </a:r>
              <a:r>
                <a:rPr lang="en-US" sz="1600" dirty="0" err="1"/>
                <a:t>Úterý</a:t>
              </a:r>
              <a:r>
                <a:rPr lang="en-US" sz="1600" dirty="0"/>
                <a:t>, 05 </a:t>
              </a:r>
              <a:r>
                <a:rPr lang="en-US" sz="1600" dirty="0" err="1"/>
                <a:t>červen</a:t>
              </a:r>
              <a:r>
                <a:rPr lang="en-US" sz="1600" dirty="0"/>
                <a:t> 2012 </a:t>
              </a:r>
              <a:endParaRPr lang="en-US" sz="1400" dirty="0">
                <a:solidFill>
                  <a:prstClr val="black"/>
                </a:solidFill>
              </a:endParaRPr>
            </a:p>
          </p:txBody>
        </p:sp>
      </p:grpSp>
      <p:pic>
        <p:nvPicPr>
          <p:cNvPr id="2055" name="Picture 7" descr="C:\Documents and Settings\v-tarah\Desktop\My Documents\Microsoft\NPC Playbook\Newspaper headlines quotes\headline quote white wide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892268" y="1321969"/>
            <a:ext cx="6094413" cy="3643423"/>
          </a:xfrm>
          <a:prstGeom prst="rect">
            <a:avLst/>
          </a:prstGeom>
          <a:noFill/>
          <a:effectLst/>
        </p:spPr>
      </p:pic>
      <p:sp>
        <p:nvSpPr>
          <p:cNvPr id="22" name="TextBox 21"/>
          <p:cNvSpPr txBox="1"/>
          <p:nvPr/>
        </p:nvSpPr>
        <p:spPr>
          <a:xfrm>
            <a:off x="6247774" y="1618986"/>
            <a:ext cx="538339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 err="1">
                <a:hlinkClick r:id="rId5"/>
              </a:rPr>
              <a:t>Výběr</a:t>
            </a:r>
            <a:r>
              <a:rPr lang="en-US" sz="1600" dirty="0">
                <a:hlinkClick r:id="rId5"/>
              </a:rPr>
              <a:t> z </a:t>
            </a:r>
            <a:r>
              <a:rPr lang="en-US" sz="1600" dirty="0" err="1">
                <a:hlinkClick r:id="rId5"/>
              </a:rPr>
              <a:t>monitoringu</a:t>
            </a:r>
            <a:r>
              <a:rPr lang="en-US" sz="1600" dirty="0">
                <a:hlinkClick r:id="rId5"/>
              </a:rPr>
              <a:t> </a:t>
            </a:r>
            <a:r>
              <a:rPr lang="en-US" sz="1600" dirty="0" err="1">
                <a:hlinkClick r:id="rId5"/>
              </a:rPr>
              <a:t>médií</a:t>
            </a:r>
            <a:r>
              <a:rPr lang="en-US" sz="1600" dirty="0">
                <a:hlinkClick r:id="rId5"/>
              </a:rPr>
              <a:t> </a:t>
            </a:r>
            <a:r>
              <a:rPr lang="cs-CZ" sz="1600" dirty="0" smtClean="0">
                <a:hlinkClick r:id="rId5"/>
              </a:rPr>
              <a:t>24.5.2013</a:t>
            </a:r>
            <a:r>
              <a:rPr lang="en-US" sz="1600" dirty="0" smtClean="0">
                <a:hlinkClick r:id="rId5"/>
              </a:rPr>
              <a:t> </a:t>
            </a:r>
            <a:r>
              <a:rPr lang="en-US" sz="1600" dirty="0" err="1"/>
              <a:t>Umístění</a:t>
            </a:r>
            <a:r>
              <a:rPr lang="en-US" sz="1600" dirty="0"/>
              <a:t>: </a:t>
            </a:r>
            <a:r>
              <a:rPr lang="en-US" sz="1600" dirty="0" err="1">
                <a:hlinkClick r:id="rId6"/>
              </a:rPr>
              <a:t>Média</a:t>
            </a:r>
            <a:r>
              <a:rPr lang="en-US" sz="1600" dirty="0"/>
              <a:t> / </a:t>
            </a:r>
            <a:r>
              <a:rPr lang="en-US" sz="1600" dirty="0" err="1">
                <a:hlinkClick r:id="rId7"/>
              </a:rPr>
              <a:t>Psali</a:t>
            </a:r>
            <a:r>
              <a:rPr lang="en-US" sz="1600" dirty="0">
                <a:hlinkClick r:id="rId7"/>
              </a:rPr>
              <a:t> o </a:t>
            </a:r>
            <a:r>
              <a:rPr lang="en-US" sz="1600" dirty="0" err="1">
                <a:hlinkClick r:id="rId7"/>
              </a:rPr>
              <a:t>nás</a:t>
            </a:r>
            <a:r>
              <a:rPr lang="en-US" sz="1600" dirty="0">
                <a:hlinkClick r:id="rId7"/>
              </a:rPr>
              <a:t> - Monitoring </a:t>
            </a:r>
            <a:r>
              <a:rPr lang="en-US" sz="1600" dirty="0" err="1">
                <a:hlinkClick r:id="rId7"/>
              </a:rPr>
              <a:t>tisku</a:t>
            </a:r>
            <a:r>
              <a:rPr lang="en-US" sz="1600" dirty="0"/>
              <a:t> </a:t>
            </a:r>
          </a:p>
          <a:p>
            <a:r>
              <a:rPr lang="cs-CZ" sz="1600" dirty="0" smtClean="0"/>
              <a:t>...........</a:t>
            </a:r>
            <a:r>
              <a:rPr lang="en-US" sz="1600" b="1" dirty="0" err="1" smtClean="0"/>
              <a:t>radikální</a:t>
            </a:r>
            <a:r>
              <a:rPr lang="en-US" sz="1600" b="1" dirty="0" smtClean="0"/>
              <a:t> </a:t>
            </a:r>
            <a:r>
              <a:rPr lang="en-US" sz="1600" b="1" dirty="0" err="1"/>
              <a:t>propad</a:t>
            </a:r>
            <a:r>
              <a:rPr lang="en-US" sz="1600" b="1" dirty="0"/>
              <a:t> </a:t>
            </a:r>
            <a:r>
              <a:rPr lang="en-US" sz="1600" b="1" dirty="0" err="1"/>
              <a:t>České</a:t>
            </a:r>
            <a:r>
              <a:rPr lang="en-US" sz="1600" b="1" dirty="0"/>
              <a:t> </a:t>
            </a:r>
            <a:r>
              <a:rPr lang="en-US" sz="1600" b="1" dirty="0" err="1"/>
              <a:t>republiky</a:t>
            </a:r>
            <a:r>
              <a:rPr lang="en-US" sz="1600" b="1" dirty="0"/>
              <a:t> v </a:t>
            </a:r>
            <a:r>
              <a:rPr lang="en-US" sz="1600" b="1" dirty="0" err="1"/>
              <a:t>mezinárodních</a:t>
            </a:r>
            <a:r>
              <a:rPr lang="en-US" sz="1600" b="1" dirty="0"/>
              <a:t> </a:t>
            </a:r>
            <a:r>
              <a:rPr lang="en-US" sz="1600" b="1" dirty="0" err="1"/>
              <a:t>žebříčcích</a:t>
            </a:r>
            <a:r>
              <a:rPr lang="en-US" sz="1600" b="1" dirty="0"/>
              <a:t> </a:t>
            </a:r>
            <a:r>
              <a:rPr lang="en-US" sz="1600" b="1" dirty="0" err="1"/>
              <a:t>hodnotících</a:t>
            </a:r>
            <a:r>
              <a:rPr lang="en-US" sz="1600" b="1" dirty="0"/>
              <a:t> </a:t>
            </a:r>
            <a:r>
              <a:rPr lang="en-US" sz="1600" b="1" dirty="0" err="1"/>
              <a:t>úroveň</a:t>
            </a:r>
            <a:r>
              <a:rPr lang="en-US" sz="1600" b="1" dirty="0"/>
              <a:t> </a:t>
            </a:r>
            <a:r>
              <a:rPr lang="en-US" sz="1600" b="1" dirty="0" err="1"/>
              <a:t>znalostí</a:t>
            </a:r>
            <a:r>
              <a:rPr lang="en-US" sz="1600" dirty="0"/>
              <a:t>. </a:t>
            </a:r>
            <a:r>
              <a:rPr lang="en-US" sz="1600" i="1" dirty="0" smtClean="0"/>
              <a:t>„</a:t>
            </a:r>
            <a:r>
              <a:rPr lang="en-US" sz="1600" i="1" dirty="0" err="1"/>
              <a:t>Tento</a:t>
            </a:r>
            <a:r>
              <a:rPr lang="en-US" sz="1600" i="1" dirty="0"/>
              <a:t> </a:t>
            </a:r>
            <a:r>
              <a:rPr lang="en-US" sz="1600" i="1" dirty="0" err="1"/>
              <a:t>problém</a:t>
            </a:r>
            <a:r>
              <a:rPr lang="en-US" sz="1600" i="1" dirty="0"/>
              <a:t> </a:t>
            </a:r>
            <a:r>
              <a:rPr lang="en-US" sz="1600" i="1" dirty="0" err="1"/>
              <a:t>si</a:t>
            </a:r>
            <a:r>
              <a:rPr lang="en-US" sz="1600" i="1" dirty="0"/>
              <a:t> </a:t>
            </a:r>
            <a:r>
              <a:rPr lang="en-US" sz="1600" i="1" dirty="0" err="1"/>
              <a:t>uvědomujeme</a:t>
            </a:r>
            <a:r>
              <a:rPr lang="en-US" sz="1600" i="1" dirty="0"/>
              <a:t> a </a:t>
            </a:r>
            <a:r>
              <a:rPr lang="en-US" sz="1600" i="1" dirty="0" err="1"/>
              <a:t>snažíme</a:t>
            </a:r>
            <a:r>
              <a:rPr lang="en-US" sz="1600" i="1" dirty="0"/>
              <a:t> se </a:t>
            </a:r>
            <a:r>
              <a:rPr lang="en-US" sz="1600" i="1" dirty="0" err="1"/>
              <a:t>přijmout</a:t>
            </a:r>
            <a:r>
              <a:rPr lang="en-US" sz="1600" i="1" dirty="0"/>
              <a:t> </a:t>
            </a:r>
            <a:r>
              <a:rPr lang="en-US" sz="1600" i="1" dirty="0" err="1"/>
              <a:t>opatření</a:t>
            </a:r>
            <a:r>
              <a:rPr lang="en-US" sz="1600" i="1" dirty="0"/>
              <a:t>, </a:t>
            </a:r>
            <a:r>
              <a:rPr lang="en-US" sz="1600" i="1" dirty="0" err="1"/>
              <a:t>která</a:t>
            </a:r>
            <a:r>
              <a:rPr lang="en-US" sz="1600" i="1" dirty="0"/>
              <a:t> </a:t>
            </a:r>
            <a:r>
              <a:rPr lang="en-US" sz="1600" i="1" dirty="0" err="1"/>
              <a:t>posílí</a:t>
            </a:r>
            <a:r>
              <a:rPr lang="en-US" sz="1600" i="1" dirty="0"/>
              <a:t> </a:t>
            </a:r>
            <a:r>
              <a:rPr lang="en-US" sz="1600" i="1" dirty="0" err="1"/>
              <a:t>zájem</a:t>
            </a:r>
            <a:r>
              <a:rPr lang="en-US" sz="1600" i="1" dirty="0"/>
              <a:t> o </a:t>
            </a:r>
            <a:r>
              <a:rPr lang="en-US" sz="1600" i="1" dirty="0" err="1"/>
              <a:t>matematiku</a:t>
            </a:r>
            <a:r>
              <a:rPr lang="en-US" sz="1600" i="1" dirty="0"/>
              <a:t> a </a:t>
            </a:r>
            <a:r>
              <a:rPr lang="en-US" sz="1600" i="1" dirty="0" err="1"/>
              <a:t>přírodní</a:t>
            </a:r>
            <a:r>
              <a:rPr lang="en-US" sz="1600" i="1" dirty="0"/>
              <a:t> </a:t>
            </a:r>
            <a:r>
              <a:rPr lang="en-US" sz="1600" i="1" dirty="0" err="1"/>
              <a:t>vědy</a:t>
            </a:r>
            <a:r>
              <a:rPr lang="en-US" sz="1600" i="1" dirty="0"/>
              <a:t>,“ </a:t>
            </a:r>
            <a:r>
              <a:rPr lang="en-US" sz="1600" dirty="0" err="1"/>
              <a:t>ujistil</a:t>
            </a:r>
            <a:r>
              <a:rPr lang="en-US" sz="1600" dirty="0"/>
              <a:t> </a:t>
            </a:r>
            <a:r>
              <a:rPr lang="en-US" sz="1600" dirty="0" err="1"/>
              <a:t>přítomné</a:t>
            </a:r>
            <a:r>
              <a:rPr lang="en-US" sz="1600" dirty="0"/>
              <a:t> </a:t>
            </a:r>
            <a:r>
              <a:rPr lang="en-US" sz="1600" dirty="0" err="1"/>
              <a:t>náměstek</a:t>
            </a:r>
            <a:r>
              <a:rPr lang="en-US" sz="1600" dirty="0"/>
              <a:t> </a:t>
            </a:r>
            <a:r>
              <a:rPr lang="en-US" sz="1600" dirty="0" err="1"/>
              <a:t>ministra</a:t>
            </a:r>
            <a:r>
              <a:rPr lang="en-US" sz="1600" dirty="0"/>
              <a:t> </a:t>
            </a:r>
            <a:r>
              <a:rPr lang="en-US" sz="1600" dirty="0" err="1"/>
              <a:t>školství</a:t>
            </a:r>
            <a:r>
              <a:rPr lang="en-US" sz="1600" dirty="0"/>
              <a:t> Jindřich Fryč. </a:t>
            </a:r>
          </a:p>
          <a:p>
            <a:r>
              <a:rPr lang="cs-CZ" sz="1600" dirty="0" smtClean="0"/>
              <a:t> .......</a:t>
            </a:r>
            <a:r>
              <a:rPr lang="en-US" sz="1600" b="1" dirty="0" err="1" smtClean="0"/>
              <a:t>financování</a:t>
            </a:r>
            <a:r>
              <a:rPr lang="en-US" sz="1600" b="1" dirty="0" smtClean="0"/>
              <a:t> </a:t>
            </a:r>
            <a:r>
              <a:rPr lang="en-US" sz="1600" b="1" dirty="0" err="1"/>
              <a:t>vysokých</a:t>
            </a:r>
            <a:r>
              <a:rPr lang="en-US" sz="1600" b="1" dirty="0"/>
              <a:t> </a:t>
            </a:r>
            <a:r>
              <a:rPr lang="en-US" sz="1600" b="1" dirty="0" err="1"/>
              <a:t>škol</a:t>
            </a:r>
            <a:r>
              <a:rPr lang="en-US" sz="1600" b="1" dirty="0"/>
              <a:t>, </a:t>
            </a:r>
            <a:r>
              <a:rPr lang="en-US" sz="1600" b="1" dirty="0" err="1"/>
              <a:t>které</a:t>
            </a:r>
            <a:r>
              <a:rPr lang="en-US" sz="1600" b="1" dirty="0"/>
              <a:t> je </a:t>
            </a:r>
            <a:r>
              <a:rPr lang="en-US" sz="1600" b="1" dirty="0" err="1"/>
              <a:t>závislé</a:t>
            </a:r>
            <a:r>
              <a:rPr lang="en-US" sz="1600" b="1" dirty="0"/>
              <a:t> </a:t>
            </a:r>
            <a:r>
              <a:rPr lang="en-US" sz="1600" b="1" dirty="0" err="1"/>
              <a:t>na</a:t>
            </a:r>
            <a:r>
              <a:rPr lang="en-US" sz="1600" b="1" dirty="0"/>
              <a:t> </a:t>
            </a:r>
            <a:r>
              <a:rPr lang="en-US" sz="1600" b="1" dirty="0" err="1"/>
              <a:t>počtu</a:t>
            </a:r>
            <a:r>
              <a:rPr lang="en-US" sz="1600" b="1" dirty="0"/>
              <a:t> </a:t>
            </a:r>
            <a:r>
              <a:rPr lang="en-US" sz="1600" b="1" dirty="0" err="1"/>
              <a:t>přijatých</a:t>
            </a:r>
            <a:r>
              <a:rPr lang="en-US" sz="1600" b="1" dirty="0"/>
              <a:t> </a:t>
            </a:r>
            <a:r>
              <a:rPr lang="en-US" sz="1600" b="1" dirty="0" err="1"/>
              <a:t>studentů</a:t>
            </a:r>
            <a:r>
              <a:rPr lang="en-US" sz="1600" dirty="0"/>
              <a:t>. </a:t>
            </a:r>
            <a:r>
              <a:rPr lang="en-US" sz="1600" i="1" dirty="0" smtClean="0"/>
              <a:t>„</a:t>
            </a:r>
            <a:r>
              <a:rPr lang="en-US" sz="1600" dirty="0" smtClean="0"/>
              <a:t>– </a:t>
            </a:r>
            <a:r>
              <a:rPr lang="en-US" sz="1600" dirty="0" err="1"/>
              <a:t>Technické</a:t>
            </a:r>
            <a:r>
              <a:rPr lang="en-US" sz="1600" dirty="0"/>
              <a:t> </a:t>
            </a:r>
            <a:r>
              <a:rPr lang="en-US" sz="1600" dirty="0" err="1"/>
              <a:t>univerzity</a:t>
            </a:r>
            <a:r>
              <a:rPr lang="en-US" sz="1600" dirty="0"/>
              <a:t> Ostrava Ivo </a:t>
            </a:r>
            <a:r>
              <a:rPr lang="en-US" sz="1600" dirty="0" err="1"/>
              <a:t>Vondrák</a:t>
            </a:r>
            <a:r>
              <a:rPr lang="en-US" sz="1600" dirty="0" smtClean="0"/>
              <a:t>.</a:t>
            </a:r>
            <a:r>
              <a:rPr lang="en-US" sz="1600" b="1" i="1" dirty="0"/>
              <a:t> </a:t>
            </a:r>
            <a:r>
              <a:rPr lang="en-US" sz="1600" b="1" i="1" dirty="0" err="1"/>
              <a:t>Mohli</a:t>
            </a:r>
            <a:r>
              <a:rPr lang="en-US" sz="1600" b="1" i="1" dirty="0"/>
              <a:t> </a:t>
            </a:r>
            <a:r>
              <a:rPr lang="en-US" sz="1600" b="1" i="1" dirty="0" err="1"/>
              <a:t>bychom</a:t>
            </a:r>
            <a:r>
              <a:rPr lang="en-US" sz="1600" b="1" i="1" dirty="0"/>
              <a:t> </a:t>
            </a:r>
            <a:r>
              <a:rPr lang="en-US" sz="1600" b="1" i="1" dirty="0" err="1"/>
              <a:t>získávat</a:t>
            </a:r>
            <a:r>
              <a:rPr lang="en-US" sz="1600" b="1" i="1" dirty="0"/>
              <a:t> </a:t>
            </a:r>
            <a:r>
              <a:rPr lang="en-US" sz="1600" b="1" i="1" dirty="0" err="1"/>
              <a:t>prostředky</a:t>
            </a:r>
            <a:r>
              <a:rPr lang="en-US" sz="1600" b="1" i="1" dirty="0"/>
              <a:t> </a:t>
            </a:r>
            <a:r>
              <a:rPr lang="en-US" sz="1600" b="1" i="1" dirty="0" err="1"/>
              <a:t>například</a:t>
            </a:r>
            <a:r>
              <a:rPr lang="en-US" sz="1600" b="1" i="1" dirty="0"/>
              <a:t> </a:t>
            </a:r>
            <a:r>
              <a:rPr lang="en-US" sz="1600" b="1" i="1" dirty="0" err="1"/>
              <a:t>podle</a:t>
            </a:r>
            <a:r>
              <a:rPr lang="en-US" sz="1600" b="1" i="1" dirty="0"/>
              <a:t> </a:t>
            </a:r>
            <a:r>
              <a:rPr lang="en-US" sz="1600" b="1" i="1" dirty="0" err="1"/>
              <a:t>uplatnitelnosti</a:t>
            </a:r>
            <a:r>
              <a:rPr lang="en-US" sz="1600" b="1" i="1" dirty="0"/>
              <a:t> </a:t>
            </a:r>
            <a:r>
              <a:rPr lang="en-US" sz="1600" b="1" i="1" dirty="0" err="1"/>
              <a:t>absolventů</a:t>
            </a:r>
            <a:r>
              <a:rPr lang="en-US" sz="1600" b="1" i="1" dirty="0"/>
              <a:t> </a:t>
            </a:r>
            <a:r>
              <a:rPr lang="en-US" sz="1600" b="1" i="1" dirty="0" err="1"/>
              <a:t>na</a:t>
            </a:r>
            <a:r>
              <a:rPr lang="en-US" sz="1600" b="1" i="1" dirty="0"/>
              <a:t> </a:t>
            </a:r>
            <a:r>
              <a:rPr lang="en-US" sz="1600" b="1" i="1" dirty="0" err="1"/>
              <a:t>trhu</a:t>
            </a:r>
            <a:r>
              <a:rPr lang="en-US" sz="1600" b="1" i="1" dirty="0"/>
              <a:t> </a:t>
            </a:r>
            <a:r>
              <a:rPr lang="en-US" sz="1600" b="1" i="1" dirty="0" err="1"/>
              <a:t>práce</a:t>
            </a:r>
            <a:r>
              <a:rPr lang="en-US" sz="1600" b="1" i="1" dirty="0"/>
              <a:t>,“</a:t>
            </a:r>
            <a:r>
              <a:rPr lang="en-US" sz="1600" b="1" dirty="0"/>
              <a:t> </a:t>
            </a:r>
            <a:r>
              <a:rPr lang="en-US" sz="1600" dirty="0" err="1"/>
              <a:t>navrhoval</a:t>
            </a:r>
            <a:r>
              <a:rPr lang="en-US" sz="1600" dirty="0"/>
              <a:t> </a:t>
            </a:r>
            <a:r>
              <a:rPr lang="en-US" sz="1600" dirty="0" err="1"/>
              <a:t>rektor</a:t>
            </a:r>
            <a:r>
              <a:rPr lang="en-US" sz="1600" dirty="0"/>
              <a:t> </a:t>
            </a:r>
            <a:r>
              <a:rPr lang="en-US" sz="1600" dirty="0" err="1"/>
              <a:t>Vysoké</a:t>
            </a:r>
            <a:r>
              <a:rPr lang="en-US" sz="1600" dirty="0"/>
              <a:t> </a:t>
            </a:r>
            <a:r>
              <a:rPr lang="en-US" sz="1600" dirty="0" err="1"/>
              <a:t>školy</a:t>
            </a:r>
            <a:r>
              <a:rPr lang="en-US" sz="1600" dirty="0"/>
              <a:t> </a:t>
            </a:r>
            <a:r>
              <a:rPr lang="en-US" sz="1600" dirty="0" err="1"/>
              <a:t>báňské</a:t>
            </a:r>
            <a:r>
              <a:rPr lang="en-US" sz="1600" dirty="0"/>
              <a:t> </a:t>
            </a: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2715292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7637"/>
            <a:ext cx="10972800" cy="1143000"/>
          </a:xfrm>
        </p:spPr>
        <p:txBody>
          <a:bodyPr>
            <a:normAutofit/>
          </a:bodyPr>
          <a:lstStyle/>
          <a:p>
            <a:r>
              <a:rPr lang="cs-CZ" sz="4267" dirty="0" smtClean="0">
                <a:solidFill>
                  <a:prstClr val="white"/>
                </a:solidFill>
                <a:latin typeface="Segoe Light" pitchFamily="34" charset="0"/>
                <a:ea typeface="+mn-ea"/>
                <a:cs typeface="+mn-cs"/>
              </a:rPr>
              <a:t>Vliv ICT na výsledky vzdělávání</a:t>
            </a:r>
            <a:endParaRPr lang="en-US" sz="4267" dirty="0">
              <a:solidFill>
                <a:prstClr val="white"/>
              </a:solidFill>
              <a:latin typeface="Segoe Light" pitchFamily="34" charset="0"/>
              <a:ea typeface="+mn-ea"/>
              <a:cs typeface="+mn-cs"/>
            </a:endParaRPr>
          </a:p>
        </p:txBody>
      </p:sp>
      <p:sp>
        <p:nvSpPr>
          <p:cNvPr id="7" name="Rectangle 1"/>
          <p:cNvSpPr/>
          <p:nvPr/>
        </p:nvSpPr>
        <p:spPr>
          <a:xfrm>
            <a:off x="958200" y="2337811"/>
            <a:ext cx="2730500" cy="4292093"/>
          </a:xfrm>
          <a:custGeom>
            <a:avLst/>
            <a:gdLst/>
            <a:ahLst/>
            <a:cxnLst/>
            <a:rect l="l" t="t" r="r" b="b"/>
            <a:pathLst>
              <a:path w="2011680" h="3219070">
                <a:moveTo>
                  <a:pt x="152400" y="1482090"/>
                </a:moveTo>
                <a:lnTo>
                  <a:pt x="152400" y="3051810"/>
                </a:lnTo>
                <a:lnTo>
                  <a:pt x="1798320" y="3051810"/>
                </a:lnTo>
                <a:lnTo>
                  <a:pt x="1798320" y="1482090"/>
                </a:lnTo>
                <a:close/>
                <a:moveTo>
                  <a:pt x="0" y="0"/>
                </a:moveTo>
                <a:lnTo>
                  <a:pt x="2011680" y="0"/>
                </a:lnTo>
                <a:lnTo>
                  <a:pt x="2011680" y="3219070"/>
                </a:lnTo>
                <a:lnTo>
                  <a:pt x="0" y="32190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04720" indent="-304720" defTabSz="1218866">
              <a:lnSpc>
                <a:spcPct val="200000"/>
              </a:lnSpc>
              <a:buFont typeface="Arial" pitchFamily="34" charset="0"/>
              <a:buChar char="•"/>
            </a:pPr>
            <a:endParaRPr lang="en-US" sz="1600" dirty="0">
              <a:solidFill>
                <a:prstClr val="white"/>
              </a:solidFill>
            </a:endParaRPr>
          </a:p>
        </p:txBody>
      </p:sp>
      <p:pic>
        <p:nvPicPr>
          <p:cNvPr id="8" name="Picture 5" descr="DSC_0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8700" y="2553711"/>
            <a:ext cx="2365916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1148700" y="4292278"/>
            <a:ext cx="2365916" cy="2185733"/>
          </a:xfrm>
          <a:prstGeom prst="rect">
            <a:avLst/>
          </a:prstGeom>
          <a:solidFill>
            <a:srgbClr val="BD1A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r>
              <a:rPr lang="cs-CZ" sz="1400" b="1" dirty="0"/>
              <a:t>Příklady vlivu ICT na realizaci výuky: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200" b="1" dirty="0" smtClean="0"/>
              <a:t>1:1 </a:t>
            </a:r>
            <a:r>
              <a:rPr lang="cs-CZ" sz="1200" b="1" dirty="0" err="1" smtClean="0"/>
              <a:t>computing</a:t>
            </a:r>
            <a:r>
              <a:rPr lang="cs-CZ" sz="1200" b="1" dirty="0" smtClean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200" b="1" dirty="0" smtClean="0"/>
              <a:t>otázky </a:t>
            </a:r>
            <a:r>
              <a:rPr lang="cs-CZ" sz="1200" b="1" dirty="0"/>
              <a:t>+ odpovědi přímo v hodině – online zjišťování úspěšnosti vyučovací hodiny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200" b="1" dirty="0" smtClean="0"/>
              <a:t>Možnost </a:t>
            </a:r>
            <a:r>
              <a:rPr lang="cs-CZ" sz="1200" b="1" dirty="0"/>
              <a:t>upravit výuku pro různé skupiny studentů podle úrovně jejich znalostí</a:t>
            </a:r>
          </a:p>
        </p:txBody>
      </p:sp>
      <p:sp>
        <p:nvSpPr>
          <p:cNvPr id="11" name="Rectangle 1"/>
          <p:cNvSpPr/>
          <p:nvPr/>
        </p:nvSpPr>
        <p:spPr>
          <a:xfrm>
            <a:off x="8357921" y="2337812"/>
            <a:ext cx="2730500" cy="4292093"/>
          </a:xfrm>
          <a:custGeom>
            <a:avLst/>
            <a:gdLst/>
            <a:ahLst/>
            <a:cxnLst/>
            <a:rect l="l" t="t" r="r" b="b"/>
            <a:pathLst>
              <a:path w="2011680" h="3219070">
                <a:moveTo>
                  <a:pt x="152400" y="1482090"/>
                </a:moveTo>
                <a:lnTo>
                  <a:pt x="152400" y="3051810"/>
                </a:lnTo>
                <a:lnTo>
                  <a:pt x="1798320" y="3051810"/>
                </a:lnTo>
                <a:lnTo>
                  <a:pt x="1798320" y="1482090"/>
                </a:lnTo>
                <a:close/>
                <a:moveTo>
                  <a:pt x="0" y="0"/>
                </a:moveTo>
                <a:lnTo>
                  <a:pt x="2011680" y="0"/>
                </a:lnTo>
                <a:lnTo>
                  <a:pt x="2011680" y="3219070"/>
                </a:lnTo>
                <a:lnTo>
                  <a:pt x="0" y="32190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04720" indent="-304720" defTabSz="1218866">
              <a:lnSpc>
                <a:spcPct val="200000"/>
              </a:lnSpc>
              <a:buFont typeface="Arial" pitchFamily="34" charset="0"/>
              <a:buChar char="•"/>
            </a:pPr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529371" y="4305806"/>
            <a:ext cx="2387600" cy="2184400"/>
          </a:xfrm>
          <a:prstGeom prst="rect">
            <a:avLst/>
          </a:prstGeom>
          <a:solidFill>
            <a:srgbClr val="FF8C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r>
              <a:rPr lang="cs-CZ" sz="1400" b="1" dirty="0"/>
              <a:t>T</a:t>
            </a:r>
            <a:r>
              <a:rPr lang="cs-CZ" sz="1400" b="1" dirty="0" smtClean="0"/>
              <a:t>echnické řešení: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200" b="1" dirty="0" smtClean="0"/>
              <a:t>Infrastruktura = Správa zařízení, aktualizace, bezpečnost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200" b="1" dirty="0" smtClean="0"/>
              <a:t>Výuka =  </a:t>
            </a:r>
            <a:r>
              <a:rPr lang="cs-CZ" sz="1200" b="1" dirty="0" err="1" smtClean="0"/>
              <a:t>Classroom</a:t>
            </a:r>
            <a:r>
              <a:rPr lang="cs-CZ" sz="1200" b="1" dirty="0" smtClean="0"/>
              <a:t> management </a:t>
            </a:r>
            <a:r>
              <a:rPr lang="cs-CZ" sz="1200" b="1" dirty="0" err="1" smtClean="0"/>
              <a:t>system</a:t>
            </a:r>
            <a:r>
              <a:rPr lang="cs-CZ" sz="1200" b="1" dirty="0" smtClean="0"/>
              <a:t> (např. Acer)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200" b="1" dirty="0" smtClean="0"/>
              <a:t>Ukládání a sdílení informací, komunikace – </a:t>
            </a:r>
            <a:r>
              <a:rPr lang="cs-CZ" sz="1200" b="1" dirty="0" err="1" smtClean="0"/>
              <a:t>cloud</a:t>
            </a:r>
            <a:r>
              <a:rPr lang="cs-CZ" sz="1200" b="1" dirty="0" smtClean="0"/>
              <a:t> Office365</a:t>
            </a:r>
            <a:endParaRPr lang="cs-CZ" sz="1200" b="1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371" y="2565906"/>
            <a:ext cx="2387600" cy="14605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"/>
          <p:cNvSpPr/>
          <p:nvPr/>
        </p:nvSpPr>
        <p:spPr>
          <a:xfrm>
            <a:off x="4658060" y="2311421"/>
            <a:ext cx="2730500" cy="4292093"/>
          </a:xfrm>
          <a:custGeom>
            <a:avLst/>
            <a:gdLst/>
            <a:ahLst/>
            <a:cxnLst/>
            <a:rect l="l" t="t" r="r" b="b"/>
            <a:pathLst>
              <a:path w="2011680" h="3219070">
                <a:moveTo>
                  <a:pt x="152400" y="1482090"/>
                </a:moveTo>
                <a:lnTo>
                  <a:pt x="152400" y="3051810"/>
                </a:lnTo>
                <a:lnTo>
                  <a:pt x="1798320" y="3051810"/>
                </a:lnTo>
                <a:lnTo>
                  <a:pt x="1798320" y="1482090"/>
                </a:lnTo>
                <a:close/>
                <a:moveTo>
                  <a:pt x="0" y="0"/>
                </a:moveTo>
                <a:lnTo>
                  <a:pt x="2011680" y="0"/>
                </a:lnTo>
                <a:lnTo>
                  <a:pt x="2011680" y="3219070"/>
                </a:lnTo>
                <a:lnTo>
                  <a:pt x="0" y="32190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04720" indent="-304720" defTabSz="1218866">
              <a:lnSpc>
                <a:spcPct val="200000"/>
              </a:lnSpc>
              <a:buFont typeface="Arial" pitchFamily="34" charset="0"/>
              <a:buChar char="•"/>
            </a:pPr>
            <a:endParaRPr lang="en-US" sz="1600" dirty="0">
              <a:solidFill>
                <a:prstClr val="white"/>
              </a:solidFill>
            </a:endParaRPr>
          </a:p>
        </p:txBody>
      </p:sp>
      <p:pic>
        <p:nvPicPr>
          <p:cNvPr id="15" name="Picture 2" descr="SB30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560" y="2539516"/>
            <a:ext cx="2260600" cy="1508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829510" y="4279416"/>
            <a:ext cx="2387600" cy="21844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endParaRPr lang="cs-CZ" sz="1400" b="1" dirty="0" smtClean="0"/>
          </a:p>
          <a:p>
            <a:endParaRPr lang="cs-CZ" sz="1400" b="1" dirty="0"/>
          </a:p>
          <a:p>
            <a:r>
              <a:rPr lang="cs-CZ" sz="1400" b="1" dirty="0" smtClean="0"/>
              <a:t>Nástroje a aplikace pro výuku: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200" b="1" dirty="0" smtClean="0"/>
              <a:t>Příprava vlastních výukových materiálů - </a:t>
            </a:r>
            <a:r>
              <a:rPr lang="cs-CZ" sz="1200" b="1" dirty="0" err="1" smtClean="0"/>
              <a:t>One</a:t>
            </a:r>
            <a:r>
              <a:rPr lang="cs-CZ" sz="1200" b="1" dirty="0" smtClean="0"/>
              <a:t> </a:t>
            </a:r>
            <a:r>
              <a:rPr lang="cs-CZ" sz="1200" b="1" dirty="0" err="1" smtClean="0"/>
              <a:t>Note</a:t>
            </a:r>
            <a:r>
              <a:rPr lang="cs-CZ" sz="1200" b="1" dirty="0" smtClean="0"/>
              <a:t>, PowerPoint, Excel, 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sz="1200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200" b="1" dirty="0" smtClean="0"/>
              <a:t>Výukové aplikace pro všechny vzdělávací oblasti dle RVP – W8 </a:t>
            </a:r>
            <a:r>
              <a:rPr lang="cs-CZ" sz="1200" b="1" dirty="0" err="1" smtClean="0"/>
              <a:t>Store</a:t>
            </a:r>
            <a:r>
              <a:rPr lang="cs-CZ" sz="1200" b="1" dirty="0" smtClean="0"/>
              <a:t> atp.</a:t>
            </a:r>
            <a:endParaRPr lang="cs-CZ" sz="1200" b="1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sz="1200" b="1" dirty="0" smtClean="0"/>
          </a:p>
          <a:p>
            <a:endParaRPr lang="cs-CZ" sz="1400" b="1" dirty="0"/>
          </a:p>
        </p:txBody>
      </p:sp>
      <p:sp>
        <p:nvSpPr>
          <p:cNvPr id="3" name="Rectangle 2"/>
          <p:cNvSpPr/>
          <p:nvPr/>
        </p:nvSpPr>
        <p:spPr>
          <a:xfrm>
            <a:off x="934668" y="1052829"/>
            <a:ext cx="10130220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cs-CZ" b="1" dirty="0"/>
              <a:t>Otázkou není jaká technologie </a:t>
            </a:r>
            <a:r>
              <a:rPr lang="cs-CZ" dirty="0"/>
              <a:t>vede ke zvýšení </a:t>
            </a:r>
            <a:r>
              <a:rPr lang="cs-CZ" dirty="0" smtClean="0"/>
              <a:t>produktivity </a:t>
            </a:r>
            <a:r>
              <a:rPr lang="cs-CZ" dirty="0"/>
              <a:t>ve vzdělávání, </a:t>
            </a:r>
            <a:r>
              <a:rPr lang="cs-CZ" b="1" dirty="0"/>
              <a:t>ale jaké nové metody výuky, postavené na využití informačních a komunikačních </a:t>
            </a:r>
            <a:r>
              <a:rPr lang="cs-CZ" b="1" dirty="0" smtClean="0"/>
              <a:t>technologií</a:t>
            </a:r>
            <a:r>
              <a:rPr lang="cs-CZ" dirty="0" smtClean="0"/>
              <a:t> </a:t>
            </a:r>
            <a:r>
              <a:rPr lang="cs-CZ" dirty="0"/>
              <a:t>zlepší výsledky studentů, a jaké další faktory na to budou mít vliv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6077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 bwMode="auto">
          <a:xfrm>
            <a:off x="1194619" y="235974"/>
            <a:ext cx="10014156" cy="637130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200" spc="-50" dirty="0">
              <a:gradFill>
                <a:gsLst>
                  <a:gs pos="0">
                    <a:srgbClr val="000000"/>
                  </a:gs>
                  <a:gs pos="100000">
                    <a:srgbClr val="000000"/>
                  </a:gs>
                </a:gsLst>
                <a:lin ang="5400000" scaled="0"/>
              </a:gradFill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4343403" y="1725562"/>
            <a:ext cx="3915697" cy="3217249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200" spc="-50" dirty="0">
              <a:gradFill>
                <a:gsLst>
                  <a:gs pos="0">
                    <a:srgbClr val="000000"/>
                  </a:gs>
                  <a:gs pos="100000">
                    <a:srgbClr val="000000"/>
                  </a:gs>
                </a:gsLst>
                <a:lin ang="5400000" scaled="0"/>
              </a:gra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319684" y="235974"/>
            <a:ext cx="0" cy="1489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endCxn id="5" idx="6"/>
          </p:cNvCxnSpPr>
          <p:nvPr/>
        </p:nvCxnSpPr>
        <p:spPr>
          <a:xfrm>
            <a:off x="8259100" y="3421626"/>
            <a:ext cx="29496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319684" y="4942811"/>
            <a:ext cx="0" cy="16644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5" idx="2"/>
          </p:cNvCxnSpPr>
          <p:nvPr/>
        </p:nvCxnSpPr>
        <p:spPr>
          <a:xfrm>
            <a:off x="1194619" y="3421626"/>
            <a:ext cx="31930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182459" y="841266"/>
            <a:ext cx="325202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400" b="1" dirty="0" smtClean="0">
                <a:solidFill>
                  <a:schemeClr val="bg1"/>
                </a:solidFill>
              </a:rPr>
              <a:t>Office 365 </a:t>
            </a:r>
          </a:p>
          <a:p>
            <a:pPr>
              <a:lnSpc>
                <a:spcPct val="90000"/>
              </a:lnSpc>
            </a:pPr>
            <a:r>
              <a:rPr lang="cs-CZ" sz="2400" b="1" dirty="0" smtClean="0">
                <a:solidFill>
                  <a:schemeClr val="bg1"/>
                </a:solidFill>
              </a:rPr>
              <a:t>zdarma</a:t>
            </a:r>
            <a:r>
              <a:rPr lang="cs-CZ" sz="2400" dirty="0" smtClean="0">
                <a:solidFill>
                  <a:schemeClr val="bg1"/>
                </a:solidFill>
              </a:rPr>
              <a:t> </a:t>
            </a:r>
            <a:r>
              <a:rPr lang="cs-CZ" sz="1600" dirty="0" smtClean="0">
                <a:solidFill>
                  <a:schemeClr val="bg1"/>
                </a:solidFill>
              </a:rPr>
              <a:t>pro zaměstnance i studenty nástroje pro komunikaci a spolupráci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19882" y="4388813"/>
            <a:ext cx="253672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400" b="1" dirty="0" smtClean="0">
                <a:solidFill>
                  <a:schemeClr val="bg1"/>
                </a:solidFill>
              </a:rPr>
              <a:t>Školení, podpora </a:t>
            </a:r>
            <a:r>
              <a:rPr lang="cs-CZ" sz="1600" b="1" dirty="0" smtClean="0">
                <a:solidFill>
                  <a:schemeClr val="bg1"/>
                </a:solidFill>
              </a:rPr>
              <a:t>– CV, IT Academy, ...</a:t>
            </a:r>
            <a:endParaRPr lang="en-US" sz="1600" b="1" dirty="0" smtClean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352370" y="1725562"/>
            <a:ext cx="2293371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400" b="1" dirty="0" smtClean="0">
                <a:solidFill>
                  <a:schemeClr val="bg1"/>
                </a:solidFill>
              </a:rPr>
              <a:t>Výukový obsah, školní agenda </a:t>
            </a:r>
            <a:r>
              <a:rPr lang="cs-CZ" sz="2400" dirty="0" smtClean="0">
                <a:solidFill>
                  <a:schemeClr val="bg1"/>
                </a:solidFill>
              </a:rPr>
              <a:t>– </a:t>
            </a:r>
            <a:r>
              <a:rPr lang="cs-CZ" sz="1600" b="1" dirty="0" smtClean="0">
                <a:solidFill>
                  <a:schemeClr val="bg1"/>
                </a:solidFill>
              </a:rPr>
              <a:t>Fraus, Bakaláři, Corinth</a:t>
            </a:r>
            <a:r>
              <a:rPr lang="cs-CZ" sz="1600" dirty="0" smtClean="0">
                <a:solidFill>
                  <a:schemeClr val="bg1"/>
                </a:solidFill>
              </a:rPr>
              <a:t>, ...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352370" y="4040802"/>
            <a:ext cx="2503541" cy="12187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400" b="1" dirty="0" smtClean="0">
                <a:solidFill>
                  <a:schemeClr val="bg1"/>
                </a:solidFill>
              </a:rPr>
              <a:t>Software, příprava na praxi </a:t>
            </a:r>
            <a:r>
              <a:rPr lang="cs-CZ" sz="2400" dirty="0" smtClean="0">
                <a:solidFill>
                  <a:schemeClr val="bg1"/>
                </a:solidFill>
              </a:rPr>
              <a:t>- </a:t>
            </a:r>
            <a:r>
              <a:rPr lang="cs-CZ" sz="1600" b="1" dirty="0" smtClean="0">
                <a:solidFill>
                  <a:schemeClr val="bg1"/>
                </a:solidFill>
              </a:rPr>
              <a:t>DreamSpark, BizSpark, MS Inovační centra, ....</a:t>
            </a:r>
            <a:endParaRPr lang="en-US" sz="1600" b="1" dirty="0" smtClean="0">
              <a:solidFill>
                <a:schemeClr val="bg1"/>
              </a:solidFill>
            </a:endParaRPr>
          </a:p>
        </p:txBody>
      </p:sp>
      <p:sp>
        <p:nvSpPr>
          <p:cNvPr id="80" name="Oval 79"/>
          <p:cNvSpPr/>
          <p:nvPr/>
        </p:nvSpPr>
        <p:spPr bwMode="auto">
          <a:xfrm>
            <a:off x="5366566" y="2609858"/>
            <a:ext cx="1906236" cy="160652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200" spc="-50" dirty="0">
              <a:gradFill>
                <a:gsLst>
                  <a:gs pos="0">
                    <a:srgbClr val="000000"/>
                  </a:gs>
                  <a:gs pos="100000">
                    <a:srgbClr val="000000"/>
                  </a:gs>
                </a:gsLst>
                <a:lin ang="5400000" scaled="0"/>
              </a:gra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471655" y="3033827"/>
            <a:ext cx="1710804" cy="775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cs-CZ" sz="2400" b="1" dirty="0" smtClean="0">
                <a:solidFill>
                  <a:schemeClr val="bg1"/>
                </a:solidFill>
              </a:rPr>
              <a:t>HW</a:t>
            </a:r>
          </a:p>
          <a:p>
            <a:pPr algn="ctr">
              <a:lnSpc>
                <a:spcPct val="90000"/>
              </a:lnSpc>
            </a:pPr>
            <a:r>
              <a:rPr lang="cs-CZ" sz="1600" b="1" dirty="0" smtClean="0">
                <a:solidFill>
                  <a:schemeClr val="bg1"/>
                </a:solidFill>
              </a:rPr>
              <a:t>Vzděláváme pro budoucnost</a:t>
            </a:r>
            <a:endParaRPr lang="en-US" sz="1600" b="1" dirty="0" smtClean="0">
              <a:solidFill>
                <a:schemeClr val="bg1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095350" y="1945472"/>
            <a:ext cx="256666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cs-CZ" sz="2400" b="1" dirty="0" smtClean="0">
                <a:solidFill>
                  <a:schemeClr val="bg1"/>
                </a:solidFill>
              </a:rPr>
              <a:t>SW</a:t>
            </a:r>
          </a:p>
          <a:p>
            <a:pPr algn="ctr">
              <a:lnSpc>
                <a:spcPct val="90000"/>
              </a:lnSpc>
            </a:pPr>
            <a:r>
              <a:rPr lang="cs-CZ" sz="1600" b="1" dirty="0" smtClean="0">
                <a:solidFill>
                  <a:schemeClr val="bg1"/>
                </a:solidFill>
              </a:rPr>
              <a:t>Rámcová smlouva CZESHA</a:t>
            </a:r>
            <a:endParaRPr lang="cs-CZ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114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0600" y="87216"/>
            <a:ext cx="10515600" cy="609095"/>
          </a:xfrm>
        </p:spPr>
        <p:txBody>
          <a:bodyPr>
            <a:normAutofit/>
          </a:bodyPr>
          <a:lstStyle/>
          <a:p>
            <a:pPr algn="ctr"/>
            <a:r>
              <a:rPr lang="cs-CZ" dirty="0" smtClean="0"/>
              <a:t>Microsoft </a:t>
            </a:r>
            <a:r>
              <a:rPr lang="sk-SK" dirty="0" smtClean="0"/>
              <a:t>školní scénař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120301" y="696311"/>
            <a:ext cx="10545510" cy="180316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120301" y="2650090"/>
            <a:ext cx="10545510" cy="180316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20301" y="4603870"/>
            <a:ext cx="4975699" cy="180316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95999" y="4603870"/>
            <a:ext cx="5569811" cy="180316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82726" y="6539693"/>
            <a:ext cx="1490378" cy="318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70517" y="4603869"/>
            <a:ext cx="649784" cy="180316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83189" y="4533346"/>
            <a:ext cx="461665" cy="142930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sk-SK" dirty="0" smtClean="0"/>
              <a:t>Hardware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70517" y="2650089"/>
            <a:ext cx="649784" cy="180316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64576" y="2655129"/>
            <a:ext cx="461665" cy="142930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sk-SK" dirty="0" smtClean="0"/>
              <a:t>Aplikace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463699" y="696309"/>
            <a:ext cx="649784" cy="180316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83188" y="696308"/>
            <a:ext cx="461665" cy="142930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sk-SK" dirty="0" smtClean="0"/>
              <a:t>Infrastruktura</a:t>
            </a:r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21" y="2085570"/>
            <a:ext cx="555798" cy="38131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34" y="5848384"/>
            <a:ext cx="567472" cy="529766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 rot="5400000">
            <a:off x="3107342" y="5663800"/>
            <a:ext cx="649784" cy="180316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sk-SK" dirty="0" smtClean="0">
                <a:solidFill>
                  <a:schemeClr val="tx1"/>
                </a:solidFill>
              </a:rPr>
              <a:t>Nový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 rot="5400000">
            <a:off x="8556012" y="5656068"/>
            <a:ext cx="649784" cy="180316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sk-SK" dirty="0" smtClean="0">
                <a:solidFill>
                  <a:schemeClr val="tx1"/>
                </a:solidFill>
              </a:rPr>
              <a:t>Stávající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32973" y="4751457"/>
            <a:ext cx="4863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 smtClean="0"/>
              <a:t>Windows 8 Pro </a:t>
            </a:r>
            <a:r>
              <a:rPr lang="sk-SK" dirty="0" smtClean="0"/>
              <a:t>(podkladová Academic licence</a:t>
            </a:r>
            <a:r>
              <a:rPr lang="en-US" dirty="0" smtClean="0"/>
              <a:t>)</a:t>
            </a:r>
            <a:r>
              <a:rPr lang="sk-SK" dirty="0" smtClean="0"/>
              <a:t/>
            </a:r>
            <a:br>
              <a:rPr lang="sk-SK" dirty="0" smtClean="0"/>
            </a:br>
            <a:r>
              <a:rPr lang="en-US" dirty="0" smtClean="0"/>
              <a:t>Windows 8 OEM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217140" y="4736530"/>
            <a:ext cx="53275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</a:t>
            </a:r>
            <a:r>
              <a:rPr lang="cs-CZ" dirty="0" smtClean="0"/>
              <a:t>áhrada XP -</a:t>
            </a:r>
            <a:r>
              <a:rPr lang="en-US" dirty="0" smtClean="0"/>
              <a:t>&gt; </a:t>
            </a:r>
            <a:r>
              <a:rPr lang="en-US" b="1" dirty="0" smtClean="0"/>
              <a:t>Upgrade Windows 8 </a:t>
            </a:r>
            <a:endParaRPr lang="en-US" sz="1600" dirty="0" smtClean="0"/>
          </a:p>
          <a:p>
            <a:r>
              <a:rPr lang="en-US" b="1" dirty="0" smtClean="0"/>
              <a:t>Multipoint Server </a:t>
            </a:r>
            <a:r>
              <a:rPr lang="en-US" dirty="0" smtClean="0"/>
              <a:t>(</a:t>
            </a:r>
            <a:r>
              <a:rPr lang="en-US" dirty="0" err="1" smtClean="0"/>
              <a:t>ve</a:t>
            </a:r>
            <a:r>
              <a:rPr lang="en-US" dirty="0" smtClean="0"/>
              <a:t> t</a:t>
            </a:r>
            <a:r>
              <a:rPr lang="cs-CZ" dirty="0" smtClean="0"/>
              <a:t>řídě)</a:t>
            </a:r>
          </a:p>
          <a:p>
            <a:r>
              <a:rPr lang="cs-CZ" b="1" dirty="0" smtClean="0"/>
              <a:t>Remote Desktop Services </a:t>
            </a:r>
            <a:r>
              <a:rPr lang="cs-CZ" dirty="0" smtClean="0"/>
              <a:t>(terminálové služby)</a:t>
            </a:r>
          </a:p>
          <a:p>
            <a:r>
              <a:rPr lang="cs-CZ" b="1" dirty="0" smtClean="0"/>
              <a:t>VDI</a:t>
            </a:r>
            <a:endParaRPr lang="en-US" b="1" dirty="0"/>
          </a:p>
          <a:p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3118164" y="2789029"/>
            <a:ext cx="75746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Tvorba </a:t>
            </a:r>
            <a:r>
              <a:rPr lang="cs-CZ" b="1" dirty="0" smtClean="0"/>
              <a:t>obsahu – školní licence </a:t>
            </a:r>
            <a:r>
              <a:rPr lang="cs-CZ" dirty="0" smtClean="0"/>
              <a:t>(OS Upgrade </a:t>
            </a:r>
            <a:r>
              <a:rPr lang="en-US" dirty="0" smtClean="0"/>
              <a:t>+ Office + Antivirus + </a:t>
            </a:r>
            <a:r>
              <a:rPr lang="en-US" dirty="0" err="1" smtClean="0"/>
              <a:t>klient</a:t>
            </a:r>
            <a:r>
              <a:rPr lang="cs-CZ" dirty="0" smtClean="0"/>
              <a:t>ské lic.)</a:t>
            </a:r>
          </a:p>
          <a:p>
            <a:r>
              <a:rPr lang="cs-CZ" dirty="0" smtClean="0"/>
              <a:t>- Pronájem (OVS-ES): kalkulace dle počtu zaměstnanců (x ne počet PC) </a:t>
            </a:r>
          </a:p>
          <a:p>
            <a:endParaRPr lang="cs-CZ" b="1" dirty="0" smtClean="0"/>
          </a:p>
          <a:p>
            <a:r>
              <a:rPr lang="cs-CZ" b="1" dirty="0" smtClean="0"/>
              <a:t>Výukový obsah partnerů </a:t>
            </a:r>
            <a:r>
              <a:rPr lang="cs-CZ" dirty="0" smtClean="0"/>
              <a:t>(Fraus, Corinth, Škola Online, Bakaláři)</a:t>
            </a:r>
          </a:p>
          <a:p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004234" y="900803"/>
            <a:ext cx="84213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Office365 </a:t>
            </a:r>
            <a:r>
              <a:rPr lang="cs-CZ" dirty="0" smtClean="0"/>
              <a:t>(A2 pro školy zdarma)</a:t>
            </a:r>
          </a:p>
          <a:p>
            <a:pPr marL="285750" indent="-285750">
              <a:buFontTx/>
              <a:buChar char="-"/>
            </a:pPr>
            <a:r>
              <a:rPr lang="cs-CZ" dirty="0" smtClean="0"/>
              <a:t>N</a:t>
            </a:r>
            <a:r>
              <a:rPr lang="sk-SK" dirty="0" smtClean="0"/>
              <a:t>ástroje pro spolupráci (email,web, úložiště, rychlé zprávy, úpravy do</a:t>
            </a:r>
            <a:r>
              <a:rPr lang="en-US" dirty="0" smtClean="0"/>
              <a:t>k</a:t>
            </a:r>
            <a:r>
              <a:rPr lang="sk-SK" dirty="0" smtClean="0"/>
              <a:t>ument</a:t>
            </a:r>
            <a:r>
              <a:rPr lang="cs-CZ" dirty="0" smtClean="0"/>
              <a:t>ů)</a:t>
            </a:r>
            <a:endParaRPr lang="sk-SK" dirty="0" smtClean="0"/>
          </a:p>
          <a:p>
            <a:pPr marL="285750" indent="-285750">
              <a:buFontTx/>
              <a:buChar char="-"/>
            </a:pPr>
            <a:r>
              <a:rPr lang="sk-SK" dirty="0"/>
              <a:t>Office Web </a:t>
            </a:r>
            <a:r>
              <a:rPr lang="sk-SK" dirty="0" smtClean="0"/>
              <a:t>Apps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IT flexibilita a kontrola</a:t>
            </a:r>
            <a:endParaRPr lang="cs-CZ" dirty="0"/>
          </a:p>
          <a:p>
            <a:endParaRPr lang="en-US" dirty="0"/>
          </a:p>
        </p:txBody>
      </p:sp>
      <p:pic>
        <p:nvPicPr>
          <p:cNvPr id="28" name="Picture 27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22" y="3887217"/>
            <a:ext cx="434378" cy="533446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120081" y="2650089"/>
            <a:ext cx="10583319" cy="180316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921" y="2898248"/>
            <a:ext cx="775690" cy="1164934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3263962" y="2942918"/>
            <a:ext cx="80150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 </a:t>
            </a:r>
            <a:r>
              <a:rPr lang="cs-CZ" sz="2000" dirty="0" smtClean="0"/>
              <a:t>Důvod pro školu </a:t>
            </a:r>
            <a:r>
              <a:rPr lang="cs-CZ" sz="2000" b="1" dirty="0" smtClean="0"/>
              <a:t>proč nasazovat počítače </a:t>
            </a:r>
            <a:r>
              <a:rPr lang="cs-CZ" sz="2000" dirty="0" smtClean="0"/>
              <a:t>– </a:t>
            </a:r>
            <a:r>
              <a:rPr lang="cs-CZ" sz="1600" dirty="0" smtClean="0"/>
              <a:t>nejen konzumace, ALE tvorba </a:t>
            </a:r>
            <a:r>
              <a:rPr lang="cs-CZ" sz="1600" dirty="0" smtClean="0"/>
              <a:t>obsahu</a:t>
            </a:r>
            <a:r>
              <a:rPr lang="cs-CZ" sz="2000" dirty="0" smtClean="0"/>
              <a:t>         </a:t>
            </a:r>
            <a:endParaRPr lang="en-US" sz="2000" dirty="0"/>
          </a:p>
        </p:txBody>
      </p:sp>
      <p:sp>
        <p:nvSpPr>
          <p:cNvPr id="34" name="Rectangle 33"/>
          <p:cNvSpPr/>
          <p:nvPr/>
        </p:nvSpPr>
        <p:spPr>
          <a:xfrm>
            <a:off x="1120081" y="709104"/>
            <a:ext cx="10545510" cy="175778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957" y="987019"/>
            <a:ext cx="775690" cy="1164934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3331715" y="1069550"/>
            <a:ext cx="80150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 </a:t>
            </a:r>
            <a:r>
              <a:rPr lang="en-US" sz="2000" b="1" dirty="0" err="1" smtClean="0"/>
              <a:t>Slu</a:t>
            </a:r>
            <a:r>
              <a:rPr lang="cs-CZ" sz="2000" b="1" dirty="0" smtClean="0"/>
              <a:t>žby: Implementace a údržba </a:t>
            </a:r>
            <a:r>
              <a:rPr lang="cs-CZ" sz="2000" dirty="0" smtClean="0"/>
              <a:t>(wi-fi, sítě, správa zařízení, školení)</a:t>
            </a:r>
          </a:p>
          <a:p>
            <a:r>
              <a:rPr lang="cs-CZ" sz="2000" dirty="0"/>
              <a:t> </a:t>
            </a:r>
            <a:r>
              <a:rPr lang="cs-CZ" sz="2000" dirty="0" smtClean="0"/>
              <a:t>Microsoft </a:t>
            </a:r>
            <a:r>
              <a:rPr lang="cs-CZ" sz="2000" b="1" dirty="0" smtClean="0"/>
              <a:t>vyškolí a </a:t>
            </a:r>
            <a:r>
              <a:rPr lang="cs-CZ" sz="2000" dirty="0" smtClean="0"/>
              <a:t>návody pro </a:t>
            </a:r>
            <a:r>
              <a:rPr lang="cs-CZ" sz="2000" b="1" dirty="0" smtClean="0"/>
              <a:t>Vaše zaměstnance pro Office365</a:t>
            </a:r>
            <a:r>
              <a:rPr lang="cs-CZ" sz="2000" dirty="0" smtClean="0"/>
              <a:t> </a:t>
            </a:r>
          </a:p>
          <a:p>
            <a:endParaRPr lang="en-US" sz="2000" dirty="0"/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503" y="5599396"/>
            <a:ext cx="3153958" cy="80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31422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10" grpId="0" animBg="1"/>
      <p:bldP spid="12" grpId="0"/>
      <p:bldP spid="14" grpId="0" animBg="1"/>
      <p:bldP spid="15" grpId="0"/>
      <p:bldP spid="16" grpId="0" animBg="1"/>
      <p:bldP spid="17" grpId="0"/>
      <p:bldP spid="22" grpId="0" animBg="1"/>
      <p:bldP spid="23" grpId="0" animBg="1"/>
      <p:bldP spid="24" grpId="0"/>
      <p:bldP spid="25" grpId="0"/>
      <p:bldP spid="26" grpId="0"/>
      <p:bldP spid="27" grpId="0"/>
      <p:bldP spid="30" grpId="0" animBg="1"/>
      <p:bldP spid="32" grpId="0"/>
      <p:bldP spid="34" grpId="0" animBg="1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48" y="228603"/>
            <a:ext cx="11151917" cy="812595"/>
          </a:xfrm>
        </p:spPr>
        <p:txBody>
          <a:bodyPr/>
          <a:lstStyle/>
          <a:p>
            <a:r>
              <a:rPr lang="cs-CZ" sz="5867" dirty="0" smtClean="0">
                <a:solidFill>
                  <a:schemeClr val="tx1"/>
                </a:solidFill>
                <a:ea typeface="+mj-ea"/>
                <a:cs typeface="+mj-cs"/>
              </a:rPr>
              <a:t>Scénáře implementace</a:t>
            </a:r>
            <a:endParaRPr lang="en-US" sz="5867" dirty="0">
              <a:solidFill>
                <a:schemeClr val="tx1"/>
              </a:solidFill>
              <a:ea typeface="+mj-ea"/>
              <a:cs typeface="+mj-cs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087622924"/>
              </p:ext>
            </p:extLst>
          </p:nvPr>
        </p:nvGraphicFramePr>
        <p:xfrm>
          <a:off x="682172" y="937381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380666025"/>
              </p:ext>
            </p:extLst>
          </p:nvPr>
        </p:nvGraphicFramePr>
        <p:xfrm>
          <a:off x="1190171" y="1198637"/>
          <a:ext cx="912948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8882431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365 for education theme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orldwide_Public_Sector_Summit_16x9_Template">
  <a:themeElements>
    <a:clrScheme name="Worldwid Public Sector Summit 2011">
      <a:dk1>
        <a:srgbClr val="000000"/>
      </a:dk1>
      <a:lt1>
        <a:srgbClr val="FFFFFF"/>
      </a:lt1>
      <a:dk2>
        <a:srgbClr val="085689"/>
      </a:dk2>
      <a:lt2>
        <a:srgbClr val="FFCB0D"/>
      </a:lt2>
      <a:accent1>
        <a:srgbClr val="FFCB0D"/>
      </a:accent1>
      <a:accent2>
        <a:srgbClr val="F3971F"/>
      </a:accent2>
      <a:accent3>
        <a:srgbClr val="9DCCED"/>
      </a:accent3>
      <a:accent4>
        <a:srgbClr val="87CB3D"/>
      </a:accent4>
      <a:accent5>
        <a:srgbClr val="032A44"/>
      </a:accent5>
      <a:accent6>
        <a:srgbClr val="323232"/>
      </a:accent6>
      <a:hlink>
        <a:srgbClr val="FFCB0D"/>
      </a:hlink>
      <a:folHlink>
        <a:srgbClr val="C99D00"/>
      </a:folHlink>
    </a:clrScheme>
    <a:fontScheme name="Segoe UI - 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>
          <a:noFill/>
          <a:headEnd type="none" w="med" len="med"/>
          <a:tailEnd type="none" w="med" len="med"/>
        </a:ln>
        <a:effectLst/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lnSpc>
            <a:spcPct val="90000"/>
          </a:lnSpc>
          <a:spcBef>
            <a:spcPct val="0"/>
          </a:spcBef>
          <a:spcAft>
            <a:spcPct val="0"/>
          </a:spcAft>
          <a:defRPr sz="2200" spc="-50" dirty="0">
            <a:gradFill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5400000" scaled="0"/>
            </a:gradFill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lnSpc>
            <a:spcPct val="90000"/>
          </a:lnSpc>
          <a:defRPr sz="3200" dirty="0" smtClean="0">
            <a:gradFill>
              <a:gsLst>
                <a:gs pos="0">
                  <a:schemeClr val="tx1"/>
                </a:gs>
                <a:gs pos="86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MEA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1844</TotalTime>
  <Words>695</Words>
  <Application>Microsoft Office PowerPoint</Application>
  <PresentationFormat>Widescreen</PresentationFormat>
  <Paragraphs>106</Paragraphs>
  <Slides>10</Slides>
  <Notes>2</Notes>
  <HiddenSlides>1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ＭＳ Ｐゴシック</vt:lpstr>
      <vt:lpstr>Arial</vt:lpstr>
      <vt:lpstr>Calibri</vt:lpstr>
      <vt:lpstr>Segoe</vt:lpstr>
      <vt:lpstr>Segoe Light</vt:lpstr>
      <vt:lpstr>Segoe UI</vt:lpstr>
      <vt:lpstr>Segoe UI Light</vt:lpstr>
      <vt:lpstr>Segoe WP</vt:lpstr>
      <vt:lpstr>Wingdings</vt:lpstr>
      <vt:lpstr>2_Office Theme</vt:lpstr>
      <vt:lpstr>Worldwide_Public_Sector_Summit_16x9_Template</vt:lpstr>
      <vt:lpstr>MEAP</vt:lpstr>
      <vt:lpstr>PowerPoint Presentation</vt:lpstr>
      <vt:lpstr>PowerPoint Presentation</vt:lpstr>
      <vt:lpstr>Schopnosti pro 21 století</vt:lpstr>
      <vt:lpstr>PowerPoint Presentation</vt:lpstr>
      <vt:lpstr>Situace v České republice</vt:lpstr>
      <vt:lpstr>Vliv ICT na výsledky vzdělávání</vt:lpstr>
      <vt:lpstr>PowerPoint Presentation</vt:lpstr>
      <vt:lpstr>Microsoft školní scénař</vt:lpstr>
      <vt:lpstr>Scénáře implementace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Katarina Rohacekova</dc:creator>
  <cp:lastModifiedBy>Irena Brifordova</cp:lastModifiedBy>
  <cp:revision>48</cp:revision>
  <dcterms:created xsi:type="dcterms:W3CDTF">2012-10-17T11:25:36Z</dcterms:created>
  <dcterms:modified xsi:type="dcterms:W3CDTF">2013-10-09T11:58:47Z</dcterms:modified>
</cp:coreProperties>
</file>