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8"/>
  </p:notesMasterIdLst>
  <p:sldIdLst>
    <p:sldId id="319" r:id="rId2"/>
    <p:sldId id="385" r:id="rId3"/>
    <p:sldId id="346" r:id="rId4"/>
    <p:sldId id="384" r:id="rId5"/>
    <p:sldId id="348" r:id="rId6"/>
    <p:sldId id="379" r:id="rId7"/>
    <p:sldId id="351" r:id="rId8"/>
    <p:sldId id="352" r:id="rId9"/>
    <p:sldId id="373" r:id="rId10"/>
    <p:sldId id="357" r:id="rId11"/>
    <p:sldId id="374" r:id="rId12"/>
    <p:sldId id="378" r:id="rId13"/>
    <p:sldId id="336" r:id="rId14"/>
    <p:sldId id="380" r:id="rId15"/>
    <p:sldId id="381" r:id="rId16"/>
    <p:sldId id="382" r:id="rId17"/>
    <p:sldId id="383" r:id="rId18"/>
    <p:sldId id="386" r:id="rId19"/>
    <p:sldId id="387" r:id="rId20"/>
    <p:sldId id="388" r:id="rId21"/>
    <p:sldId id="389" r:id="rId22"/>
    <p:sldId id="390" r:id="rId23"/>
    <p:sldId id="391" r:id="rId24"/>
    <p:sldId id="392" r:id="rId25"/>
    <p:sldId id="393" r:id="rId26"/>
    <p:sldId id="314" r:id="rId2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66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26" autoAdjust="0"/>
    <p:restoredTop sz="94660"/>
  </p:normalViewPr>
  <p:slideViewPr>
    <p:cSldViewPr>
      <p:cViewPr>
        <p:scale>
          <a:sx n="100" d="100"/>
          <a:sy n="100" d="100"/>
        </p:scale>
        <p:origin x="-2112" y="-4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ematika+\ANALYZY\MA+2014_analyzy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ematika+\ANALYZY\MA+2014_analyzy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idka\AppData\Local\Microsoft\Windows\Temporary%20Internet%20Files\Content.Outlook\NL6CSP6K\Percentilov&#233;%20um&#237;st&#283;n&#237;%20&#382;&#225;ka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Matematika+\V&#253;sledky\M+_data_08042014_MZdat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cs-CZ" sz="1400" b="0" dirty="0">
                <a:latin typeface="Arial" panose="020B0604020202020204" pitchFamily="34" charset="0"/>
                <a:cs typeface="Arial" panose="020B0604020202020204" pitchFamily="34" charset="0"/>
              </a:rPr>
              <a:t>MATEMATIKA+ 2014 </a:t>
            </a:r>
          </a:p>
          <a:p>
            <a:pPr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cs-CZ" sz="1400" b="0" dirty="0">
                <a:latin typeface="Arial" panose="020B0604020202020204" pitchFamily="34" charset="0"/>
                <a:cs typeface="Arial" panose="020B0604020202020204" pitchFamily="34" charset="0"/>
              </a:rPr>
              <a:t>struktura žáků</a:t>
            </a:r>
            <a:endParaRPr lang="cs-CZ" sz="1200" b="0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3810481436299335"/>
          <c:y val="0.20778923761290402"/>
          <c:w val="0.70528208044016383"/>
          <c:h val="0.75660542432195976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rgbClr val="C00000"/>
              </a:solidFill>
            </c:spPr>
          </c:dPt>
          <c:dPt>
            <c:idx val="4"/>
            <c:bubble3D val="0"/>
            <c:spPr>
              <a:solidFill>
                <a:schemeClr val="accent5"/>
              </a:solidFill>
            </c:spPr>
          </c:dPt>
          <c:dLbls>
            <c:dLbl>
              <c:idx val="0"/>
              <c:layout>
                <c:manualLayout>
                  <c:x val="-6.25E-2"/>
                  <c:y val="-4.026845637583896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1698228346456693"/>
                  <c:y val="-6.755975972802057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0362335958005249"/>
                  <c:y val="-0.1343049903996899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HISTOGRAMY!$B$105:$B$109</c:f>
              <c:strCache>
                <c:ptCount val="5"/>
                <c:pt idx="0">
                  <c:v>GYMNÁZIUM</c:v>
                </c:pt>
                <c:pt idx="1">
                  <c:v>LYCEUM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HISTOGRAMY!$D$105:$D$109</c:f>
              <c:numCache>
                <c:formatCode>0.0</c:formatCode>
                <c:ptCount val="5"/>
                <c:pt idx="0">
                  <c:v>59.287882969914442</c:v>
                </c:pt>
                <c:pt idx="1">
                  <c:v>8.9980678995307759</c:v>
                </c:pt>
                <c:pt idx="2">
                  <c:v>25.91774772288159</c:v>
                </c:pt>
                <c:pt idx="3">
                  <c:v>3.6985923268009939</c:v>
                </c:pt>
                <c:pt idx="4">
                  <c:v>2.0977090808722054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13"/>
        <c:holeSize val="40"/>
      </c:doughnutChart>
    </c:plotArea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dirty="0"/>
              <a:t>MATEMATIKA+ 2014 - ČETNOST</a:t>
            </a:r>
            <a:r>
              <a:rPr lang="cs-CZ" sz="1200" baseline="0" dirty="0"/>
              <a:t> BODŮ</a:t>
            </a:r>
            <a:endParaRPr lang="cs-CZ" sz="1200" dirty="0"/>
          </a:p>
          <a:p>
            <a:pPr>
              <a:defRPr sz="1200"/>
            </a:pPr>
            <a:r>
              <a:rPr lang="cs-CZ" sz="1050" dirty="0" smtClean="0">
                <a:solidFill>
                  <a:srgbClr val="FF0000"/>
                </a:solidFill>
              </a:rPr>
              <a:t>GYMNÁZIA CELKEM</a:t>
            </a:r>
            <a:endParaRPr lang="cs-CZ" sz="1050" dirty="0">
              <a:solidFill>
                <a:srgbClr val="FF0000"/>
              </a:solidFill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0115220099934487E-2"/>
          <c:y val="0.18501561813231229"/>
          <c:w val="0.87867781617020546"/>
          <c:h val="0.66386567162588128"/>
        </c:manualLayout>
      </c:layout>
      <c:barChart>
        <c:barDir val="col"/>
        <c:grouping val="clustered"/>
        <c:varyColors val="0"/>
        <c:ser>
          <c:idx val="1"/>
          <c:order val="0"/>
          <c:spPr>
            <a:solidFill>
              <a:srgbClr val="0070C0"/>
            </a:solidFill>
          </c:spPr>
          <c:invertIfNegative val="0"/>
          <c:dPt>
            <c:idx val="17"/>
            <c:invertIfNegative val="0"/>
            <c:bubble3D val="0"/>
            <c:spPr>
              <a:solidFill>
                <a:srgbClr val="FF0000"/>
              </a:solidFill>
            </c:spPr>
          </c:dPt>
          <c:cat>
            <c:numRef>
              <c:f>HISTOGRAMY!$D$26:$BB$26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HISTOGRAMY!$D$28:$BB$28</c:f>
              <c:numCache>
                <c:formatCode>0.0</c:formatCode>
                <c:ptCount val="51"/>
                <c:pt idx="0">
                  <c:v>0.18621973929236499</c:v>
                </c:pt>
                <c:pt idx="1">
                  <c:v>0</c:v>
                </c:pt>
                <c:pt idx="2">
                  <c:v>0.13966480446927373</c:v>
                </c:pt>
                <c:pt idx="3">
                  <c:v>0.46554934823091249</c:v>
                </c:pt>
                <c:pt idx="4">
                  <c:v>0.74487895716945995</c:v>
                </c:pt>
                <c:pt idx="5">
                  <c:v>0.79143389199255121</c:v>
                </c:pt>
                <c:pt idx="6">
                  <c:v>1.350093109869646</c:v>
                </c:pt>
                <c:pt idx="7">
                  <c:v>1.2569832402234637</c:v>
                </c:pt>
                <c:pt idx="8">
                  <c:v>1.6759776536312849</c:v>
                </c:pt>
                <c:pt idx="9">
                  <c:v>1.8621973929236499</c:v>
                </c:pt>
                <c:pt idx="10">
                  <c:v>2.3277467411545625</c:v>
                </c:pt>
                <c:pt idx="11">
                  <c:v>2.5605214152700189</c:v>
                </c:pt>
                <c:pt idx="12">
                  <c:v>2.9329608938547485</c:v>
                </c:pt>
                <c:pt idx="13">
                  <c:v>2.8398510242085662</c:v>
                </c:pt>
                <c:pt idx="14">
                  <c:v>2.7932960893854748</c:v>
                </c:pt>
                <c:pt idx="15">
                  <c:v>3.4916201117318435</c:v>
                </c:pt>
                <c:pt idx="16">
                  <c:v>3.2122905027932962</c:v>
                </c:pt>
                <c:pt idx="17">
                  <c:v>3.7709497206703912</c:v>
                </c:pt>
                <c:pt idx="18">
                  <c:v>3.5381750465549344</c:v>
                </c:pt>
                <c:pt idx="19">
                  <c:v>2.9329608938547485</c:v>
                </c:pt>
                <c:pt idx="20">
                  <c:v>3.6312849162011176</c:v>
                </c:pt>
                <c:pt idx="21">
                  <c:v>3.7709497206703912</c:v>
                </c:pt>
                <c:pt idx="22">
                  <c:v>3.2588454376163876</c:v>
                </c:pt>
                <c:pt idx="23">
                  <c:v>3.3985102420856608</c:v>
                </c:pt>
                <c:pt idx="24">
                  <c:v>3.7709497206703912</c:v>
                </c:pt>
                <c:pt idx="25">
                  <c:v>3.0726256983240221</c:v>
                </c:pt>
                <c:pt idx="26">
                  <c:v>2.7932960893854748</c:v>
                </c:pt>
                <c:pt idx="27">
                  <c:v>2.5605214152700189</c:v>
                </c:pt>
                <c:pt idx="28">
                  <c:v>2.8864059590316575</c:v>
                </c:pt>
                <c:pt idx="29">
                  <c:v>2.7001862197392921</c:v>
                </c:pt>
                <c:pt idx="30">
                  <c:v>2.2346368715083798</c:v>
                </c:pt>
                <c:pt idx="31">
                  <c:v>2.3277467411545625</c:v>
                </c:pt>
                <c:pt idx="32">
                  <c:v>2.6070763500931098</c:v>
                </c:pt>
                <c:pt idx="33">
                  <c:v>2.4674115456238361</c:v>
                </c:pt>
                <c:pt idx="34">
                  <c:v>2.2811918063314711</c:v>
                </c:pt>
                <c:pt idx="35">
                  <c:v>1.7690875232774672</c:v>
                </c:pt>
                <c:pt idx="36">
                  <c:v>1.4897579143389199</c:v>
                </c:pt>
                <c:pt idx="37">
                  <c:v>2.2346368715083798</c:v>
                </c:pt>
                <c:pt idx="38">
                  <c:v>2.1880819366852888</c:v>
                </c:pt>
                <c:pt idx="39">
                  <c:v>1.350093109869646</c:v>
                </c:pt>
                <c:pt idx="40">
                  <c:v>1.4432029795158288</c:v>
                </c:pt>
                <c:pt idx="41">
                  <c:v>0.93109869646182497</c:v>
                </c:pt>
                <c:pt idx="42">
                  <c:v>1.1173184357541899</c:v>
                </c:pt>
                <c:pt idx="43">
                  <c:v>0.97765363128491622</c:v>
                </c:pt>
                <c:pt idx="44">
                  <c:v>0.6983240223463687</c:v>
                </c:pt>
                <c:pt idx="45">
                  <c:v>0.74487895716945995</c:v>
                </c:pt>
                <c:pt idx="46">
                  <c:v>0.97765363128491622</c:v>
                </c:pt>
                <c:pt idx="47">
                  <c:v>0.32588454376163872</c:v>
                </c:pt>
                <c:pt idx="48">
                  <c:v>0.51210428305400368</c:v>
                </c:pt>
                <c:pt idx="49">
                  <c:v>0.32588454376163872</c:v>
                </c:pt>
                <c:pt idx="50">
                  <c:v>0.27932960893854747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52691712"/>
        <c:axId val="52730880"/>
      </c:barChart>
      <c:catAx>
        <c:axId val="5269171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800"/>
                </a:pPr>
                <a:r>
                  <a:rPr lang="cs-CZ" sz="800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700"/>
            </a:pPr>
            <a:endParaRPr lang="cs-CZ"/>
          </a:p>
        </c:txPr>
        <c:crossAx val="52730880"/>
        <c:crosses val="autoZero"/>
        <c:auto val="1"/>
        <c:lblAlgn val="ctr"/>
        <c:lblOffset val="100"/>
        <c:noMultiLvlLbl val="0"/>
      </c:catAx>
      <c:valAx>
        <c:axId val="5273088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900"/>
                </a:pPr>
                <a:r>
                  <a:rPr lang="cs-CZ" sz="900"/>
                  <a:t>POČET</a:t>
                </a:r>
                <a:r>
                  <a:rPr lang="cs-CZ" sz="900" baseline="0"/>
                  <a:t> ŽÁKŮ (%)</a:t>
                </a:r>
                <a:endParaRPr lang="cs-CZ" sz="900"/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5269171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/>
              <a:t>Matematika+  2014</a:t>
            </a:r>
          </a:p>
        </c:rich>
      </c:tx>
      <c:layout>
        <c:manualLayout>
          <c:xMode val="edge"/>
          <c:yMode val="edge"/>
          <c:x val="5.3702435955836098E-2"/>
          <c:y val="2.607986960065199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2.2643179640186133E-2"/>
          <c:y val="3.3117135525844506E-2"/>
          <c:w val="0.68330333237830843"/>
          <c:h val="0.88871719894073642"/>
        </c:manualLayout>
      </c:layout>
      <c:areaChart>
        <c:grouping val="standard"/>
        <c:varyColors val="0"/>
        <c:ser>
          <c:idx val="0"/>
          <c:order val="0"/>
          <c:tx>
            <c:strRef>
              <c:f>'[Percentilové umístění žáka.xlsx]Podpůrná data'!$O$1</c:f>
              <c:strCache>
                <c:ptCount val="1"/>
                <c:pt idx="0">
                  <c:v>Známka 1</c:v>
                </c:pt>
              </c:strCache>
            </c:strRef>
          </c:tx>
          <c:spPr>
            <a:solidFill>
              <a:srgbClr val="00B050"/>
            </a:solidFill>
            <a:ln w="6350">
              <a:solidFill>
                <a:schemeClr val="tx1"/>
              </a:solidFill>
            </a:ln>
          </c:spPr>
          <c:cat>
            <c:numRef>
              <c:f>'[Percentilové umístění žáka.xlsx]Podpůrná data'!$J$2:$J$102</c:f>
              <c:numCache>
                <c:formatCode>0</c:formatCode>
                <c:ptCount val="101"/>
                <c:pt idx="0">
                  <c:v>100</c:v>
                </c:pt>
                <c:pt idx="1">
                  <c:v>99</c:v>
                </c:pt>
                <c:pt idx="2">
                  <c:v>98</c:v>
                </c:pt>
                <c:pt idx="3">
                  <c:v>97</c:v>
                </c:pt>
                <c:pt idx="4">
                  <c:v>96</c:v>
                </c:pt>
                <c:pt idx="5">
                  <c:v>95</c:v>
                </c:pt>
                <c:pt idx="6">
                  <c:v>94</c:v>
                </c:pt>
                <c:pt idx="7">
                  <c:v>93</c:v>
                </c:pt>
                <c:pt idx="8">
                  <c:v>92</c:v>
                </c:pt>
                <c:pt idx="9">
                  <c:v>91</c:v>
                </c:pt>
                <c:pt idx="10">
                  <c:v>90</c:v>
                </c:pt>
                <c:pt idx="11">
                  <c:v>89</c:v>
                </c:pt>
                <c:pt idx="12">
                  <c:v>88</c:v>
                </c:pt>
                <c:pt idx="13">
                  <c:v>87</c:v>
                </c:pt>
                <c:pt idx="14">
                  <c:v>86</c:v>
                </c:pt>
                <c:pt idx="15">
                  <c:v>85</c:v>
                </c:pt>
                <c:pt idx="16">
                  <c:v>84</c:v>
                </c:pt>
                <c:pt idx="17">
                  <c:v>83</c:v>
                </c:pt>
                <c:pt idx="18">
                  <c:v>82</c:v>
                </c:pt>
                <c:pt idx="19">
                  <c:v>81</c:v>
                </c:pt>
                <c:pt idx="20">
                  <c:v>80</c:v>
                </c:pt>
                <c:pt idx="21">
                  <c:v>79</c:v>
                </c:pt>
                <c:pt idx="22">
                  <c:v>78</c:v>
                </c:pt>
                <c:pt idx="23">
                  <c:v>77</c:v>
                </c:pt>
                <c:pt idx="24">
                  <c:v>76</c:v>
                </c:pt>
                <c:pt idx="25">
                  <c:v>75</c:v>
                </c:pt>
                <c:pt idx="26">
                  <c:v>74</c:v>
                </c:pt>
                <c:pt idx="27">
                  <c:v>73</c:v>
                </c:pt>
                <c:pt idx="28">
                  <c:v>72</c:v>
                </c:pt>
                <c:pt idx="29">
                  <c:v>71</c:v>
                </c:pt>
                <c:pt idx="30">
                  <c:v>70</c:v>
                </c:pt>
                <c:pt idx="31">
                  <c:v>69</c:v>
                </c:pt>
                <c:pt idx="32">
                  <c:v>68</c:v>
                </c:pt>
                <c:pt idx="33">
                  <c:v>67</c:v>
                </c:pt>
                <c:pt idx="34">
                  <c:v>66</c:v>
                </c:pt>
                <c:pt idx="35">
                  <c:v>65</c:v>
                </c:pt>
                <c:pt idx="36">
                  <c:v>64</c:v>
                </c:pt>
                <c:pt idx="37">
                  <c:v>63</c:v>
                </c:pt>
                <c:pt idx="38">
                  <c:v>62</c:v>
                </c:pt>
                <c:pt idx="39">
                  <c:v>61</c:v>
                </c:pt>
                <c:pt idx="40">
                  <c:v>60</c:v>
                </c:pt>
                <c:pt idx="41">
                  <c:v>59</c:v>
                </c:pt>
                <c:pt idx="42">
                  <c:v>58</c:v>
                </c:pt>
                <c:pt idx="43">
                  <c:v>57</c:v>
                </c:pt>
                <c:pt idx="44">
                  <c:v>56</c:v>
                </c:pt>
                <c:pt idx="45">
                  <c:v>55</c:v>
                </c:pt>
                <c:pt idx="46">
                  <c:v>54</c:v>
                </c:pt>
                <c:pt idx="47">
                  <c:v>53</c:v>
                </c:pt>
                <c:pt idx="48">
                  <c:v>52</c:v>
                </c:pt>
                <c:pt idx="49">
                  <c:v>51</c:v>
                </c:pt>
                <c:pt idx="50">
                  <c:v>50</c:v>
                </c:pt>
                <c:pt idx="51">
                  <c:v>49</c:v>
                </c:pt>
                <c:pt idx="52">
                  <c:v>48</c:v>
                </c:pt>
                <c:pt idx="53">
                  <c:v>47</c:v>
                </c:pt>
                <c:pt idx="54">
                  <c:v>46</c:v>
                </c:pt>
                <c:pt idx="55">
                  <c:v>45</c:v>
                </c:pt>
                <c:pt idx="56">
                  <c:v>44</c:v>
                </c:pt>
                <c:pt idx="57">
                  <c:v>43</c:v>
                </c:pt>
                <c:pt idx="58">
                  <c:v>42</c:v>
                </c:pt>
                <c:pt idx="59">
                  <c:v>41</c:v>
                </c:pt>
                <c:pt idx="60">
                  <c:v>40</c:v>
                </c:pt>
                <c:pt idx="61">
                  <c:v>39</c:v>
                </c:pt>
                <c:pt idx="62">
                  <c:v>38</c:v>
                </c:pt>
                <c:pt idx="63">
                  <c:v>37</c:v>
                </c:pt>
                <c:pt idx="64">
                  <c:v>36</c:v>
                </c:pt>
                <c:pt idx="65">
                  <c:v>35</c:v>
                </c:pt>
                <c:pt idx="66">
                  <c:v>34</c:v>
                </c:pt>
                <c:pt idx="67">
                  <c:v>33</c:v>
                </c:pt>
                <c:pt idx="68">
                  <c:v>32</c:v>
                </c:pt>
                <c:pt idx="69">
                  <c:v>31</c:v>
                </c:pt>
                <c:pt idx="70">
                  <c:v>30</c:v>
                </c:pt>
                <c:pt idx="71">
                  <c:v>29</c:v>
                </c:pt>
                <c:pt idx="72">
                  <c:v>28</c:v>
                </c:pt>
                <c:pt idx="73">
                  <c:v>27</c:v>
                </c:pt>
                <c:pt idx="74">
                  <c:v>26</c:v>
                </c:pt>
                <c:pt idx="75">
                  <c:v>25</c:v>
                </c:pt>
                <c:pt idx="76">
                  <c:v>24</c:v>
                </c:pt>
                <c:pt idx="77">
                  <c:v>23</c:v>
                </c:pt>
                <c:pt idx="78">
                  <c:v>22</c:v>
                </c:pt>
                <c:pt idx="79">
                  <c:v>21</c:v>
                </c:pt>
                <c:pt idx="80">
                  <c:v>20</c:v>
                </c:pt>
                <c:pt idx="81">
                  <c:v>19</c:v>
                </c:pt>
                <c:pt idx="82">
                  <c:v>18</c:v>
                </c:pt>
                <c:pt idx="83">
                  <c:v>17</c:v>
                </c:pt>
                <c:pt idx="84">
                  <c:v>16</c:v>
                </c:pt>
                <c:pt idx="85">
                  <c:v>15</c:v>
                </c:pt>
                <c:pt idx="86">
                  <c:v>14</c:v>
                </c:pt>
                <c:pt idx="87">
                  <c:v>13</c:v>
                </c:pt>
                <c:pt idx="88">
                  <c:v>12</c:v>
                </c:pt>
                <c:pt idx="89">
                  <c:v>11</c:v>
                </c:pt>
                <c:pt idx="90">
                  <c:v>10</c:v>
                </c:pt>
                <c:pt idx="91">
                  <c:v>9</c:v>
                </c:pt>
                <c:pt idx="92">
                  <c:v>8</c:v>
                </c:pt>
                <c:pt idx="93">
                  <c:v>7</c:v>
                </c:pt>
                <c:pt idx="94">
                  <c:v>6</c:v>
                </c:pt>
                <c:pt idx="95">
                  <c:v>5</c:v>
                </c:pt>
                <c:pt idx="96">
                  <c:v>4</c:v>
                </c:pt>
                <c:pt idx="97">
                  <c:v>3</c:v>
                </c:pt>
                <c:pt idx="98">
                  <c:v>2</c:v>
                </c:pt>
                <c:pt idx="99">
                  <c:v>1</c:v>
                </c:pt>
                <c:pt idx="100">
                  <c:v>0</c:v>
                </c:pt>
              </c:numCache>
            </c:numRef>
          </c:cat>
          <c:val>
            <c:numRef>
              <c:f>'[Percentilové umístění žáka.xlsx]Podpůrná data'!$O$2:$O$101</c:f>
              <c:numCache>
                <c:formatCode>0.0%</c:formatCode>
                <c:ptCount val="100"/>
                <c:pt idx="0">
                  <c:v>1</c:v>
                </c:pt>
                <c:pt idx="1">
                  <c:v>0.99844074844074848</c:v>
                </c:pt>
                <c:pt idx="2">
                  <c:v>0.99688149688149685</c:v>
                </c:pt>
                <c:pt idx="3">
                  <c:v>0.9948458073458073</c:v>
                </c:pt>
                <c:pt idx="4">
                  <c:v>0.9932432432432432</c:v>
                </c:pt>
                <c:pt idx="5">
                  <c:v>0.99034130284130273</c:v>
                </c:pt>
                <c:pt idx="6">
                  <c:v>0.98752598752598753</c:v>
                </c:pt>
                <c:pt idx="7">
                  <c:v>0.98505717255717251</c:v>
                </c:pt>
                <c:pt idx="8">
                  <c:v>0.98336798336798337</c:v>
                </c:pt>
                <c:pt idx="9">
                  <c:v>0.97778066528066532</c:v>
                </c:pt>
                <c:pt idx="10">
                  <c:v>0.97297297297297303</c:v>
                </c:pt>
                <c:pt idx="11">
                  <c:v>0.96877165627165629</c:v>
                </c:pt>
                <c:pt idx="12">
                  <c:v>0.96413721413721409</c:v>
                </c:pt>
                <c:pt idx="13">
                  <c:v>0.9600658350658352</c:v>
                </c:pt>
                <c:pt idx="14">
                  <c:v>0.95634095634095639</c:v>
                </c:pt>
                <c:pt idx="15">
                  <c:v>0.95049376299376298</c:v>
                </c:pt>
              </c:numCache>
            </c:numRef>
          </c:val>
        </c:ser>
        <c:ser>
          <c:idx val="2"/>
          <c:order val="1"/>
          <c:tx>
            <c:strRef>
              <c:f>'[Percentilové umístění žáka.xlsx]Podpůrná data'!$P$1</c:f>
              <c:strCache>
                <c:ptCount val="1"/>
                <c:pt idx="0">
                  <c:v>Známka 2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chemeClr val="tx1"/>
              </a:solidFill>
            </a:ln>
          </c:spPr>
          <c:cat>
            <c:numRef>
              <c:f>'[Percentilové umístění žáka.xlsx]Podpůrná data'!$J$2:$J$102</c:f>
              <c:numCache>
                <c:formatCode>0</c:formatCode>
                <c:ptCount val="101"/>
                <c:pt idx="0">
                  <c:v>100</c:v>
                </c:pt>
                <c:pt idx="1">
                  <c:v>99</c:v>
                </c:pt>
                <c:pt idx="2">
                  <c:v>98</c:v>
                </c:pt>
                <c:pt idx="3">
                  <c:v>97</c:v>
                </c:pt>
                <c:pt idx="4">
                  <c:v>96</c:v>
                </c:pt>
                <c:pt idx="5">
                  <c:v>95</c:v>
                </c:pt>
                <c:pt idx="6">
                  <c:v>94</c:v>
                </c:pt>
                <c:pt idx="7">
                  <c:v>93</c:v>
                </c:pt>
                <c:pt idx="8">
                  <c:v>92</c:v>
                </c:pt>
                <c:pt idx="9">
                  <c:v>91</c:v>
                </c:pt>
                <c:pt idx="10">
                  <c:v>90</c:v>
                </c:pt>
                <c:pt idx="11">
                  <c:v>89</c:v>
                </c:pt>
                <c:pt idx="12">
                  <c:v>88</c:v>
                </c:pt>
                <c:pt idx="13">
                  <c:v>87</c:v>
                </c:pt>
                <c:pt idx="14">
                  <c:v>86</c:v>
                </c:pt>
                <c:pt idx="15">
                  <c:v>85</c:v>
                </c:pt>
                <c:pt idx="16">
                  <c:v>84</c:v>
                </c:pt>
                <c:pt idx="17">
                  <c:v>83</c:v>
                </c:pt>
                <c:pt idx="18">
                  <c:v>82</c:v>
                </c:pt>
                <c:pt idx="19">
                  <c:v>81</c:v>
                </c:pt>
                <c:pt idx="20">
                  <c:v>80</c:v>
                </c:pt>
                <c:pt idx="21">
                  <c:v>79</c:v>
                </c:pt>
                <c:pt idx="22">
                  <c:v>78</c:v>
                </c:pt>
                <c:pt idx="23">
                  <c:v>77</c:v>
                </c:pt>
                <c:pt idx="24">
                  <c:v>76</c:v>
                </c:pt>
                <c:pt idx="25">
                  <c:v>75</c:v>
                </c:pt>
                <c:pt idx="26">
                  <c:v>74</c:v>
                </c:pt>
                <c:pt idx="27">
                  <c:v>73</c:v>
                </c:pt>
                <c:pt idx="28">
                  <c:v>72</c:v>
                </c:pt>
                <c:pt idx="29">
                  <c:v>71</c:v>
                </c:pt>
                <c:pt idx="30">
                  <c:v>70</c:v>
                </c:pt>
                <c:pt idx="31">
                  <c:v>69</c:v>
                </c:pt>
                <c:pt idx="32">
                  <c:v>68</c:v>
                </c:pt>
                <c:pt idx="33">
                  <c:v>67</c:v>
                </c:pt>
                <c:pt idx="34">
                  <c:v>66</c:v>
                </c:pt>
                <c:pt idx="35">
                  <c:v>65</c:v>
                </c:pt>
                <c:pt idx="36">
                  <c:v>64</c:v>
                </c:pt>
                <c:pt idx="37">
                  <c:v>63</c:v>
                </c:pt>
                <c:pt idx="38">
                  <c:v>62</c:v>
                </c:pt>
                <c:pt idx="39">
                  <c:v>61</c:v>
                </c:pt>
                <c:pt idx="40">
                  <c:v>60</c:v>
                </c:pt>
                <c:pt idx="41">
                  <c:v>59</c:v>
                </c:pt>
                <c:pt idx="42">
                  <c:v>58</c:v>
                </c:pt>
                <c:pt idx="43">
                  <c:v>57</c:v>
                </c:pt>
                <c:pt idx="44">
                  <c:v>56</c:v>
                </c:pt>
                <c:pt idx="45">
                  <c:v>55</c:v>
                </c:pt>
                <c:pt idx="46">
                  <c:v>54</c:v>
                </c:pt>
                <c:pt idx="47">
                  <c:v>53</c:v>
                </c:pt>
                <c:pt idx="48">
                  <c:v>52</c:v>
                </c:pt>
                <c:pt idx="49">
                  <c:v>51</c:v>
                </c:pt>
                <c:pt idx="50">
                  <c:v>50</c:v>
                </c:pt>
                <c:pt idx="51">
                  <c:v>49</c:v>
                </c:pt>
                <c:pt idx="52">
                  <c:v>48</c:v>
                </c:pt>
                <c:pt idx="53">
                  <c:v>47</c:v>
                </c:pt>
                <c:pt idx="54">
                  <c:v>46</c:v>
                </c:pt>
                <c:pt idx="55">
                  <c:v>45</c:v>
                </c:pt>
                <c:pt idx="56">
                  <c:v>44</c:v>
                </c:pt>
                <c:pt idx="57">
                  <c:v>43</c:v>
                </c:pt>
                <c:pt idx="58">
                  <c:v>42</c:v>
                </c:pt>
                <c:pt idx="59">
                  <c:v>41</c:v>
                </c:pt>
                <c:pt idx="60">
                  <c:v>40</c:v>
                </c:pt>
                <c:pt idx="61">
                  <c:v>39</c:v>
                </c:pt>
                <c:pt idx="62">
                  <c:v>38</c:v>
                </c:pt>
                <c:pt idx="63">
                  <c:v>37</c:v>
                </c:pt>
                <c:pt idx="64">
                  <c:v>36</c:v>
                </c:pt>
                <c:pt idx="65">
                  <c:v>35</c:v>
                </c:pt>
                <c:pt idx="66">
                  <c:v>34</c:v>
                </c:pt>
                <c:pt idx="67">
                  <c:v>33</c:v>
                </c:pt>
                <c:pt idx="68">
                  <c:v>32</c:v>
                </c:pt>
                <c:pt idx="69">
                  <c:v>31</c:v>
                </c:pt>
                <c:pt idx="70">
                  <c:v>30</c:v>
                </c:pt>
                <c:pt idx="71">
                  <c:v>29</c:v>
                </c:pt>
                <c:pt idx="72">
                  <c:v>28</c:v>
                </c:pt>
                <c:pt idx="73">
                  <c:v>27</c:v>
                </c:pt>
                <c:pt idx="74">
                  <c:v>26</c:v>
                </c:pt>
                <c:pt idx="75">
                  <c:v>25</c:v>
                </c:pt>
                <c:pt idx="76">
                  <c:v>24</c:v>
                </c:pt>
                <c:pt idx="77">
                  <c:v>23</c:v>
                </c:pt>
                <c:pt idx="78">
                  <c:v>22</c:v>
                </c:pt>
                <c:pt idx="79">
                  <c:v>21</c:v>
                </c:pt>
                <c:pt idx="80">
                  <c:v>20</c:v>
                </c:pt>
                <c:pt idx="81">
                  <c:v>19</c:v>
                </c:pt>
                <c:pt idx="82">
                  <c:v>18</c:v>
                </c:pt>
                <c:pt idx="83">
                  <c:v>17</c:v>
                </c:pt>
                <c:pt idx="84">
                  <c:v>16</c:v>
                </c:pt>
                <c:pt idx="85">
                  <c:v>15</c:v>
                </c:pt>
                <c:pt idx="86">
                  <c:v>14</c:v>
                </c:pt>
                <c:pt idx="87">
                  <c:v>13</c:v>
                </c:pt>
                <c:pt idx="88">
                  <c:v>12</c:v>
                </c:pt>
                <c:pt idx="89">
                  <c:v>11</c:v>
                </c:pt>
                <c:pt idx="90">
                  <c:v>10</c:v>
                </c:pt>
                <c:pt idx="91">
                  <c:v>9</c:v>
                </c:pt>
                <c:pt idx="92">
                  <c:v>8</c:v>
                </c:pt>
                <c:pt idx="93">
                  <c:v>7</c:v>
                </c:pt>
                <c:pt idx="94">
                  <c:v>6</c:v>
                </c:pt>
                <c:pt idx="95">
                  <c:v>5</c:v>
                </c:pt>
                <c:pt idx="96">
                  <c:v>4</c:v>
                </c:pt>
                <c:pt idx="97">
                  <c:v>3</c:v>
                </c:pt>
                <c:pt idx="98">
                  <c:v>2</c:v>
                </c:pt>
                <c:pt idx="99">
                  <c:v>1</c:v>
                </c:pt>
                <c:pt idx="100">
                  <c:v>0</c:v>
                </c:pt>
              </c:numCache>
            </c:numRef>
          </c:cat>
          <c:val>
            <c:numRef>
              <c:f>'[Percentilové umístění žáka.xlsx]Podpůrná data'!$P$2:$P$101</c:f>
              <c:numCache>
                <c:formatCode>0.0%</c:formatCode>
                <c:ptCount val="100"/>
                <c:pt idx="0">
                  <c:v>0.95049376299376298</c:v>
                </c:pt>
                <c:pt idx="1">
                  <c:v>0.95049376299376298</c:v>
                </c:pt>
                <c:pt idx="2">
                  <c:v>0.95049376299376298</c:v>
                </c:pt>
                <c:pt idx="3">
                  <c:v>0.95049376299376298</c:v>
                </c:pt>
                <c:pt idx="4">
                  <c:v>0.95049376299376298</c:v>
                </c:pt>
                <c:pt idx="5">
                  <c:v>0.95049376299376298</c:v>
                </c:pt>
                <c:pt idx="6">
                  <c:v>0.95049376299376298</c:v>
                </c:pt>
                <c:pt idx="7">
                  <c:v>0.95049376299376298</c:v>
                </c:pt>
                <c:pt idx="8">
                  <c:v>0.95049376299376298</c:v>
                </c:pt>
                <c:pt idx="9">
                  <c:v>0.95049376299376298</c:v>
                </c:pt>
                <c:pt idx="10">
                  <c:v>0.95049376299376298</c:v>
                </c:pt>
                <c:pt idx="11">
                  <c:v>0.95049376299376298</c:v>
                </c:pt>
                <c:pt idx="12">
                  <c:v>0.95049376299376298</c:v>
                </c:pt>
                <c:pt idx="13">
                  <c:v>0.95049376299376298</c:v>
                </c:pt>
                <c:pt idx="14">
                  <c:v>0.95049376299376298</c:v>
                </c:pt>
                <c:pt idx="15">
                  <c:v>0.95049376299376298</c:v>
                </c:pt>
                <c:pt idx="16">
                  <c:v>0.94542619542619544</c:v>
                </c:pt>
                <c:pt idx="17">
                  <c:v>0.93918918918918914</c:v>
                </c:pt>
                <c:pt idx="18">
                  <c:v>0.93295218295218296</c:v>
                </c:pt>
                <c:pt idx="19">
                  <c:v>0.92714830214830224</c:v>
                </c:pt>
                <c:pt idx="20">
                  <c:v>0.92203742203742201</c:v>
                </c:pt>
                <c:pt idx="21">
                  <c:v>0.91328828828828812</c:v>
                </c:pt>
                <c:pt idx="22">
                  <c:v>0.90540540540540537</c:v>
                </c:pt>
                <c:pt idx="23">
                  <c:v>0.89652633402633397</c:v>
                </c:pt>
                <c:pt idx="24">
                  <c:v>0.88929313929313925</c:v>
                </c:pt>
                <c:pt idx="25">
                  <c:v>0.87525987525987514</c:v>
                </c:pt>
                <c:pt idx="26">
                  <c:v>0.86278586278586278</c:v>
                </c:pt>
                <c:pt idx="27">
                  <c:v>0.85074497574497565</c:v>
                </c:pt>
                <c:pt idx="28">
                  <c:v>0.83731808731808732</c:v>
                </c:pt>
                <c:pt idx="29">
                  <c:v>0.82856895356895366</c:v>
                </c:pt>
                <c:pt idx="30">
                  <c:v>0.81912681912681906</c:v>
                </c:pt>
                <c:pt idx="31">
                  <c:v>0.80782224532224534</c:v>
                </c:pt>
                <c:pt idx="32">
                  <c:v>0.79781704781704788</c:v>
                </c:pt>
                <c:pt idx="33">
                  <c:v>0.78421690921690923</c:v>
                </c:pt>
              </c:numCache>
            </c:numRef>
          </c:val>
        </c:ser>
        <c:ser>
          <c:idx val="3"/>
          <c:order val="2"/>
          <c:tx>
            <c:strRef>
              <c:f>'[Percentilové umístění žáka.xlsx]Podpůrná data'!$Q$1</c:f>
              <c:strCache>
                <c:ptCount val="1"/>
                <c:pt idx="0">
                  <c:v>Známka 3</c:v>
                </c:pt>
              </c:strCache>
            </c:strRef>
          </c:tx>
          <c:spPr>
            <a:solidFill>
              <a:srgbClr val="8BBBF5"/>
            </a:solidFill>
            <a:ln w="6350">
              <a:solidFill>
                <a:schemeClr val="tx1"/>
              </a:solidFill>
            </a:ln>
          </c:spPr>
          <c:cat>
            <c:numRef>
              <c:f>'[Percentilové umístění žáka.xlsx]Podpůrná data'!$J$2:$J$102</c:f>
              <c:numCache>
                <c:formatCode>0</c:formatCode>
                <c:ptCount val="101"/>
                <c:pt idx="0">
                  <c:v>100</c:v>
                </c:pt>
                <c:pt idx="1">
                  <c:v>99</c:v>
                </c:pt>
                <c:pt idx="2">
                  <c:v>98</c:v>
                </c:pt>
                <c:pt idx="3">
                  <c:v>97</c:v>
                </c:pt>
                <c:pt idx="4">
                  <c:v>96</c:v>
                </c:pt>
                <c:pt idx="5">
                  <c:v>95</c:v>
                </c:pt>
                <c:pt idx="6">
                  <c:v>94</c:v>
                </c:pt>
                <c:pt idx="7">
                  <c:v>93</c:v>
                </c:pt>
                <c:pt idx="8">
                  <c:v>92</c:v>
                </c:pt>
                <c:pt idx="9">
                  <c:v>91</c:v>
                </c:pt>
                <c:pt idx="10">
                  <c:v>90</c:v>
                </c:pt>
                <c:pt idx="11">
                  <c:v>89</c:v>
                </c:pt>
                <c:pt idx="12">
                  <c:v>88</c:v>
                </c:pt>
                <c:pt idx="13">
                  <c:v>87</c:v>
                </c:pt>
                <c:pt idx="14">
                  <c:v>86</c:v>
                </c:pt>
                <c:pt idx="15">
                  <c:v>85</c:v>
                </c:pt>
                <c:pt idx="16">
                  <c:v>84</c:v>
                </c:pt>
                <c:pt idx="17">
                  <c:v>83</c:v>
                </c:pt>
                <c:pt idx="18">
                  <c:v>82</c:v>
                </c:pt>
                <c:pt idx="19">
                  <c:v>81</c:v>
                </c:pt>
                <c:pt idx="20">
                  <c:v>80</c:v>
                </c:pt>
                <c:pt idx="21">
                  <c:v>79</c:v>
                </c:pt>
                <c:pt idx="22">
                  <c:v>78</c:v>
                </c:pt>
                <c:pt idx="23">
                  <c:v>77</c:v>
                </c:pt>
                <c:pt idx="24">
                  <c:v>76</c:v>
                </c:pt>
                <c:pt idx="25">
                  <c:v>75</c:v>
                </c:pt>
                <c:pt idx="26">
                  <c:v>74</c:v>
                </c:pt>
                <c:pt idx="27">
                  <c:v>73</c:v>
                </c:pt>
                <c:pt idx="28">
                  <c:v>72</c:v>
                </c:pt>
                <c:pt idx="29">
                  <c:v>71</c:v>
                </c:pt>
                <c:pt idx="30">
                  <c:v>70</c:v>
                </c:pt>
                <c:pt idx="31">
                  <c:v>69</c:v>
                </c:pt>
                <c:pt idx="32">
                  <c:v>68</c:v>
                </c:pt>
                <c:pt idx="33">
                  <c:v>67</c:v>
                </c:pt>
                <c:pt idx="34">
                  <c:v>66</c:v>
                </c:pt>
                <c:pt idx="35">
                  <c:v>65</c:v>
                </c:pt>
                <c:pt idx="36">
                  <c:v>64</c:v>
                </c:pt>
                <c:pt idx="37">
                  <c:v>63</c:v>
                </c:pt>
                <c:pt idx="38">
                  <c:v>62</c:v>
                </c:pt>
                <c:pt idx="39">
                  <c:v>61</c:v>
                </c:pt>
                <c:pt idx="40">
                  <c:v>60</c:v>
                </c:pt>
                <c:pt idx="41">
                  <c:v>59</c:v>
                </c:pt>
                <c:pt idx="42">
                  <c:v>58</c:v>
                </c:pt>
                <c:pt idx="43">
                  <c:v>57</c:v>
                </c:pt>
                <c:pt idx="44">
                  <c:v>56</c:v>
                </c:pt>
                <c:pt idx="45">
                  <c:v>55</c:v>
                </c:pt>
                <c:pt idx="46">
                  <c:v>54</c:v>
                </c:pt>
                <c:pt idx="47">
                  <c:v>53</c:v>
                </c:pt>
                <c:pt idx="48">
                  <c:v>52</c:v>
                </c:pt>
                <c:pt idx="49">
                  <c:v>51</c:v>
                </c:pt>
                <c:pt idx="50">
                  <c:v>50</c:v>
                </c:pt>
                <c:pt idx="51">
                  <c:v>49</c:v>
                </c:pt>
                <c:pt idx="52">
                  <c:v>48</c:v>
                </c:pt>
                <c:pt idx="53">
                  <c:v>47</c:v>
                </c:pt>
                <c:pt idx="54">
                  <c:v>46</c:v>
                </c:pt>
                <c:pt idx="55">
                  <c:v>45</c:v>
                </c:pt>
                <c:pt idx="56">
                  <c:v>44</c:v>
                </c:pt>
                <c:pt idx="57">
                  <c:v>43</c:v>
                </c:pt>
                <c:pt idx="58">
                  <c:v>42</c:v>
                </c:pt>
                <c:pt idx="59">
                  <c:v>41</c:v>
                </c:pt>
                <c:pt idx="60">
                  <c:v>40</c:v>
                </c:pt>
                <c:pt idx="61">
                  <c:v>39</c:v>
                </c:pt>
                <c:pt idx="62">
                  <c:v>38</c:v>
                </c:pt>
                <c:pt idx="63">
                  <c:v>37</c:v>
                </c:pt>
                <c:pt idx="64">
                  <c:v>36</c:v>
                </c:pt>
                <c:pt idx="65">
                  <c:v>35</c:v>
                </c:pt>
                <c:pt idx="66">
                  <c:v>34</c:v>
                </c:pt>
                <c:pt idx="67">
                  <c:v>33</c:v>
                </c:pt>
                <c:pt idx="68">
                  <c:v>32</c:v>
                </c:pt>
                <c:pt idx="69">
                  <c:v>31</c:v>
                </c:pt>
                <c:pt idx="70">
                  <c:v>30</c:v>
                </c:pt>
                <c:pt idx="71">
                  <c:v>29</c:v>
                </c:pt>
                <c:pt idx="72">
                  <c:v>28</c:v>
                </c:pt>
                <c:pt idx="73">
                  <c:v>27</c:v>
                </c:pt>
                <c:pt idx="74">
                  <c:v>26</c:v>
                </c:pt>
                <c:pt idx="75">
                  <c:v>25</c:v>
                </c:pt>
                <c:pt idx="76">
                  <c:v>24</c:v>
                </c:pt>
                <c:pt idx="77">
                  <c:v>23</c:v>
                </c:pt>
                <c:pt idx="78">
                  <c:v>22</c:v>
                </c:pt>
                <c:pt idx="79">
                  <c:v>21</c:v>
                </c:pt>
                <c:pt idx="80">
                  <c:v>20</c:v>
                </c:pt>
                <c:pt idx="81">
                  <c:v>19</c:v>
                </c:pt>
                <c:pt idx="82">
                  <c:v>18</c:v>
                </c:pt>
                <c:pt idx="83">
                  <c:v>17</c:v>
                </c:pt>
                <c:pt idx="84">
                  <c:v>16</c:v>
                </c:pt>
                <c:pt idx="85">
                  <c:v>15</c:v>
                </c:pt>
                <c:pt idx="86">
                  <c:v>14</c:v>
                </c:pt>
                <c:pt idx="87">
                  <c:v>13</c:v>
                </c:pt>
                <c:pt idx="88">
                  <c:v>12</c:v>
                </c:pt>
                <c:pt idx="89">
                  <c:v>11</c:v>
                </c:pt>
                <c:pt idx="90">
                  <c:v>10</c:v>
                </c:pt>
                <c:pt idx="91">
                  <c:v>9</c:v>
                </c:pt>
                <c:pt idx="92">
                  <c:v>8</c:v>
                </c:pt>
                <c:pt idx="93">
                  <c:v>7</c:v>
                </c:pt>
                <c:pt idx="94">
                  <c:v>6</c:v>
                </c:pt>
                <c:pt idx="95">
                  <c:v>5</c:v>
                </c:pt>
                <c:pt idx="96">
                  <c:v>4</c:v>
                </c:pt>
                <c:pt idx="97">
                  <c:v>3</c:v>
                </c:pt>
                <c:pt idx="98">
                  <c:v>2</c:v>
                </c:pt>
                <c:pt idx="99">
                  <c:v>1</c:v>
                </c:pt>
                <c:pt idx="100">
                  <c:v>0</c:v>
                </c:pt>
              </c:numCache>
            </c:numRef>
          </c:cat>
          <c:val>
            <c:numRef>
              <c:f>'[Percentilové umístění žáka.xlsx]Podpůrná data'!$Q$2:$Q$102</c:f>
              <c:numCache>
                <c:formatCode>0.0%</c:formatCode>
                <c:ptCount val="101"/>
                <c:pt idx="0">
                  <c:v>0.78421690921690923</c:v>
                </c:pt>
                <c:pt idx="1">
                  <c:v>0.78421690921690923</c:v>
                </c:pt>
                <c:pt idx="2">
                  <c:v>0.78421690921690923</c:v>
                </c:pt>
                <c:pt idx="3">
                  <c:v>0.78421690921690923</c:v>
                </c:pt>
                <c:pt idx="4">
                  <c:v>0.78421690921690923</c:v>
                </c:pt>
                <c:pt idx="5">
                  <c:v>0.78421690921690923</c:v>
                </c:pt>
                <c:pt idx="6">
                  <c:v>0.78421690921690923</c:v>
                </c:pt>
                <c:pt idx="7">
                  <c:v>0.78421690921690923</c:v>
                </c:pt>
                <c:pt idx="8">
                  <c:v>0.78421690921690923</c:v>
                </c:pt>
                <c:pt idx="9">
                  <c:v>0.78421690921690923</c:v>
                </c:pt>
                <c:pt idx="10">
                  <c:v>0.78421690921690923</c:v>
                </c:pt>
                <c:pt idx="11">
                  <c:v>0.78421690921690923</c:v>
                </c:pt>
                <c:pt idx="12">
                  <c:v>0.78421690921690923</c:v>
                </c:pt>
                <c:pt idx="13">
                  <c:v>0.78421690921690923</c:v>
                </c:pt>
                <c:pt idx="14">
                  <c:v>0.78421690921690923</c:v>
                </c:pt>
                <c:pt idx="15">
                  <c:v>0.78421690921690923</c:v>
                </c:pt>
                <c:pt idx="16">
                  <c:v>0.78421690921690923</c:v>
                </c:pt>
                <c:pt idx="17">
                  <c:v>0.78421690921690923</c:v>
                </c:pt>
                <c:pt idx="18">
                  <c:v>0.78421690921690923</c:v>
                </c:pt>
                <c:pt idx="19">
                  <c:v>0.78421690921690923</c:v>
                </c:pt>
                <c:pt idx="20">
                  <c:v>0.78421690921690923</c:v>
                </c:pt>
                <c:pt idx="21">
                  <c:v>0.78421690921690923</c:v>
                </c:pt>
                <c:pt idx="22">
                  <c:v>0.78421690921690923</c:v>
                </c:pt>
                <c:pt idx="23">
                  <c:v>0.78421690921690923</c:v>
                </c:pt>
                <c:pt idx="24">
                  <c:v>0.78421690921690923</c:v>
                </c:pt>
                <c:pt idx="25">
                  <c:v>0.78421690921690923</c:v>
                </c:pt>
                <c:pt idx="26">
                  <c:v>0.78421690921690923</c:v>
                </c:pt>
                <c:pt idx="27">
                  <c:v>0.78421690921690923</c:v>
                </c:pt>
                <c:pt idx="28">
                  <c:v>0.78421690921690923</c:v>
                </c:pt>
                <c:pt idx="29">
                  <c:v>0.78421690921690923</c:v>
                </c:pt>
                <c:pt idx="30">
                  <c:v>0.78421690921690923</c:v>
                </c:pt>
                <c:pt idx="31">
                  <c:v>0.78421690921690923</c:v>
                </c:pt>
                <c:pt idx="32">
                  <c:v>0.78421690921690923</c:v>
                </c:pt>
                <c:pt idx="33">
                  <c:v>0.78421690921690923</c:v>
                </c:pt>
                <c:pt idx="34">
                  <c:v>0.7718295218295218</c:v>
                </c:pt>
                <c:pt idx="35">
                  <c:v>0.75714656964656957</c:v>
                </c:pt>
                <c:pt idx="36">
                  <c:v>0.7432432432432432</c:v>
                </c:pt>
                <c:pt idx="37">
                  <c:v>0.72778066528066532</c:v>
                </c:pt>
                <c:pt idx="38">
                  <c:v>0.71257796257796258</c:v>
                </c:pt>
                <c:pt idx="39">
                  <c:v>0.6974618849618851</c:v>
                </c:pt>
                <c:pt idx="40">
                  <c:v>0.68243243243243246</c:v>
                </c:pt>
                <c:pt idx="41">
                  <c:v>0.66632016632016633</c:v>
                </c:pt>
                <c:pt idx="42">
                  <c:v>0.65124740124740121</c:v>
                </c:pt>
                <c:pt idx="43">
                  <c:v>0.63249306999306998</c:v>
                </c:pt>
                <c:pt idx="44">
                  <c:v>0.61486486486486491</c:v>
                </c:pt>
                <c:pt idx="45">
                  <c:v>0.59606722106722099</c:v>
                </c:pt>
                <c:pt idx="46">
                  <c:v>0.57692307692307687</c:v>
                </c:pt>
                <c:pt idx="47">
                  <c:v>0.5592948717948717</c:v>
                </c:pt>
                <c:pt idx="48">
                  <c:v>0.54261954261954259</c:v>
                </c:pt>
                <c:pt idx="49">
                  <c:v>0.51996708246708245</c:v>
                </c:pt>
                <c:pt idx="50">
                  <c:v>0.49896049896049899</c:v>
                </c:pt>
                <c:pt idx="51">
                  <c:v>0.47622141372141363</c:v>
                </c:pt>
              </c:numCache>
            </c:numRef>
          </c:val>
        </c:ser>
        <c:ser>
          <c:idx val="4"/>
          <c:order val="3"/>
          <c:tx>
            <c:strRef>
              <c:f>'[Percentilové umístění žáka.xlsx]Podpůrná data'!$R$1</c:f>
              <c:strCache>
                <c:ptCount val="1"/>
                <c:pt idx="0">
                  <c:v>Známka 4</c:v>
                </c:pt>
              </c:strCache>
            </c:strRef>
          </c:tx>
          <c:spPr>
            <a:solidFill>
              <a:srgbClr val="DFC9EF"/>
            </a:solidFill>
            <a:ln w="6350">
              <a:solidFill>
                <a:schemeClr val="tx1"/>
              </a:solidFill>
            </a:ln>
          </c:spPr>
          <c:cat>
            <c:numRef>
              <c:f>'[Percentilové umístění žáka.xlsx]Podpůrná data'!$J$2:$J$102</c:f>
              <c:numCache>
                <c:formatCode>0</c:formatCode>
                <c:ptCount val="101"/>
                <c:pt idx="0">
                  <c:v>100</c:v>
                </c:pt>
                <c:pt idx="1">
                  <c:v>99</c:v>
                </c:pt>
                <c:pt idx="2">
                  <c:v>98</c:v>
                </c:pt>
                <c:pt idx="3">
                  <c:v>97</c:v>
                </c:pt>
                <c:pt idx="4">
                  <c:v>96</c:v>
                </c:pt>
                <c:pt idx="5">
                  <c:v>95</c:v>
                </c:pt>
                <c:pt idx="6">
                  <c:v>94</c:v>
                </c:pt>
                <c:pt idx="7">
                  <c:v>93</c:v>
                </c:pt>
                <c:pt idx="8">
                  <c:v>92</c:v>
                </c:pt>
                <c:pt idx="9">
                  <c:v>91</c:v>
                </c:pt>
                <c:pt idx="10">
                  <c:v>90</c:v>
                </c:pt>
                <c:pt idx="11">
                  <c:v>89</c:v>
                </c:pt>
                <c:pt idx="12">
                  <c:v>88</c:v>
                </c:pt>
                <c:pt idx="13">
                  <c:v>87</c:v>
                </c:pt>
                <c:pt idx="14">
                  <c:v>86</c:v>
                </c:pt>
                <c:pt idx="15">
                  <c:v>85</c:v>
                </c:pt>
                <c:pt idx="16">
                  <c:v>84</c:v>
                </c:pt>
                <c:pt idx="17">
                  <c:v>83</c:v>
                </c:pt>
                <c:pt idx="18">
                  <c:v>82</c:v>
                </c:pt>
                <c:pt idx="19">
                  <c:v>81</c:v>
                </c:pt>
                <c:pt idx="20">
                  <c:v>80</c:v>
                </c:pt>
                <c:pt idx="21">
                  <c:v>79</c:v>
                </c:pt>
                <c:pt idx="22">
                  <c:v>78</c:v>
                </c:pt>
                <c:pt idx="23">
                  <c:v>77</c:v>
                </c:pt>
                <c:pt idx="24">
                  <c:v>76</c:v>
                </c:pt>
                <c:pt idx="25">
                  <c:v>75</c:v>
                </c:pt>
                <c:pt idx="26">
                  <c:v>74</c:v>
                </c:pt>
                <c:pt idx="27">
                  <c:v>73</c:v>
                </c:pt>
                <c:pt idx="28">
                  <c:v>72</c:v>
                </c:pt>
                <c:pt idx="29">
                  <c:v>71</c:v>
                </c:pt>
                <c:pt idx="30">
                  <c:v>70</c:v>
                </c:pt>
                <c:pt idx="31">
                  <c:v>69</c:v>
                </c:pt>
                <c:pt idx="32">
                  <c:v>68</c:v>
                </c:pt>
                <c:pt idx="33">
                  <c:v>67</c:v>
                </c:pt>
                <c:pt idx="34">
                  <c:v>66</c:v>
                </c:pt>
                <c:pt idx="35">
                  <c:v>65</c:v>
                </c:pt>
                <c:pt idx="36">
                  <c:v>64</c:v>
                </c:pt>
                <c:pt idx="37">
                  <c:v>63</c:v>
                </c:pt>
                <c:pt idx="38">
                  <c:v>62</c:v>
                </c:pt>
                <c:pt idx="39">
                  <c:v>61</c:v>
                </c:pt>
                <c:pt idx="40">
                  <c:v>60</c:v>
                </c:pt>
                <c:pt idx="41">
                  <c:v>59</c:v>
                </c:pt>
                <c:pt idx="42">
                  <c:v>58</c:v>
                </c:pt>
                <c:pt idx="43">
                  <c:v>57</c:v>
                </c:pt>
                <c:pt idx="44">
                  <c:v>56</c:v>
                </c:pt>
                <c:pt idx="45">
                  <c:v>55</c:v>
                </c:pt>
                <c:pt idx="46">
                  <c:v>54</c:v>
                </c:pt>
                <c:pt idx="47">
                  <c:v>53</c:v>
                </c:pt>
                <c:pt idx="48">
                  <c:v>52</c:v>
                </c:pt>
                <c:pt idx="49">
                  <c:v>51</c:v>
                </c:pt>
                <c:pt idx="50">
                  <c:v>50</c:v>
                </c:pt>
                <c:pt idx="51">
                  <c:v>49</c:v>
                </c:pt>
                <c:pt idx="52">
                  <c:v>48</c:v>
                </c:pt>
                <c:pt idx="53">
                  <c:v>47</c:v>
                </c:pt>
                <c:pt idx="54">
                  <c:v>46</c:v>
                </c:pt>
                <c:pt idx="55">
                  <c:v>45</c:v>
                </c:pt>
                <c:pt idx="56">
                  <c:v>44</c:v>
                </c:pt>
                <c:pt idx="57">
                  <c:v>43</c:v>
                </c:pt>
                <c:pt idx="58">
                  <c:v>42</c:v>
                </c:pt>
                <c:pt idx="59">
                  <c:v>41</c:v>
                </c:pt>
                <c:pt idx="60">
                  <c:v>40</c:v>
                </c:pt>
                <c:pt idx="61">
                  <c:v>39</c:v>
                </c:pt>
                <c:pt idx="62">
                  <c:v>38</c:v>
                </c:pt>
                <c:pt idx="63">
                  <c:v>37</c:v>
                </c:pt>
                <c:pt idx="64">
                  <c:v>36</c:v>
                </c:pt>
                <c:pt idx="65">
                  <c:v>35</c:v>
                </c:pt>
                <c:pt idx="66">
                  <c:v>34</c:v>
                </c:pt>
                <c:pt idx="67">
                  <c:v>33</c:v>
                </c:pt>
                <c:pt idx="68">
                  <c:v>32</c:v>
                </c:pt>
                <c:pt idx="69">
                  <c:v>31</c:v>
                </c:pt>
                <c:pt idx="70">
                  <c:v>30</c:v>
                </c:pt>
                <c:pt idx="71">
                  <c:v>29</c:v>
                </c:pt>
                <c:pt idx="72">
                  <c:v>28</c:v>
                </c:pt>
                <c:pt idx="73">
                  <c:v>27</c:v>
                </c:pt>
                <c:pt idx="74">
                  <c:v>26</c:v>
                </c:pt>
                <c:pt idx="75">
                  <c:v>25</c:v>
                </c:pt>
                <c:pt idx="76">
                  <c:v>24</c:v>
                </c:pt>
                <c:pt idx="77">
                  <c:v>23</c:v>
                </c:pt>
                <c:pt idx="78">
                  <c:v>22</c:v>
                </c:pt>
                <c:pt idx="79">
                  <c:v>21</c:v>
                </c:pt>
                <c:pt idx="80">
                  <c:v>20</c:v>
                </c:pt>
                <c:pt idx="81">
                  <c:v>19</c:v>
                </c:pt>
                <c:pt idx="82">
                  <c:v>18</c:v>
                </c:pt>
                <c:pt idx="83">
                  <c:v>17</c:v>
                </c:pt>
                <c:pt idx="84">
                  <c:v>16</c:v>
                </c:pt>
                <c:pt idx="85">
                  <c:v>15</c:v>
                </c:pt>
                <c:pt idx="86">
                  <c:v>14</c:v>
                </c:pt>
                <c:pt idx="87">
                  <c:v>13</c:v>
                </c:pt>
                <c:pt idx="88">
                  <c:v>12</c:v>
                </c:pt>
                <c:pt idx="89">
                  <c:v>11</c:v>
                </c:pt>
                <c:pt idx="90">
                  <c:v>10</c:v>
                </c:pt>
                <c:pt idx="91">
                  <c:v>9</c:v>
                </c:pt>
                <c:pt idx="92">
                  <c:v>8</c:v>
                </c:pt>
                <c:pt idx="93">
                  <c:v>7</c:v>
                </c:pt>
                <c:pt idx="94">
                  <c:v>6</c:v>
                </c:pt>
                <c:pt idx="95">
                  <c:v>5</c:v>
                </c:pt>
                <c:pt idx="96">
                  <c:v>4</c:v>
                </c:pt>
                <c:pt idx="97">
                  <c:v>3</c:v>
                </c:pt>
                <c:pt idx="98">
                  <c:v>2</c:v>
                </c:pt>
                <c:pt idx="99">
                  <c:v>1</c:v>
                </c:pt>
                <c:pt idx="100">
                  <c:v>0</c:v>
                </c:pt>
              </c:numCache>
            </c:numRef>
          </c:cat>
          <c:val>
            <c:numRef>
              <c:f>'[Percentilové umístění žáka.xlsx]Podpůrná data'!$R$2:$R$102</c:f>
              <c:numCache>
                <c:formatCode>0.0%</c:formatCode>
                <c:ptCount val="101"/>
                <c:pt idx="0">
                  <c:v>0.47622141372141363</c:v>
                </c:pt>
                <c:pt idx="1">
                  <c:v>0.47622141372141363</c:v>
                </c:pt>
                <c:pt idx="2">
                  <c:v>0.47622141372141363</c:v>
                </c:pt>
                <c:pt idx="3">
                  <c:v>0.47622141372141363</c:v>
                </c:pt>
                <c:pt idx="4">
                  <c:v>0.47622141372141363</c:v>
                </c:pt>
                <c:pt idx="5">
                  <c:v>0.47622141372141363</c:v>
                </c:pt>
                <c:pt idx="6">
                  <c:v>0.47622141372141363</c:v>
                </c:pt>
                <c:pt idx="7">
                  <c:v>0.47622141372141363</c:v>
                </c:pt>
                <c:pt idx="8">
                  <c:v>0.47622141372141363</c:v>
                </c:pt>
                <c:pt idx="9">
                  <c:v>0.47622141372141363</c:v>
                </c:pt>
                <c:pt idx="10">
                  <c:v>0.47622141372141363</c:v>
                </c:pt>
                <c:pt idx="11">
                  <c:v>0.47622141372141363</c:v>
                </c:pt>
                <c:pt idx="12">
                  <c:v>0.47622141372141363</c:v>
                </c:pt>
                <c:pt idx="13">
                  <c:v>0.47622141372141363</c:v>
                </c:pt>
                <c:pt idx="14">
                  <c:v>0.47622141372141363</c:v>
                </c:pt>
                <c:pt idx="15">
                  <c:v>0.47622141372141363</c:v>
                </c:pt>
                <c:pt idx="16">
                  <c:v>0.47622141372141363</c:v>
                </c:pt>
                <c:pt idx="17">
                  <c:v>0.47622141372141363</c:v>
                </c:pt>
                <c:pt idx="18">
                  <c:v>0.47622141372141363</c:v>
                </c:pt>
                <c:pt idx="19">
                  <c:v>0.47622141372141363</c:v>
                </c:pt>
                <c:pt idx="20">
                  <c:v>0.47622141372141363</c:v>
                </c:pt>
                <c:pt idx="21">
                  <c:v>0.47622141372141363</c:v>
                </c:pt>
                <c:pt idx="22">
                  <c:v>0.47622141372141363</c:v>
                </c:pt>
                <c:pt idx="23">
                  <c:v>0.47622141372141363</c:v>
                </c:pt>
                <c:pt idx="24">
                  <c:v>0.47622141372141363</c:v>
                </c:pt>
                <c:pt idx="25">
                  <c:v>0.47622141372141363</c:v>
                </c:pt>
                <c:pt idx="26">
                  <c:v>0.47622141372141363</c:v>
                </c:pt>
                <c:pt idx="27">
                  <c:v>0.47622141372141363</c:v>
                </c:pt>
                <c:pt idx="28">
                  <c:v>0.47622141372141363</c:v>
                </c:pt>
                <c:pt idx="29">
                  <c:v>0.47622141372141363</c:v>
                </c:pt>
                <c:pt idx="30">
                  <c:v>0.47622141372141363</c:v>
                </c:pt>
                <c:pt idx="31">
                  <c:v>0.47622141372141363</c:v>
                </c:pt>
                <c:pt idx="32">
                  <c:v>0.47622141372141363</c:v>
                </c:pt>
                <c:pt idx="33">
                  <c:v>0.47622141372141363</c:v>
                </c:pt>
                <c:pt idx="34">
                  <c:v>0.47622141372141363</c:v>
                </c:pt>
                <c:pt idx="35">
                  <c:v>0.47622141372141363</c:v>
                </c:pt>
                <c:pt idx="36">
                  <c:v>0.47622141372141363</c:v>
                </c:pt>
                <c:pt idx="37">
                  <c:v>0.47622141372141363</c:v>
                </c:pt>
                <c:pt idx="38">
                  <c:v>0.47622141372141363</c:v>
                </c:pt>
                <c:pt idx="39">
                  <c:v>0.47622141372141363</c:v>
                </c:pt>
                <c:pt idx="40">
                  <c:v>0.47622141372141363</c:v>
                </c:pt>
                <c:pt idx="41">
                  <c:v>0.47622141372141363</c:v>
                </c:pt>
                <c:pt idx="42">
                  <c:v>0.47622141372141363</c:v>
                </c:pt>
                <c:pt idx="43">
                  <c:v>0.47622141372141363</c:v>
                </c:pt>
                <c:pt idx="44">
                  <c:v>0.47622141372141363</c:v>
                </c:pt>
                <c:pt idx="45">
                  <c:v>0.47622141372141363</c:v>
                </c:pt>
                <c:pt idx="46">
                  <c:v>0.47622141372141363</c:v>
                </c:pt>
                <c:pt idx="47">
                  <c:v>0.47622141372141363</c:v>
                </c:pt>
                <c:pt idx="48">
                  <c:v>0.47622141372141363</c:v>
                </c:pt>
                <c:pt idx="49">
                  <c:v>0.47622141372141363</c:v>
                </c:pt>
                <c:pt idx="50">
                  <c:v>0.47622141372141363</c:v>
                </c:pt>
                <c:pt idx="51">
                  <c:v>0.47622141372141363</c:v>
                </c:pt>
                <c:pt idx="52">
                  <c:v>0.45478170478170477</c:v>
                </c:pt>
                <c:pt idx="53">
                  <c:v>0.42849099099099103</c:v>
                </c:pt>
                <c:pt idx="54">
                  <c:v>0.40332640332640335</c:v>
                </c:pt>
                <c:pt idx="55">
                  <c:v>0.3780318780318781</c:v>
                </c:pt>
                <c:pt idx="56">
                  <c:v>0.35239085239085244</c:v>
                </c:pt>
                <c:pt idx="57">
                  <c:v>0.32731288981288981</c:v>
                </c:pt>
                <c:pt idx="58">
                  <c:v>0.30301455301455305</c:v>
                </c:pt>
                <c:pt idx="59">
                  <c:v>0.27408177408177409</c:v>
                </c:pt>
                <c:pt idx="60">
                  <c:v>0.24740124740124736</c:v>
                </c:pt>
                <c:pt idx="61">
                  <c:v>0.2159130284130284</c:v>
                </c:pt>
                <c:pt idx="62">
                  <c:v>0.18451143451143448</c:v>
                </c:pt>
                <c:pt idx="63">
                  <c:v>0.15653153153153154</c:v>
                </c:pt>
                <c:pt idx="64">
                  <c:v>0.1283783783783784</c:v>
                </c:pt>
                <c:pt idx="65">
                  <c:v>9.6586971586971604E-2</c:v>
                </c:pt>
                <c:pt idx="66">
                  <c:v>6.6528066528066532E-2</c:v>
                </c:pt>
                <c:pt idx="67">
                  <c:v>3.2787595287595291E-2</c:v>
                </c:pt>
                <c:pt idx="68">
                  <c:v>-0.01</c:v>
                </c:pt>
              </c:numCache>
            </c:numRef>
          </c:val>
        </c:ser>
        <c:ser>
          <c:idx val="5"/>
          <c:order val="4"/>
          <c:tx>
            <c:strRef>
              <c:f>'[Percentilové umístění žáka.xlsx]Podpůrná data'!$S$1</c:f>
              <c:strCache>
                <c:ptCount val="1"/>
                <c:pt idx="0">
                  <c:v>Neuspěl</c:v>
                </c:pt>
              </c:strCache>
            </c:strRef>
          </c:tx>
          <c:spPr>
            <a:solidFill>
              <a:srgbClr val="FFCDCD"/>
            </a:solidFill>
            <a:ln w="6350">
              <a:solidFill>
                <a:schemeClr val="tx1"/>
              </a:solidFill>
            </a:ln>
          </c:spPr>
          <c:val>
            <c:numRef>
              <c:f>'[Percentilové umístění žáka.xlsx]Podpůrná data'!$T$2:$T$102</c:f>
              <c:numCache>
                <c:formatCode>0.0%</c:formatCode>
                <c:ptCount val="101"/>
                <c:pt idx="0">
                  <c:v>-0.87889812889812879</c:v>
                </c:pt>
                <c:pt idx="1">
                  <c:v>-0.87889812889812879</c:v>
                </c:pt>
                <c:pt idx="2">
                  <c:v>-0.87889812889812879</c:v>
                </c:pt>
                <c:pt idx="3">
                  <c:v>-0.87889812889812879</c:v>
                </c:pt>
                <c:pt idx="4">
                  <c:v>-0.87889812889812879</c:v>
                </c:pt>
                <c:pt idx="5">
                  <c:v>-0.87889812889812879</c:v>
                </c:pt>
                <c:pt idx="6">
                  <c:v>-0.87889812889812879</c:v>
                </c:pt>
                <c:pt idx="7">
                  <c:v>-0.87889812889812879</c:v>
                </c:pt>
                <c:pt idx="8">
                  <c:v>-0.87889812889812879</c:v>
                </c:pt>
                <c:pt idx="9">
                  <c:v>-0.87889812889812879</c:v>
                </c:pt>
                <c:pt idx="10">
                  <c:v>-0.87889812889812879</c:v>
                </c:pt>
                <c:pt idx="11">
                  <c:v>-0.87889812889812879</c:v>
                </c:pt>
                <c:pt idx="12">
                  <c:v>-0.87889812889812879</c:v>
                </c:pt>
                <c:pt idx="13">
                  <c:v>-0.87889812889812879</c:v>
                </c:pt>
                <c:pt idx="14">
                  <c:v>-0.87889812889812879</c:v>
                </c:pt>
                <c:pt idx="15">
                  <c:v>-0.87889812889812879</c:v>
                </c:pt>
                <c:pt idx="16">
                  <c:v>-0.87889812889812879</c:v>
                </c:pt>
                <c:pt idx="17">
                  <c:v>-0.87889812889812879</c:v>
                </c:pt>
                <c:pt idx="18">
                  <c:v>-0.87889812889812879</c:v>
                </c:pt>
                <c:pt idx="19">
                  <c:v>-0.87889812889812879</c:v>
                </c:pt>
                <c:pt idx="20">
                  <c:v>-0.87889812889812879</c:v>
                </c:pt>
                <c:pt idx="21">
                  <c:v>-0.87889812889812879</c:v>
                </c:pt>
                <c:pt idx="22">
                  <c:v>-0.87889812889812879</c:v>
                </c:pt>
                <c:pt idx="23">
                  <c:v>-0.87889812889812879</c:v>
                </c:pt>
                <c:pt idx="24">
                  <c:v>-0.87889812889812879</c:v>
                </c:pt>
                <c:pt idx="25">
                  <c:v>-0.87889812889812879</c:v>
                </c:pt>
                <c:pt idx="26">
                  <c:v>-0.87889812889812879</c:v>
                </c:pt>
                <c:pt idx="27">
                  <c:v>-0.87889812889812879</c:v>
                </c:pt>
                <c:pt idx="28">
                  <c:v>-0.87889812889812879</c:v>
                </c:pt>
                <c:pt idx="29">
                  <c:v>-0.87889812889812879</c:v>
                </c:pt>
                <c:pt idx="30">
                  <c:v>-0.87889812889812879</c:v>
                </c:pt>
                <c:pt idx="31">
                  <c:v>-0.87889812889812879</c:v>
                </c:pt>
                <c:pt idx="32">
                  <c:v>-0.87889812889812879</c:v>
                </c:pt>
                <c:pt idx="33">
                  <c:v>-0.87889812889812879</c:v>
                </c:pt>
                <c:pt idx="34">
                  <c:v>-0.87889812889812879</c:v>
                </c:pt>
                <c:pt idx="35">
                  <c:v>-0.87889812889812879</c:v>
                </c:pt>
                <c:pt idx="36">
                  <c:v>-0.87889812889812879</c:v>
                </c:pt>
                <c:pt idx="37">
                  <c:v>-0.87889812889812879</c:v>
                </c:pt>
                <c:pt idx="38">
                  <c:v>-0.87889812889812879</c:v>
                </c:pt>
                <c:pt idx="39">
                  <c:v>-0.87889812889812879</c:v>
                </c:pt>
                <c:pt idx="40">
                  <c:v>-0.87889812889812879</c:v>
                </c:pt>
                <c:pt idx="41">
                  <c:v>-0.87889812889812879</c:v>
                </c:pt>
                <c:pt idx="42">
                  <c:v>-0.87889812889812879</c:v>
                </c:pt>
                <c:pt idx="43">
                  <c:v>-0.87889812889812879</c:v>
                </c:pt>
                <c:pt idx="44">
                  <c:v>-0.87889812889812879</c:v>
                </c:pt>
                <c:pt idx="45">
                  <c:v>-0.87889812889812879</c:v>
                </c:pt>
                <c:pt idx="46">
                  <c:v>-0.87889812889812879</c:v>
                </c:pt>
                <c:pt idx="47">
                  <c:v>-0.87889812889812879</c:v>
                </c:pt>
                <c:pt idx="48">
                  <c:v>-0.87889812889812879</c:v>
                </c:pt>
                <c:pt idx="49">
                  <c:v>-0.87889812889812879</c:v>
                </c:pt>
                <c:pt idx="50">
                  <c:v>-0.87889812889812879</c:v>
                </c:pt>
                <c:pt idx="51">
                  <c:v>-0.87889812889812879</c:v>
                </c:pt>
                <c:pt idx="52">
                  <c:v>-0.87889812889812879</c:v>
                </c:pt>
                <c:pt idx="53">
                  <c:v>-0.87889812889812879</c:v>
                </c:pt>
                <c:pt idx="54">
                  <c:v>-0.87889812889812879</c:v>
                </c:pt>
                <c:pt idx="55">
                  <c:v>-0.87889812889812879</c:v>
                </c:pt>
                <c:pt idx="56">
                  <c:v>-0.87889812889812879</c:v>
                </c:pt>
                <c:pt idx="57">
                  <c:v>-0.87889812889812879</c:v>
                </c:pt>
                <c:pt idx="58">
                  <c:v>-0.87889812889812879</c:v>
                </c:pt>
                <c:pt idx="59">
                  <c:v>-0.87889812889812879</c:v>
                </c:pt>
                <c:pt idx="60">
                  <c:v>-0.87889812889812879</c:v>
                </c:pt>
                <c:pt idx="61">
                  <c:v>-0.87889812889812879</c:v>
                </c:pt>
                <c:pt idx="62">
                  <c:v>-0.87889812889812879</c:v>
                </c:pt>
                <c:pt idx="63">
                  <c:v>-0.87889812889812879</c:v>
                </c:pt>
                <c:pt idx="64">
                  <c:v>-0.87889812889812879</c:v>
                </c:pt>
                <c:pt idx="65">
                  <c:v>-0.87889812889812879</c:v>
                </c:pt>
                <c:pt idx="66">
                  <c:v>-0.87889812889812879</c:v>
                </c:pt>
                <c:pt idx="67">
                  <c:v>-0.87889812889812879</c:v>
                </c:pt>
                <c:pt idx="68">
                  <c:v>-0.87889812889812879</c:v>
                </c:pt>
                <c:pt idx="69">
                  <c:v>-0.87889812889812879</c:v>
                </c:pt>
                <c:pt idx="70">
                  <c:v>-0.87889812889812879</c:v>
                </c:pt>
                <c:pt idx="71">
                  <c:v>-0.87889812889812879</c:v>
                </c:pt>
                <c:pt idx="72">
                  <c:v>-0.87889812889812879</c:v>
                </c:pt>
                <c:pt idx="73">
                  <c:v>-0.87889812889812879</c:v>
                </c:pt>
                <c:pt idx="74">
                  <c:v>-0.87889812889812879</c:v>
                </c:pt>
                <c:pt idx="75">
                  <c:v>-0.87889812889812879</c:v>
                </c:pt>
                <c:pt idx="76">
                  <c:v>-0.87889812889812879</c:v>
                </c:pt>
                <c:pt idx="77">
                  <c:v>-0.87889812889812879</c:v>
                </c:pt>
                <c:pt idx="78">
                  <c:v>-0.87889812889812879</c:v>
                </c:pt>
                <c:pt idx="79">
                  <c:v>-0.87889812889812879</c:v>
                </c:pt>
                <c:pt idx="80">
                  <c:v>-0.87889812889812879</c:v>
                </c:pt>
                <c:pt idx="81">
                  <c:v>-0.87889812889812879</c:v>
                </c:pt>
                <c:pt idx="82">
                  <c:v>-0.87889812889812879</c:v>
                </c:pt>
                <c:pt idx="83">
                  <c:v>-0.87889812889812879</c:v>
                </c:pt>
                <c:pt idx="84">
                  <c:v>-0.87889812889812879</c:v>
                </c:pt>
                <c:pt idx="85">
                  <c:v>-0.87889812889812879</c:v>
                </c:pt>
                <c:pt idx="86">
                  <c:v>-0.87889812889812879</c:v>
                </c:pt>
                <c:pt idx="87">
                  <c:v>-0.87889812889812879</c:v>
                </c:pt>
                <c:pt idx="88">
                  <c:v>-0.87889812889812879</c:v>
                </c:pt>
                <c:pt idx="89">
                  <c:v>-0.87889812889812879</c:v>
                </c:pt>
                <c:pt idx="90">
                  <c:v>-0.87889812889812879</c:v>
                </c:pt>
                <c:pt idx="91">
                  <c:v>-0.87889812889812879</c:v>
                </c:pt>
                <c:pt idx="92">
                  <c:v>-0.87889812889812879</c:v>
                </c:pt>
                <c:pt idx="93">
                  <c:v>-0.87889812889812879</c:v>
                </c:pt>
                <c:pt idx="94">
                  <c:v>-0.87889812889812879</c:v>
                </c:pt>
                <c:pt idx="95">
                  <c:v>-0.87889812889812879</c:v>
                </c:pt>
                <c:pt idx="96">
                  <c:v>-0.87889812889812879</c:v>
                </c:pt>
                <c:pt idx="97">
                  <c:v>-0.87889812889812879</c:v>
                </c:pt>
                <c:pt idx="98">
                  <c:v>-0.87889812889812879</c:v>
                </c:pt>
                <c:pt idx="99">
                  <c:v>-0.87889812889812879</c:v>
                </c:pt>
                <c:pt idx="100">
                  <c:v>-0.87889812889812879</c:v>
                </c:pt>
              </c:numCache>
            </c:numRef>
          </c:val>
        </c:ser>
        <c:ser>
          <c:idx val="1"/>
          <c:order val="5"/>
          <c:tx>
            <c:v/>
          </c:tx>
          <c:spPr>
            <a:solidFill>
              <a:schemeClr val="bg1"/>
            </a:solidFill>
            <a:ln w="6350">
              <a:solidFill>
                <a:schemeClr val="tx1"/>
              </a:solidFill>
            </a:ln>
          </c:spPr>
          <c:cat>
            <c:numRef>
              <c:f>'[Percentilové umístění žáka.xlsx]Podpůrná data'!$J$2:$J$102</c:f>
              <c:numCache>
                <c:formatCode>0</c:formatCode>
                <c:ptCount val="101"/>
                <c:pt idx="0">
                  <c:v>100</c:v>
                </c:pt>
                <c:pt idx="1">
                  <c:v>99</c:v>
                </c:pt>
                <c:pt idx="2">
                  <c:v>98</c:v>
                </c:pt>
                <c:pt idx="3">
                  <c:v>97</c:v>
                </c:pt>
                <c:pt idx="4">
                  <c:v>96</c:v>
                </c:pt>
                <c:pt idx="5">
                  <c:v>95</c:v>
                </c:pt>
                <c:pt idx="6">
                  <c:v>94</c:v>
                </c:pt>
                <c:pt idx="7">
                  <c:v>93</c:v>
                </c:pt>
                <c:pt idx="8">
                  <c:v>92</c:v>
                </c:pt>
                <c:pt idx="9">
                  <c:v>91</c:v>
                </c:pt>
                <c:pt idx="10">
                  <c:v>90</c:v>
                </c:pt>
                <c:pt idx="11">
                  <c:v>89</c:v>
                </c:pt>
                <c:pt idx="12">
                  <c:v>88</c:v>
                </c:pt>
                <c:pt idx="13">
                  <c:v>87</c:v>
                </c:pt>
                <c:pt idx="14">
                  <c:v>86</c:v>
                </c:pt>
                <c:pt idx="15">
                  <c:v>85</c:v>
                </c:pt>
                <c:pt idx="16">
                  <c:v>84</c:v>
                </c:pt>
                <c:pt idx="17">
                  <c:v>83</c:v>
                </c:pt>
                <c:pt idx="18">
                  <c:v>82</c:v>
                </c:pt>
                <c:pt idx="19">
                  <c:v>81</c:v>
                </c:pt>
                <c:pt idx="20">
                  <c:v>80</c:v>
                </c:pt>
                <c:pt idx="21">
                  <c:v>79</c:v>
                </c:pt>
                <c:pt idx="22">
                  <c:v>78</c:v>
                </c:pt>
                <c:pt idx="23">
                  <c:v>77</c:v>
                </c:pt>
                <c:pt idx="24">
                  <c:v>76</c:v>
                </c:pt>
                <c:pt idx="25">
                  <c:v>75</c:v>
                </c:pt>
                <c:pt idx="26">
                  <c:v>74</c:v>
                </c:pt>
                <c:pt idx="27">
                  <c:v>73</c:v>
                </c:pt>
                <c:pt idx="28">
                  <c:v>72</c:v>
                </c:pt>
                <c:pt idx="29">
                  <c:v>71</c:v>
                </c:pt>
                <c:pt idx="30">
                  <c:v>70</c:v>
                </c:pt>
                <c:pt idx="31">
                  <c:v>69</c:v>
                </c:pt>
                <c:pt idx="32">
                  <c:v>68</c:v>
                </c:pt>
                <c:pt idx="33">
                  <c:v>67</c:v>
                </c:pt>
                <c:pt idx="34">
                  <c:v>66</c:v>
                </c:pt>
                <c:pt idx="35">
                  <c:v>65</c:v>
                </c:pt>
                <c:pt idx="36">
                  <c:v>64</c:v>
                </c:pt>
                <c:pt idx="37">
                  <c:v>63</c:v>
                </c:pt>
                <c:pt idx="38">
                  <c:v>62</c:v>
                </c:pt>
                <c:pt idx="39">
                  <c:v>61</c:v>
                </c:pt>
                <c:pt idx="40">
                  <c:v>60</c:v>
                </c:pt>
                <c:pt idx="41">
                  <c:v>59</c:v>
                </c:pt>
                <c:pt idx="42">
                  <c:v>58</c:v>
                </c:pt>
                <c:pt idx="43">
                  <c:v>57</c:v>
                </c:pt>
                <c:pt idx="44">
                  <c:v>56</c:v>
                </c:pt>
                <c:pt idx="45">
                  <c:v>55</c:v>
                </c:pt>
                <c:pt idx="46">
                  <c:v>54</c:v>
                </c:pt>
                <c:pt idx="47">
                  <c:v>53</c:v>
                </c:pt>
                <c:pt idx="48">
                  <c:v>52</c:v>
                </c:pt>
                <c:pt idx="49">
                  <c:v>51</c:v>
                </c:pt>
                <c:pt idx="50">
                  <c:v>50</c:v>
                </c:pt>
                <c:pt idx="51">
                  <c:v>49</c:v>
                </c:pt>
                <c:pt idx="52">
                  <c:v>48</c:v>
                </c:pt>
                <c:pt idx="53">
                  <c:v>47</c:v>
                </c:pt>
                <c:pt idx="54">
                  <c:v>46</c:v>
                </c:pt>
                <c:pt idx="55">
                  <c:v>45</c:v>
                </c:pt>
                <c:pt idx="56">
                  <c:v>44</c:v>
                </c:pt>
                <c:pt idx="57">
                  <c:v>43</c:v>
                </c:pt>
                <c:pt idx="58">
                  <c:v>42</c:v>
                </c:pt>
                <c:pt idx="59">
                  <c:v>41</c:v>
                </c:pt>
                <c:pt idx="60">
                  <c:v>40</c:v>
                </c:pt>
                <c:pt idx="61">
                  <c:v>39</c:v>
                </c:pt>
                <c:pt idx="62">
                  <c:v>38</c:v>
                </c:pt>
                <c:pt idx="63">
                  <c:v>37</c:v>
                </c:pt>
                <c:pt idx="64">
                  <c:v>36</c:v>
                </c:pt>
                <c:pt idx="65">
                  <c:v>35</c:v>
                </c:pt>
                <c:pt idx="66">
                  <c:v>34</c:v>
                </c:pt>
                <c:pt idx="67">
                  <c:v>33</c:v>
                </c:pt>
                <c:pt idx="68">
                  <c:v>32</c:v>
                </c:pt>
                <c:pt idx="69">
                  <c:v>31</c:v>
                </c:pt>
                <c:pt idx="70">
                  <c:v>30</c:v>
                </c:pt>
                <c:pt idx="71">
                  <c:v>29</c:v>
                </c:pt>
                <c:pt idx="72">
                  <c:v>28</c:v>
                </c:pt>
                <c:pt idx="73">
                  <c:v>27</c:v>
                </c:pt>
                <c:pt idx="74">
                  <c:v>26</c:v>
                </c:pt>
                <c:pt idx="75">
                  <c:v>25</c:v>
                </c:pt>
                <c:pt idx="76">
                  <c:v>24</c:v>
                </c:pt>
                <c:pt idx="77">
                  <c:v>23</c:v>
                </c:pt>
                <c:pt idx="78">
                  <c:v>22</c:v>
                </c:pt>
                <c:pt idx="79">
                  <c:v>21</c:v>
                </c:pt>
                <c:pt idx="80">
                  <c:v>20</c:v>
                </c:pt>
                <c:pt idx="81">
                  <c:v>19</c:v>
                </c:pt>
                <c:pt idx="82">
                  <c:v>18</c:v>
                </c:pt>
                <c:pt idx="83">
                  <c:v>17</c:v>
                </c:pt>
                <c:pt idx="84">
                  <c:v>16</c:v>
                </c:pt>
                <c:pt idx="85">
                  <c:v>15</c:v>
                </c:pt>
                <c:pt idx="86">
                  <c:v>14</c:v>
                </c:pt>
                <c:pt idx="87">
                  <c:v>13</c:v>
                </c:pt>
                <c:pt idx="88">
                  <c:v>12</c:v>
                </c:pt>
                <c:pt idx="89">
                  <c:v>11</c:v>
                </c:pt>
                <c:pt idx="90">
                  <c:v>10</c:v>
                </c:pt>
                <c:pt idx="91">
                  <c:v>9</c:v>
                </c:pt>
                <c:pt idx="92">
                  <c:v>8</c:v>
                </c:pt>
                <c:pt idx="93">
                  <c:v>7</c:v>
                </c:pt>
                <c:pt idx="94">
                  <c:v>6</c:v>
                </c:pt>
                <c:pt idx="95">
                  <c:v>5</c:v>
                </c:pt>
                <c:pt idx="96">
                  <c:v>4</c:v>
                </c:pt>
                <c:pt idx="97">
                  <c:v>3</c:v>
                </c:pt>
                <c:pt idx="98">
                  <c:v>2</c:v>
                </c:pt>
                <c:pt idx="99">
                  <c:v>1</c:v>
                </c:pt>
                <c:pt idx="100">
                  <c:v>0</c:v>
                </c:pt>
              </c:numCache>
            </c:numRef>
          </c:cat>
          <c:val>
            <c:numRef>
              <c:f>'[Percentilové umístění žáka.xlsx]Podpůrná data'!$S$2:$S$102</c:f>
              <c:numCache>
                <c:formatCode>General</c:formatCode>
                <c:ptCount val="101"/>
                <c:pt idx="68" formatCode="0.0%">
                  <c:v>0</c:v>
                </c:pt>
                <c:pt idx="69" formatCode="0.0%">
                  <c:v>-3.3913721413721398E-2</c:v>
                </c:pt>
                <c:pt idx="70" formatCode="0.0%">
                  <c:v>-6.7567567567567544E-2</c:v>
                </c:pt>
                <c:pt idx="71" formatCode="0.0%">
                  <c:v>-0.10148128898128894</c:v>
                </c:pt>
                <c:pt idx="72" formatCode="0.0%">
                  <c:v>-0.13565488565488559</c:v>
                </c:pt>
                <c:pt idx="73" formatCode="0.0%">
                  <c:v>-0.16887560637560636</c:v>
                </c:pt>
                <c:pt idx="74" formatCode="0.0%">
                  <c:v>-0.20166320166320162</c:v>
                </c:pt>
                <c:pt idx="75" formatCode="0.0%">
                  <c:v>-0.23791580041580043</c:v>
                </c:pt>
                <c:pt idx="76" formatCode="0.0%">
                  <c:v>-0.27234927234927242</c:v>
                </c:pt>
                <c:pt idx="77" formatCode="0.0%">
                  <c:v>-0.31111399861399863</c:v>
                </c:pt>
                <c:pt idx="78" formatCode="0.0%">
                  <c:v>-0.34927234927234929</c:v>
                </c:pt>
                <c:pt idx="79" formatCode="0.0%">
                  <c:v>-0.38621794871794873</c:v>
                </c:pt>
                <c:pt idx="80" formatCode="0.0%">
                  <c:v>-0.42359667359667363</c:v>
                </c:pt>
                <c:pt idx="81" formatCode="0.0%">
                  <c:v>-0.45954608454608459</c:v>
                </c:pt>
                <c:pt idx="82" formatCode="0.0%">
                  <c:v>-0.49792099792099798</c:v>
                </c:pt>
                <c:pt idx="83" formatCode="0.0%">
                  <c:v>-0.52776334026334026</c:v>
                </c:pt>
                <c:pt idx="84" formatCode="0.0%">
                  <c:v>-0.55769230769230771</c:v>
                </c:pt>
                <c:pt idx="85" formatCode="0.0%">
                  <c:v>-0.59433471933471937</c:v>
                </c:pt>
                <c:pt idx="86" formatCode="0.0%">
                  <c:v>-0.63149688149688155</c:v>
                </c:pt>
                <c:pt idx="87" formatCode="0.0%">
                  <c:v>-0.65891372141372151</c:v>
                </c:pt>
                <c:pt idx="88" formatCode="0.0%">
                  <c:v>-0.68814968814968824</c:v>
                </c:pt>
                <c:pt idx="89" formatCode="0.0%">
                  <c:v>-0.71868503118503124</c:v>
                </c:pt>
                <c:pt idx="90" formatCode="0.0%">
                  <c:v>-0.75103950103950101</c:v>
                </c:pt>
                <c:pt idx="91" formatCode="0.0%">
                  <c:v>-0.77109320859320862</c:v>
                </c:pt>
                <c:pt idx="92" formatCode="0.0%">
                  <c:v>-0.79677754677754686</c:v>
                </c:pt>
                <c:pt idx="93" formatCode="0.0%">
                  <c:v>-0.8102044352044353</c:v>
                </c:pt>
                <c:pt idx="94" formatCode="0.0%">
                  <c:v>-0.82588357588357586</c:v>
                </c:pt>
                <c:pt idx="95" formatCode="0.0%">
                  <c:v>-0.84069646569646561</c:v>
                </c:pt>
                <c:pt idx="96" formatCode="0.0%">
                  <c:v>-0.85810810810810811</c:v>
                </c:pt>
                <c:pt idx="97" formatCode="0.0%">
                  <c:v>-0.86278586278586289</c:v>
                </c:pt>
                <c:pt idx="98" formatCode="0.0%">
                  <c:v>-0.87162162162162171</c:v>
                </c:pt>
                <c:pt idx="99" formatCode="0.0%">
                  <c:v>-0.87525987525987525</c:v>
                </c:pt>
                <c:pt idx="100" formatCode="0.0%">
                  <c:v>-0.87889812889812879</c:v>
                </c:pt>
              </c:numCache>
            </c:numRef>
          </c:val>
        </c:ser>
        <c:ser>
          <c:idx val="6"/>
          <c:order val="6"/>
          <c:tx>
            <c:v/>
          </c:tx>
          <c:spPr>
            <a:solidFill>
              <a:schemeClr val="bg1"/>
            </a:solidFill>
            <a:ln w="6350">
              <a:solidFill>
                <a:schemeClr val="tx1"/>
              </a:solidFill>
            </a:ln>
          </c:spPr>
          <c:val>
            <c:numRef>
              <c:f>'[Percentilové umístění žáka.xlsx]Podpůrná data'!$U$2:$U$102</c:f>
              <c:numCache>
                <c:formatCode>0.0%</c:formatCode>
                <c:ptCount val="101"/>
                <c:pt idx="0">
                  <c:v>0.94949376299376298</c:v>
                </c:pt>
                <c:pt idx="1">
                  <c:v>0.94949376299376298</c:v>
                </c:pt>
                <c:pt idx="2">
                  <c:v>0.94949376299376298</c:v>
                </c:pt>
                <c:pt idx="3">
                  <c:v>0.94949376299376298</c:v>
                </c:pt>
                <c:pt idx="4">
                  <c:v>0.94949376299376298</c:v>
                </c:pt>
                <c:pt idx="5">
                  <c:v>0.94949376299376298</c:v>
                </c:pt>
                <c:pt idx="6">
                  <c:v>0.94949376299376298</c:v>
                </c:pt>
                <c:pt idx="7">
                  <c:v>0.94949376299376298</c:v>
                </c:pt>
                <c:pt idx="8">
                  <c:v>0.94949376299376298</c:v>
                </c:pt>
                <c:pt idx="9">
                  <c:v>0.94949376299376298</c:v>
                </c:pt>
                <c:pt idx="10">
                  <c:v>0.94949376299376298</c:v>
                </c:pt>
                <c:pt idx="11">
                  <c:v>0.94949376299376298</c:v>
                </c:pt>
                <c:pt idx="12">
                  <c:v>0.94949376299376298</c:v>
                </c:pt>
                <c:pt idx="13">
                  <c:v>0.94949376299376298</c:v>
                </c:pt>
                <c:pt idx="14">
                  <c:v>0.94949376299376298</c:v>
                </c:pt>
                <c:pt idx="15">
                  <c:v>0.94949376299376298</c:v>
                </c:pt>
              </c:numCache>
            </c:numRef>
          </c:val>
        </c:ser>
        <c:ser>
          <c:idx val="7"/>
          <c:order val="7"/>
          <c:tx>
            <c:v/>
          </c:tx>
          <c:spPr>
            <a:solidFill>
              <a:schemeClr val="bg1"/>
            </a:solidFill>
            <a:ln w="3175">
              <a:solidFill>
                <a:schemeClr val="tx1"/>
              </a:solidFill>
            </a:ln>
          </c:spPr>
          <c:val>
            <c:numRef>
              <c:f>'[Percentilové umístění žáka.xlsx]Podpůrná data'!$V$2:$V$102</c:f>
              <c:numCache>
                <c:formatCode>General</c:formatCode>
                <c:ptCount val="101"/>
                <c:pt idx="15" formatCode="0.0%">
                  <c:v>0.78321690921690923</c:v>
                </c:pt>
                <c:pt idx="16" formatCode="0.0%">
                  <c:v>0.78321690921690923</c:v>
                </c:pt>
                <c:pt idx="17" formatCode="0.0%">
                  <c:v>0.78321690921690923</c:v>
                </c:pt>
                <c:pt idx="18" formatCode="0.0%">
                  <c:v>0.78321690921690923</c:v>
                </c:pt>
                <c:pt idx="19" formatCode="0.0%">
                  <c:v>0.78321690921690923</c:v>
                </c:pt>
                <c:pt idx="20" formatCode="0.0%">
                  <c:v>0.78321690921690923</c:v>
                </c:pt>
                <c:pt idx="21" formatCode="0.0%">
                  <c:v>0.78321690921690923</c:v>
                </c:pt>
                <c:pt idx="22" formatCode="0.0%">
                  <c:v>0.78321690921690923</c:v>
                </c:pt>
                <c:pt idx="23" formatCode="0.0%">
                  <c:v>0.78321690921690923</c:v>
                </c:pt>
                <c:pt idx="24" formatCode="0.0%">
                  <c:v>0.78321690921690923</c:v>
                </c:pt>
                <c:pt idx="25" formatCode="0.0%">
                  <c:v>0.78321690921690923</c:v>
                </c:pt>
                <c:pt idx="26" formatCode="0.0%">
                  <c:v>0.78321690921690923</c:v>
                </c:pt>
                <c:pt idx="27" formatCode="0.0%">
                  <c:v>0.78321690921690923</c:v>
                </c:pt>
                <c:pt idx="28" formatCode="0.0%">
                  <c:v>0.78321690921690923</c:v>
                </c:pt>
                <c:pt idx="29" formatCode="0.0%">
                  <c:v>0.78321690921690923</c:v>
                </c:pt>
                <c:pt idx="30" formatCode="0.0%">
                  <c:v>0.78321690921690923</c:v>
                </c:pt>
                <c:pt idx="31" formatCode="0.0%">
                  <c:v>0.78321690921690923</c:v>
                </c:pt>
                <c:pt idx="32" formatCode="0.0%">
                  <c:v>0.78321690921690923</c:v>
                </c:pt>
                <c:pt idx="33" formatCode="0.0%">
                  <c:v>0.78321690921690923</c:v>
                </c:pt>
              </c:numCache>
            </c:numRef>
          </c:val>
        </c:ser>
        <c:ser>
          <c:idx val="8"/>
          <c:order val="8"/>
          <c:tx>
            <c:v/>
          </c:tx>
          <c:spPr>
            <a:solidFill>
              <a:schemeClr val="bg1"/>
            </a:solidFill>
            <a:ln w="6350">
              <a:solidFill>
                <a:schemeClr val="tx1"/>
              </a:solidFill>
            </a:ln>
          </c:spPr>
          <c:val>
            <c:numRef>
              <c:f>'[Percentilové umístění žáka.xlsx]Podpůrná data'!$W$2:$W$102</c:f>
              <c:numCache>
                <c:formatCode>General</c:formatCode>
                <c:ptCount val="101"/>
                <c:pt idx="33" formatCode="0.0%">
                  <c:v>0.47622141372141363</c:v>
                </c:pt>
                <c:pt idx="34" formatCode="0.0%">
                  <c:v>0.47622141372141363</c:v>
                </c:pt>
                <c:pt idx="35" formatCode="0.0%">
                  <c:v>0.47622141372141363</c:v>
                </c:pt>
                <c:pt idx="36" formatCode="0.0%">
                  <c:v>0.47622141372141363</c:v>
                </c:pt>
                <c:pt idx="37" formatCode="0.0%">
                  <c:v>0.47622141372141363</c:v>
                </c:pt>
                <c:pt idx="38" formatCode="0.0%">
                  <c:v>0.47622141372141363</c:v>
                </c:pt>
                <c:pt idx="39" formatCode="0.0%">
                  <c:v>0.47622141372141363</c:v>
                </c:pt>
                <c:pt idx="40" formatCode="0.0%">
                  <c:v>0.47622141372141363</c:v>
                </c:pt>
                <c:pt idx="41" formatCode="0.0%">
                  <c:v>0.47622141372141363</c:v>
                </c:pt>
                <c:pt idx="42" formatCode="0.0%">
                  <c:v>0.47622141372141363</c:v>
                </c:pt>
                <c:pt idx="43" formatCode="0.0%">
                  <c:v>0.47622141372141363</c:v>
                </c:pt>
                <c:pt idx="44" formatCode="0.0%">
                  <c:v>0.47622141372141363</c:v>
                </c:pt>
                <c:pt idx="45" formatCode="0.0%">
                  <c:v>0.47622141372141363</c:v>
                </c:pt>
                <c:pt idx="46" formatCode="0.0%">
                  <c:v>0.47622141372141363</c:v>
                </c:pt>
                <c:pt idx="47" formatCode="0.0%">
                  <c:v>0.47622141372141363</c:v>
                </c:pt>
                <c:pt idx="48" formatCode="0.0%">
                  <c:v>0.47622141372141363</c:v>
                </c:pt>
                <c:pt idx="49" formatCode="0.0%">
                  <c:v>0.47622141372141363</c:v>
                </c:pt>
                <c:pt idx="50" formatCode="0.0%">
                  <c:v>0.47622141372141363</c:v>
                </c:pt>
                <c:pt idx="51" formatCode="0.0%">
                  <c:v>0.47622141372141363</c:v>
                </c:pt>
              </c:numCache>
            </c:numRef>
          </c:val>
        </c:ser>
        <c:ser>
          <c:idx val="9"/>
          <c:order val="9"/>
          <c:tx>
            <c:v/>
          </c:tx>
          <c:spPr>
            <a:ln w="25400">
              <a:noFill/>
            </a:ln>
          </c:spPr>
          <c:val>
            <c:numRef>
              <c:f>'[Percentilové umístění žáka.xlsx]Podpůrná data'!$X$2:$X$102</c:f>
              <c:numCache>
                <c:formatCode>General</c:formatCode>
                <c:ptCount val="101"/>
                <c:pt idx="51" formatCode="0.0%">
                  <c:v>-0.01</c:v>
                </c:pt>
                <c:pt idx="52" formatCode="0.0%">
                  <c:v>-0.01</c:v>
                </c:pt>
                <c:pt idx="53" formatCode="0.0%">
                  <c:v>-0.01</c:v>
                </c:pt>
                <c:pt idx="54" formatCode="0.0%">
                  <c:v>-0.01</c:v>
                </c:pt>
                <c:pt idx="55" formatCode="0.0%">
                  <c:v>-0.01</c:v>
                </c:pt>
                <c:pt idx="56" formatCode="0.0%">
                  <c:v>-0.01</c:v>
                </c:pt>
                <c:pt idx="57" formatCode="0.0%">
                  <c:v>-0.01</c:v>
                </c:pt>
                <c:pt idx="58" formatCode="0.0%">
                  <c:v>-0.01</c:v>
                </c:pt>
                <c:pt idx="59" formatCode="0.0%">
                  <c:v>-0.01</c:v>
                </c:pt>
                <c:pt idx="60" formatCode="0.0%">
                  <c:v>-0.01</c:v>
                </c:pt>
                <c:pt idx="61" formatCode="0.0%">
                  <c:v>-0.01</c:v>
                </c:pt>
                <c:pt idx="62" formatCode="0.0%">
                  <c:v>-0.01</c:v>
                </c:pt>
                <c:pt idx="63" formatCode="0.0%">
                  <c:v>-0.01</c:v>
                </c:pt>
                <c:pt idx="64" formatCode="0.0%">
                  <c:v>-0.01</c:v>
                </c:pt>
                <c:pt idx="65" formatCode="0.0%">
                  <c:v>-0.01</c:v>
                </c:pt>
                <c:pt idx="66" formatCode="0.0%">
                  <c:v>-0.01</c:v>
                </c:pt>
                <c:pt idx="67" formatCode="0.0%">
                  <c:v>-0.01</c:v>
                </c:pt>
              </c:numCache>
            </c:numRef>
          </c:val>
        </c:ser>
        <c:ser>
          <c:idx val="10"/>
          <c:order val="10"/>
          <c:tx>
            <c:v/>
          </c:tx>
          <c:spPr>
            <a:solidFill>
              <a:schemeClr val="bg1"/>
            </a:solidFill>
            <a:ln w="6350">
              <a:noFill/>
            </a:ln>
          </c:spPr>
          <c:val>
            <c:numRef>
              <c:f>'[Percentilové umístění žáka.xlsx]Podpůrná data'!$Y$2:$Y$102</c:f>
              <c:numCache>
                <c:formatCode>0.0%</c:formatCode>
                <c:ptCount val="101"/>
                <c:pt idx="0">
                  <c:v>-0.87889812889812879</c:v>
                </c:pt>
                <c:pt idx="1">
                  <c:v>-0.87889812889812879</c:v>
                </c:pt>
                <c:pt idx="2">
                  <c:v>-0.87889812889812879</c:v>
                </c:pt>
                <c:pt idx="3">
                  <c:v>-0.87889812889812879</c:v>
                </c:pt>
                <c:pt idx="4">
                  <c:v>-0.87889812889812879</c:v>
                </c:pt>
                <c:pt idx="5">
                  <c:v>-0.87889812889812879</c:v>
                </c:pt>
                <c:pt idx="6">
                  <c:v>-0.87889812889812879</c:v>
                </c:pt>
                <c:pt idx="7">
                  <c:v>-0.87889812889812879</c:v>
                </c:pt>
                <c:pt idx="8">
                  <c:v>-0.87889812889812879</c:v>
                </c:pt>
                <c:pt idx="9">
                  <c:v>-0.87889812889812879</c:v>
                </c:pt>
                <c:pt idx="10">
                  <c:v>-0.87889812889812879</c:v>
                </c:pt>
                <c:pt idx="11">
                  <c:v>-0.87889812889812879</c:v>
                </c:pt>
                <c:pt idx="12">
                  <c:v>-0.87889812889812879</c:v>
                </c:pt>
                <c:pt idx="13">
                  <c:v>-0.87889812889812879</c:v>
                </c:pt>
                <c:pt idx="14">
                  <c:v>-0.87889812889812879</c:v>
                </c:pt>
                <c:pt idx="15">
                  <c:v>-0.87889812889812879</c:v>
                </c:pt>
                <c:pt idx="16">
                  <c:v>-0.87889812889812879</c:v>
                </c:pt>
                <c:pt idx="17">
                  <c:v>-0.87889812889812879</c:v>
                </c:pt>
                <c:pt idx="18">
                  <c:v>-0.87889812889812879</c:v>
                </c:pt>
                <c:pt idx="19">
                  <c:v>-0.87889812889812879</c:v>
                </c:pt>
                <c:pt idx="20">
                  <c:v>-0.87889812889812879</c:v>
                </c:pt>
                <c:pt idx="21">
                  <c:v>-0.87889812889812879</c:v>
                </c:pt>
                <c:pt idx="22">
                  <c:v>-0.87889812889812879</c:v>
                </c:pt>
                <c:pt idx="23">
                  <c:v>-0.87889812889812879</c:v>
                </c:pt>
                <c:pt idx="24">
                  <c:v>-0.87889812889812879</c:v>
                </c:pt>
                <c:pt idx="25">
                  <c:v>-0.87889812889812879</c:v>
                </c:pt>
                <c:pt idx="26">
                  <c:v>-0.87889812889812879</c:v>
                </c:pt>
                <c:pt idx="27">
                  <c:v>-0.87889812889812879</c:v>
                </c:pt>
                <c:pt idx="28">
                  <c:v>-0.87889812889812879</c:v>
                </c:pt>
                <c:pt idx="29">
                  <c:v>-0.87889812889812879</c:v>
                </c:pt>
                <c:pt idx="30">
                  <c:v>-0.87889812889812879</c:v>
                </c:pt>
                <c:pt idx="31">
                  <c:v>-0.87889812889812879</c:v>
                </c:pt>
                <c:pt idx="32">
                  <c:v>-0.87889812889812879</c:v>
                </c:pt>
                <c:pt idx="33">
                  <c:v>-0.87889812889812879</c:v>
                </c:pt>
                <c:pt idx="34">
                  <c:v>-0.87889812889812879</c:v>
                </c:pt>
                <c:pt idx="35">
                  <c:v>-0.87889812889812879</c:v>
                </c:pt>
                <c:pt idx="36">
                  <c:v>-0.87889812889812879</c:v>
                </c:pt>
                <c:pt idx="37">
                  <c:v>-0.87889812889812879</c:v>
                </c:pt>
                <c:pt idx="38">
                  <c:v>-0.87889812889812879</c:v>
                </c:pt>
                <c:pt idx="39">
                  <c:v>-0.87889812889812879</c:v>
                </c:pt>
                <c:pt idx="40">
                  <c:v>-0.87889812889812879</c:v>
                </c:pt>
                <c:pt idx="41">
                  <c:v>-0.87889812889812879</c:v>
                </c:pt>
                <c:pt idx="42">
                  <c:v>-0.87889812889812879</c:v>
                </c:pt>
                <c:pt idx="43">
                  <c:v>-0.87889812889812879</c:v>
                </c:pt>
                <c:pt idx="44">
                  <c:v>-0.87889812889812879</c:v>
                </c:pt>
                <c:pt idx="45">
                  <c:v>-0.87889812889812879</c:v>
                </c:pt>
                <c:pt idx="46">
                  <c:v>-0.87889812889812879</c:v>
                </c:pt>
                <c:pt idx="47">
                  <c:v>-0.87889812889812879</c:v>
                </c:pt>
                <c:pt idx="48">
                  <c:v>-0.87889812889812879</c:v>
                </c:pt>
                <c:pt idx="49">
                  <c:v>-0.87889812889812879</c:v>
                </c:pt>
                <c:pt idx="50">
                  <c:v>-0.87889812889812879</c:v>
                </c:pt>
                <c:pt idx="51">
                  <c:v>-0.87889812889812879</c:v>
                </c:pt>
                <c:pt idx="52">
                  <c:v>-0.87889812889812879</c:v>
                </c:pt>
                <c:pt idx="53">
                  <c:v>-0.87889812889812879</c:v>
                </c:pt>
                <c:pt idx="54">
                  <c:v>-0.87889812889812879</c:v>
                </c:pt>
                <c:pt idx="55">
                  <c:v>-0.87889812889812879</c:v>
                </c:pt>
                <c:pt idx="56">
                  <c:v>-0.87889812889812879</c:v>
                </c:pt>
                <c:pt idx="57">
                  <c:v>-0.87889812889812879</c:v>
                </c:pt>
                <c:pt idx="58">
                  <c:v>-0.87889812889812879</c:v>
                </c:pt>
                <c:pt idx="59">
                  <c:v>-0.87889812889812879</c:v>
                </c:pt>
                <c:pt idx="60">
                  <c:v>-0.87889812889812879</c:v>
                </c:pt>
                <c:pt idx="61">
                  <c:v>-0.87889812889812879</c:v>
                </c:pt>
                <c:pt idx="62">
                  <c:v>-0.87889812889812879</c:v>
                </c:pt>
                <c:pt idx="63">
                  <c:v>-0.87889812889812879</c:v>
                </c:pt>
                <c:pt idx="64">
                  <c:v>-0.87889812889812879</c:v>
                </c:pt>
                <c:pt idx="65">
                  <c:v>-0.87889812889812879</c:v>
                </c:pt>
                <c:pt idx="66">
                  <c:v>-0.87889812889812879</c:v>
                </c:pt>
                <c:pt idx="67">
                  <c:v>-0.87889812889812879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403008"/>
        <c:axId val="53520640"/>
      </c:areaChart>
      <c:catAx>
        <c:axId val="53403008"/>
        <c:scaling>
          <c:orientation val="maxMin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Úspěšnost v testu</a:t>
                </a:r>
                <a:r>
                  <a:rPr lang="cs-CZ"/>
                  <a:t> v %</a:t>
                </a:r>
              </a:p>
            </c:rich>
          </c:tx>
          <c:layout>
            <c:manualLayout>
              <c:xMode val="edge"/>
              <c:yMode val="edge"/>
              <c:x val="0.34237046073466171"/>
              <c:y val="0.5519611055329493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crossAx val="53520640"/>
        <c:crosses val="autoZero"/>
        <c:auto val="1"/>
        <c:lblAlgn val="ctr"/>
        <c:lblOffset val="100"/>
        <c:tickLblSkip val="4"/>
        <c:tickMarkSkip val="2"/>
        <c:noMultiLvlLbl val="0"/>
      </c:catAx>
      <c:valAx>
        <c:axId val="53520640"/>
        <c:scaling>
          <c:orientation val="minMax"/>
          <c:max val="1"/>
          <c:min val="-1"/>
        </c:scaling>
        <c:delete val="0"/>
        <c:axPos val="r"/>
        <c:majorGridlines>
          <c:spPr>
            <a:ln>
              <a:noFill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Percentilové </a:t>
                </a:r>
                <a:r>
                  <a:rPr lang="cs-CZ"/>
                  <a:t>u</a:t>
                </a:r>
                <a:r>
                  <a:rPr lang="en-US"/>
                  <a:t>místění</a:t>
                </a:r>
                <a:endParaRPr lang="cs-CZ"/>
              </a:p>
              <a:p>
                <a:pPr>
                  <a:defRPr/>
                </a:pPr>
                <a:r>
                  <a:rPr lang="cs-CZ"/>
                  <a:t> úspěšných žáků</a:t>
                </a:r>
              </a:p>
            </c:rich>
          </c:tx>
          <c:layout>
            <c:manualLayout>
              <c:xMode val="edge"/>
              <c:yMode val="edge"/>
              <c:x val="0.81362979561065507"/>
              <c:y val="3.236334588611206E-2"/>
            </c:manualLayout>
          </c:layout>
          <c:overlay val="0"/>
        </c:title>
        <c:numFmt formatCode="0%" sourceLinked="0"/>
        <c:majorTickMark val="out"/>
        <c:minorTickMark val="none"/>
        <c:tickLblPos val="nextTo"/>
        <c:crossAx val="53403008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2880423856592389"/>
          <c:y val="0.53405964919346716"/>
          <c:w val="0.15789788909365052"/>
          <c:h val="0.23381293756190921"/>
        </c:manualLayout>
      </c:layout>
      <c:overlay val="0"/>
      <c:txPr>
        <a:bodyPr/>
        <a:lstStyle/>
        <a:p>
          <a:pPr rtl="0">
            <a:defRPr/>
          </a:pPr>
          <a:endParaRPr lang="cs-CZ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cs-CZ" sz="1200"/>
              <a:t>MATEMATIKA+</a:t>
            </a:r>
            <a:r>
              <a:rPr lang="cs-CZ" sz="1200" baseline="0"/>
              <a:t>  vs. MATURITNÍ MATEMATIKA</a:t>
            </a:r>
          </a:p>
          <a:p>
            <a:pPr>
              <a:defRPr sz="1600"/>
            </a:pPr>
            <a:r>
              <a:rPr lang="cs-CZ" sz="1200" baseline="0"/>
              <a:t>% SKÓR</a:t>
            </a:r>
            <a:endParaRPr lang="en-US" sz="1200"/>
          </a:p>
        </c:rich>
      </c:tx>
      <c:layout>
        <c:manualLayout>
          <c:xMode val="edge"/>
          <c:yMode val="edge"/>
          <c:x val="0.1451471546421354"/>
          <c:y val="0"/>
        </c:manualLayout>
      </c:layout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'GRAF - MA+ x MA'!$A$1</c:f>
              <c:strCache>
                <c:ptCount val="1"/>
                <c:pt idx="0">
                  <c:v>MA+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c:spPr>
          </c:marker>
          <c:trendline>
            <c:trendlineType val="power"/>
            <c:dispRSqr val="0"/>
            <c:dispEq val="0"/>
          </c:trendline>
          <c:trendline>
            <c:spPr>
              <a:ln w="19050">
                <a:solidFill>
                  <a:schemeClr val="tx2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xVal>
            <c:numRef>
              <c:f>'GRAF - MA+ x MA'!$B$2:$B$3624</c:f>
              <c:numCache>
                <c:formatCode>General</c:formatCode>
                <c:ptCount val="3623"/>
                <c:pt idx="0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96</c:v>
                </c:pt>
                <c:pt idx="6">
                  <c:v>92</c:v>
                </c:pt>
                <c:pt idx="7">
                  <c:v>94</c:v>
                </c:pt>
                <c:pt idx="8">
                  <c:v>98</c:v>
                </c:pt>
                <c:pt idx="9">
                  <c:v>100</c:v>
                </c:pt>
                <c:pt idx="10">
                  <c:v>96</c:v>
                </c:pt>
                <c:pt idx="11">
                  <c:v>88</c:v>
                </c:pt>
                <c:pt idx="12">
                  <c:v>100</c:v>
                </c:pt>
                <c:pt idx="13">
                  <c:v>94</c:v>
                </c:pt>
                <c:pt idx="14">
                  <c:v>100</c:v>
                </c:pt>
                <c:pt idx="15">
                  <c:v>96</c:v>
                </c:pt>
                <c:pt idx="16">
                  <c:v>100</c:v>
                </c:pt>
                <c:pt idx="18">
                  <c:v>100</c:v>
                </c:pt>
                <c:pt idx="20">
                  <c:v>98</c:v>
                </c:pt>
                <c:pt idx="21">
                  <c:v>96</c:v>
                </c:pt>
                <c:pt idx="22">
                  <c:v>94</c:v>
                </c:pt>
                <c:pt idx="23">
                  <c:v>100</c:v>
                </c:pt>
                <c:pt idx="24">
                  <c:v>96</c:v>
                </c:pt>
                <c:pt idx="25">
                  <c:v>98</c:v>
                </c:pt>
                <c:pt idx="26">
                  <c:v>100</c:v>
                </c:pt>
                <c:pt idx="27">
                  <c:v>88</c:v>
                </c:pt>
                <c:pt idx="28">
                  <c:v>100</c:v>
                </c:pt>
                <c:pt idx="29">
                  <c:v>98</c:v>
                </c:pt>
                <c:pt idx="30">
                  <c:v>100</c:v>
                </c:pt>
                <c:pt idx="31">
                  <c:v>98</c:v>
                </c:pt>
                <c:pt idx="32">
                  <c:v>100</c:v>
                </c:pt>
                <c:pt idx="33">
                  <c:v>92</c:v>
                </c:pt>
                <c:pt idx="34">
                  <c:v>100</c:v>
                </c:pt>
                <c:pt idx="35">
                  <c:v>100</c:v>
                </c:pt>
                <c:pt idx="36">
                  <c:v>88</c:v>
                </c:pt>
                <c:pt idx="37">
                  <c:v>98</c:v>
                </c:pt>
                <c:pt idx="38">
                  <c:v>96</c:v>
                </c:pt>
                <c:pt idx="41">
                  <c:v>100</c:v>
                </c:pt>
                <c:pt idx="42">
                  <c:v>84</c:v>
                </c:pt>
                <c:pt idx="43">
                  <c:v>96</c:v>
                </c:pt>
                <c:pt idx="44">
                  <c:v>96</c:v>
                </c:pt>
                <c:pt idx="45">
                  <c:v>100</c:v>
                </c:pt>
                <c:pt idx="46">
                  <c:v>100</c:v>
                </c:pt>
                <c:pt idx="47">
                  <c:v>100</c:v>
                </c:pt>
                <c:pt idx="48">
                  <c:v>100</c:v>
                </c:pt>
                <c:pt idx="49">
                  <c:v>100</c:v>
                </c:pt>
                <c:pt idx="51">
                  <c:v>100</c:v>
                </c:pt>
                <c:pt idx="52">
                  <c:v>100</c:v>
                </c:pt>
                <c:pt idx="53">
                  <c:v>96</c:v>
                </c:pt>
                <c:pt idx="54">
                  <c:v>96</c:v>
                </c:pt>
                <c:pt idx="58">
                  <c:v>100</c:v>
                </c:pt>
                <c:pt idx="59">
                  <c:v>94</c:v>
                </c:pt>
                <c:pt idx="60">
                  <c:v>96</c:v>
                </c:pt>
                <c:pt idx="61">
                  <c:v>100</c:v>
                </c:pt>
                <c:pt idx="63">
                  <c:v>98</c:v>
                </c:pt>
                <c:pt idx="64">
                  <c:v>100</c:v>
                </c:pt>
                <c:pt idx="65">
                  <c:v>86</c:v>
                </c:pt>
                <c:pt idx="66">
                  <c:v>100</c:v>
                </c:pt>
                <c:pt idx="68">
                  <c:v>90</c:v>
                </c:pt>
                <c:pt idx="69">
                  <c:v>100</c:v>
                </c:pt>
                <c:pt idx="71">
                  <c:v>86</c:v>
                </c:pt>
                <c:pt idx="72">
                  <c:v>96</c:v>
                </c:pt>
                <c:pt idx="73">
                  <c:v>92</c:v>
                </c:pt>
                <c:pt idx="74">
                  <c:v>100</c:v>
                </c:pt>
                <c:pt idx="75">
                  <c:v>98</c:v>
                </c:pt>
                <c:pt idx="76">
                  <c:v>98</c:v>
                </c:pt>
                <c:pt idx="79">
                  <c:v>92</c:v>
                </c:pt>
                <c:pt idx="80">
                  <c:v>96</c:v>
                </c:pt>
                <c:pt idx="81">
                  <c:v>92</c:v>
                </c:pt>
                <c:pt idx="82">
                  <c:v>90</c:v>
                </c:pt>
                <c:pt idx="83">
                  <c:v>98</c:v>
                </c:pt>
                <c:pt idx="84">
                  <c:v>86</c:v>
                </c:pt>
                <c:pt idx="85">
                  <c:v>100</c:v>
                </c:pt>
                <c:pt idx="87">
                  <c:v>100</c:v>
                </c:pt>
                <c:pt idx="88">
                  <c:v>88</c:v>
                </c:pt>
                <c:pt idx="89">
                  <c:v>90</c:v>
                </c:pt>
                <c:pt idx="90">
                  <c:v>96</c:v>
                </c:pt>
                <c:pt idx="91">
                  <c:v>100</c:v>
                </c:pt>
                <c:pt idx="92">
                  <c:v>98</c:v>
                </c:pt>
                <c:pt idx="93">
                  <c:v>100</c:v>
                </c:pt>
                <c:pt idx="94">
                  <c:v>96</c:v>
                </c:pt>
                <c:pt idx="95">
                  <c:v>98</c:v>
                </c:pt>
                <c:pt idx="96">
                  <c:v>94</c:v>
                </c:pt>
                <c:pt idx="97">
                  <c:v>100</c:v>
                </c:pt>
                <c:pt idx="98">
                  <c:v>94</c:v>
                </c:pt>
                <c:pt idx="99">
                  <c:v>100</c:v>
                </c:pt>
                <c:pt idx="100">
                  <c:v>96</c:v>
                </c:pt>
                <c:pt idx="101">
                  <c:v>92</c:v>
                </c:pt>
                <c:pt idx="102">
                  <c:v>80</c:v>
                </c:pt>
                <c:pt idx="103">
                  <c:v>96</c:v>
                </c:pt>
                <c:pt idx="104">
                  <c:v>94</c:v>
                </c:pt>
                <c:pt idx="105">
                  <c:v>96</c:v>
                </c:pt>
                <c:pt idx="106">
                  <c:v>96</c:v>
                </c:pt>
                <c:pt idx="107">
                  <c:v>92</c:v>
                </c:pt>
                <c:pt idx="108">
                  <c:v>100</c:v>
                </c:pt>
                <c:pt idx="110">
                  <c:v>90</c:v>
                </c:pt>
                <c:pt idx="111">
                  <c:v>98</c:v>
                </c:pt>
                <c:pt idx="112">
                  <c:v>100</c:v>
                </c:pt>
                <c:pt idx="113">
                  <c:v>100</c:v>
                </c:pt>
                <c:pt idx="114">
                  <c:v>98</c:v>
                </c:pt>
                <c:pt idx="115">
                  <c:v>100</c:v>
                </c:pt>
                <c:pt idx="116">
                  <c:v>98</c:v>
                </c:pt>
                <c:pt idx="117">
                  <c:v>98</c:v>
                </c:pt>
                <c:pt idx="118">
                  <c:v>94</c:v>
                </c:pt>
                <c:pt idx="119">
                  <c:v>100</c:v>
                </c:pt>
                <c:pt idx="120">
                  <c:v>92</c:v>
                </c:pt>
                <c:pt idx="121">
                  <c:v>78</c:v>
                </c:pt>
                <c:pt idx="122">
                  <c:v>100</c:v>
                </c:pt>
                <c:pt idx="123">
                  <c:v>100</c:v>
                </c:pt>
                <c:pt idx="124">
                  <c:v>88</c:v>
                </c:pt>
                <c:pt idx="125">
                  <c:v>100</c:v>
                </c:pt>
                <c:pt idx="127">
                  <c:v>96</c:v>
                </c:pt>
                <c:pt idx="128">
                  <c:v>98</c:v>
                </c:pt>
                <c:pt idx="129">
                  <c:v>90</c:v>
                </c:pt>
                <c:pt idx="130">
                  <c:v>100</c:v>
                </c:pt>
                <c:pt idx="132">
                  <c:v>90</c:v>
                </c:pt>
                <c:pt idx="133">
                  <c:v>98</c:v>
                </c:pt>
                <c:pt idx="134">
                  <c:v>100</c:v>
                </c:pt>
                <c:pt idx="135">
                  <c:v>100</c:v>
                </c:pt>
                <c:pt idx="136">
                  <c:v>94</c:v>
                </c:pt>
                <c:pt idx="138">
                  <c:v>98</c:v>
                </c:pt>
                <c:pt idx="139">
                  <c:v>90</c:v>
                </c:pt>
                <c:pt idx="140">
                  <c:v>84</c:v>
                </c:pt>
                <c:pt idx="141">
                  <c:v>96</c:v>
                </c:pt>
                <c:pt idx="142">
                  <c:v>100</c:v>
                </c:pt>
                <c:pt idx="143">
                  <c:v>98</c:v>
                </c:pt>
                <c:pt idx="145">
                  <c:v>74</c:v>
                </c:pt>
                <c:pt idx="147">
                  <c:v>98</c:v>
                </c:pt>
                <c:pt idx="148">
                  <c:v>98</c:v>
                </c:pt>
                <c:pt idx="149">
                  <c:v>98</c:v>
                </c:pt>
                <c:pt idx="150">
                  <c:v>94</c:v>
                </c:pt>
                <c:pt idx="151">
                  <c:v>92</c:v>
                </c:pt>
                <c:pt idx="152">
                  <c:v>92</c:v>
                </c:pt>
                <c:pt idx="153">
                  <c:v>96</c:v>
                </c:pt>
                <c:pt idx="154">
                  <c:v>92</c:v>
                </c:pt>
                <c:pt idx="155">
                  <c:v>84</c:v>
                </c:pt>
                <c:pt idx="156">
                  <c:v>98</c:v>
                </c:pt>
                <c:pt idx="158">
                  <c:v>96</c:v>
                </c:pt>
                <c:pt idx="161">
                  <c:v>94</c:v>
                </c:pt>
                <c:pt idx="162">
                  <c:v>92</c:v>
                </c:pt>
                <c:pt idx="163">
                  <c:v>100</c:v>
                </c:pt>
                <c:pt idx="165">
                  <c:v>96</c:v>
                </c:pt>
                <c:pt idx="166">
                  <c:v>96</c:v>
                </c:pt>
                <c:pt idx="167">
                  <c:v>98</c:v>
                </c:pt>
                <c:pt idx="169">
                  <c:v>94</c:v>
                </c:pt>
                <c:pt idx="170">
                  <c:v>100</c:v>
                </c:pt>
                <c:pt idx="171">
                  <c:v>74</c:v>
                </c:pt>
                <c:pt idx="172">
                  <c:v>98</c:v>
                </c:pt>
                <c:pt idx="174">
                  <c:v>98</c:v>
                </c:pt>
                <c:pt idx="175">
                  <c:v>100</c:v>
                </c:pt>
                <c:pt idx="177">
                  <c:v>98</c:v>
                </c:pt>
                <c:pt idx="178">
                  <c:v>96</c:v>
                </c:pt>
                <c:pt idx="180">
                  <c:v>100</c:v>
                </c:pt>
                <c:pt idx="181">
                  <c:v>92</c:v>
                </c:pt>
                <c:pt idx="183">
                  <c:v>94</c:v>
                </c:pt>
                <c:pt idx="184">
                  <c:v>98</c:v>
                </c:pt>
                <c:pt idx="185">
                  <c:v>100</c:v>
                </c:pt>
                <c:pt idx="186">
                  <c:v>92</c:v>
                </c:pt>
                <c:pt idx="187">
                  <c:v>90</c:v>
                </c:pt>
                <c:pt idx="188">
                  <c:v>86</c:v>
                </c:pt>
                <c:pt idx="189">
                  <c:v>80</c:v>
                </c:pt>
                <c:pt idx="190">
                  <c:v>96</c:v>
                </c:pt>
                <c:pt idx="191">
                  <c:v>86</c:v>
                </c:pt>
                <c:pt idx="192">
                  <c:v>100</c:v>
                </c:pt>
                <c:pt idx="193">
                  <c:v>96</c:v>
                </c:pt>
                <c:pt idx="196">
                  <c:v>96</c:v>
                </c:pt>
                <c:pt idx="199">
                  <c:v>92</c:v>
                </c:pt>
                <c:pt idx="200">
                  <c:v>88</c:v>
                </c:pt>
                <c:pt idx="202">
                  <c:v>92</c:v>
                </c:pt>
                <c:pt idx="203">
                  <c:v>100</c:v>
                </c:pt>
                <c:pt idx="204">
                  <c:v>90</c:v>
                </c:pt>
                <c:pt idx="206">
                  <c:v>88</c:v>
                </c:pt>
                <c:pt idx="207">
                  <c:v>100</c:v>
                </c:pt>
                <c:pt idx="209">
                  <c:v>100</c:v>
                </c:pt>
                <c:pt idx="210">
                  <c:v>88</c:v>
                </c:pt>
                <c:pt idx="211">
                  <c:v>100</c:v>
                </c:pt>
                <c:pt idx="212">
                  <c:v>78</c:v>
                </c:pt>
                <c:pt idx="213">
                  <c:v>96</c:v>
                </c:pt>
                <c:pt idx="214">
                  <c:v>70</c:v>
                </c:pt>
                <c:pt idx="215">
                  <c:v>88</c:v>
                </c:pt>
                <c:pt idx="216">
                  <c:v>92</c:v>
                </c:pt>
                <c:pt idx="217">
                  <c:v>96</c:v>
                </c:pt>
                <c:pt idx="218">
                  <c:v>88</c:v>
                </c:pt>
                <c:pt idx="219">
                  <c:v>96</c:v>
                </c:pt>
                <c:pt idx="220">
                  <c:v>84</c:v>
                </c:pt>
                <c:pt idx="221">
                  <c:v>96</c:v>
                </c:pt>
                <c:pt idx="222">
                  <c:v>96</c:v>
                </c:pt>
                <c:pt idx="223">
                  <c:v>96</c:v>
                </c:pt>
                <c:pt idx="226">
                  <c:v>82</c:v>
                </c:pt>
                <c:pt idx="227">
                  <c:v>88</c:v>
                </c:pt>
                <c:pt idx="228">
                  <c:v>96</c:v>
                </c:pt>
                <c:pt idx="229">
                  <c:v>96</c:v>
                </c:pt>
                <c:pt idx="230">
                  <c:v>94</c:v>
                </c:pt>
                <c:pt idx="231">
                  <c:v>94</c:v>
                </c:pt>
                <c:pt idx="234">
                  <c:v>94</c:v>
                </c:pt>
                <c:pt idx="235">
                  <c:v>90</c:v>
                </c:pt>
                <c:pt idx="236">
                  <c:v>100</c:v>
                </c:pt>
                <c:pt idx="237">
                  <c:v>98</c:v>
                </c:pt>
                <c:pt idx="238">
                  <c:v>96</c:v>
                </c:pt>
                <c:pt idx="239">
                  <c:v>94</c:v>
                </c:pt>
                <c:pt idx="240">
                  <c:v>98</c:v>
                </c:pt>
                <c:pt idx="241">
                  <c:v>94</c:v>
                </c:pt>
                <c:pt idx="242">
                  <c:v>94</c:v>
                </c:pt>
                <c:pt idx="243">
                  <c:v>86</c:v>
                </c:pt>
                <c:pt idx="244">
                  <c:v>90</c:v>
                </c:pt>
                <c:pt idx="245">
                  <c:v>100</c:v>
                </c:pt>
                <c:pt idx="246">
                  <c:v>92</c:v>
                </c:pt>
                <c:pt idx="247">
                  <c:v>98</c:v>
                </c:pt>
                <c:pt idx="248">
                  <c:v>92</c:v>
                </c:pt>
                <c:pt idx="250">
                  <c:v>86</c:v>
                </c:pt>
                <c:pt idx="251">
                  <c:v>100</c:v>
                </c:pt>
                <c:pt idx="253">
                  <c:v>84</c:v>
                </c:pt>
                <c:pt idx="254">
                  <c:v>98</c:v>
                </c:pt>
                <c:pt idx="255">
                  <c:v>94</c:v>
                </c:pt>
                <c:pt idx="256">
                  <c:v>100</c:v>
                </c:pt>
                <c:pt idx="257">
                  <c:v>84</c:v>
                </c:pt>
                <c:pt idx="258">
                  <c:v>86</c:v>
                </c:pt>
                <c:pt idx="259">
                  <c:v>92</c:v>
                </c:pt>
                <c:pt idx="260">
                  <c:v>90</c:v>
                </c:pt>
                <c:pt idx="261">
                  <c:v>96</c:v>
                </c:pt>
                <c:pt idx="262">
                  <c:v>94</c:v>
                </c:pt>
                <c:pt idx="263">
                  <c:v>96</c:v>
                </c:pt>
                <c:pt idx="264">
                  <c:v>86</c:v>
                </c:pt>
                <c:pt idx="266">
                  <c:v>94</c:v>
                </c:pt>
                <c:pt idx="267">
                  <c:v>100</c:v>
                </c:pt>
                <c:pt idx="268">
                  <c:v>76</c:v>
                </c:pt>
                <c:pt idx="269">
                  <c:v>90</c:v>
                </c:pt>
                <c:pt idx="270">
                  <c:v>96</c:v>
                </c:pt>
                <c:pt idx="271">
                  <c:v>90</c:v>
                </c:pt>
                <c:pt idx="272">
                  <c:v>92</c:v>
                </c:pt>
                <c:pt idx="273">
                  <c:v>90</c:v>
                </c:pt>
                <c:pt idx="274">
                  <c:v>100</c:v>
                </c:pt>
                <c:pt idx="276">
                  <c:v>88</c:v>
                </c:pt>
                <c:pt idx="277">
                  <c:v>96</c:v>
                </c:pt>
                <c:pt idx="279">
                  <c:v>88</c:v>
                </c:pt>
                <c:pt idx="280">
                  <c:v>100</c:v>
                </c:pt>
                <c:pt idx="281">
                  <c:v>92</c:v>
                </c:pt>
                <c:pt idx="282">
                  <c:v>100</c:v>
                </c:pt>
                <c:pt idx="283">
                  <c:v>92</c:v>
                </c:pt>
                <c:pt idx="284">
                  <c:v>98</c:v>
                </c:pt>
                <c:pt idx="285">
                  <c:v>94</c:v>
                </c:pt>
                <c:pt idx="286">
                  <c:v>92</c:v>
                </c:pt>
                <c:pt idx="287">
                  <c:v>94</c:v>
                </c:pt>
                <c:pt idx="288">
                  <c:v>84</c:v>
                </c:pt>
                <c:pt idx="289">
                  <c:v>92</c:v>
                </c:pt>
                <c:pt idx="290">
                  <c:v>84</c:v>
                </c:pt>
                <c:pt idx="291">
                  <c:v>78</c:v>
                </c:pt>
                <c:pt idx="293">
                  <c:v>90</c:v>
                </c:pt>
                <c:pt idx="294">
                  <c:v>98</c:v>
                </c:pt>
                <c:pt idx="296">
                  <c:v>96</c:v>
                </c:pt>
                <c:pt idx="297">
                  <c:v>100</c:v>
                </c:pt>
                <c:pt idx="298">
                  <c:v>96</c:v>
                </c:pt>
                <c:pt idx="299">
                  <c:v>92</c:v>
                </c:pt>
                <c:pt idx="300">
                  <c:v>80</c:v>
                </c:pt>
                <c:pt idx="301">
                  <c:v>96</c:v>
                </c:pt>
                <c:pt idx="302">
                  <c:v>90</c:v>
                </c:pt>
                <c:pt idx="303">
                  <c:v>96</c:v>
                </c:pt>
                <c:pt idx="304">
                  <c:v>92</c:v>
                </c:pt>
                <c:pt idx="305">
                  <c:v>98</c:v>
                </c:pt>
                <c:pt idx="306">
                  <c:v>94</c:v>
                </c:pt>
                <c:pt idx="307">
                  <c:v>92</c:v>
                </c:pt>
                <c:pt idx="308">
                  <c:v>98</c:v>
                </c:pt>
                <c:pt idx="309">
                  <c:v>98</c:v>
                </c:pt>
                <c:pt idx="310">
                  <c:v>88</c:v>
                </c:pt>
                <c:pt idx="311">
                  <c:v>80</c:v>
                </c:pt>
                <c:pt idx="313">
                  <c:v>88</c:v>
                </c:pt>
                <c:pt idx="314">
                  <c:v>90</c:v>
                </c:pt>
                <c:pt idx="315">
                  <c:v>96</c:v>
                </c:pt>
                <c:pt idx="316">
                  <c:v>90</c:v>
                </c:pt>
                <c:pt idx="317">
                  <c:v>80</c:v>
                </c:pt>
                <c:pt idx="318">
                  <c:v>94</c:v>
                </c:pt>
                <c:pt idx="319">
                  <c:v>92</c:v>
                </c:pt>
                <c:pt idx="320">
                  <c:v>94</c:v>
                </c:pt>
                <c:pt idx="322">
                  <c:v>98</c:v>
                </c:pt>
                <c:pt idx="323">
                  <c:v>100</c:v>
                </c:pt>
                <c:pt idx="324">
                  <c:v>86</c:v>
                </c:pt>
                <c:pt idx="325">
                  <c:v>96</c:v>
                </c:pt>
                <c:pt idx="328">
                  <c:v>94</c:v>
                </c:pt>
                <c:pt idx="329">
                  <c:v>80</c:v>
                </c:pt>
                <c:pt idx="330">
                  <c:v>92</c:v>
                </c:pt>
                <c:pt idx="331">
                  <c:v>98</c:v>
                </c:pt>
                <c:pt idx="332">
                  <c:v>98</c:v>
                </c:pt>
                <c:pt idx="333">
                  <c:v>90</c:v>
                </c:pt>
                <c:pt idx="334">
                  <c:v>94</c:v>
                </c:pt>
                <c:pt idx="335">
                  <c:v>96</c:v>
                </c:pt>
                <c:pt idx="337">
                  <c:v>96</c:v>
                </c:pt>
                <c:pt idx="338">
                  <c:v>90</c:v>
                </c:pt>
                <c:pt idx="339">
                  <c:v>96</c:v>
                </c:pt>
                <c:pt idx="340">
                  <c:v>92</c:v>
                </c:pt>
                <c:pt idx="341">
                  <c:v>90</c:v>
                </c:pt>
                <c:pt idx="342">
                  <c:v>90</c:v>
                </c:pt>
                <c:pt idx="343">
                  <c:v>90</c:v>
                </c:pt>
                <c:pt idx="344">
                  <c:v>82</c:v>
                </c:pt>
                <c:pt idx="345">
                  <c:v>94</c:v>
                </c:pt>
                <c:pt idx="346">
                  <c:v>96</c:v>
                </c:pt>
                <c:pt idx="347">
                  <c:v>70</c:v>
                </c:pt>
                <c:pt idx="348">
                  <c:v>88</c:v>
                </c:pt>
                <c:pt idx="352">
                  <c:v>94</c:v>
                </c:pt>
                <c:pt idx="353">
                  <c:v>86</c:v>
                </c:pt>
                <c:pt idx="354">
                  <c:v>98</c:v>
                </c:pt>
                <c:pt idx="355">
                  <c:v>94</c:v>
                </c:pt>
                <c:pt idx="356">
                  <c:v>94</c:v>
                </c:pt>
                <c:pt idx="358">
                  <c:v>82</c:v>
                </c:pt>
                <c:pt idx="359">
                  <c:v>90</c:v>
                </c:pt>
                <c:pt idx="360">
                  <c:v>100</c:v>
                </c:pt>
                <c:pt idx="361">
                  <c:v>90</c:v>
                </c:pt>
                <c:pt idx="362">
                  <c:v>96</c:v>
                </c:pt>
                <c:pt idx="363">
                  <c:v>84</c:v>
                </c:pt>
                <c:pt idx="365">
                  <c:v>88</c:v>
                </c:pt>
                <c:pt idx="366">
                  <c:v>98</c:v>
                </c:pt>
                <c:pt idx="367">
                  <c:v>96</c:v>
                </c:pt>
                <c:pt idx="369">
                  <c:v>100</c:v>
                </c:pt>
                <c:pt idx="370">
                  <c:v>88</c:v>
                </c:pt>
                <c:pt idx="372">
                  <c:v>78</c:v>
                </c:pt>
                <c:pt idx="373">
                  <c:v>88</c:v>
                </c:pt>
                <c:pt idx="374">
                  <c:v>92</c:v>
                </c:pt>
                <c:pt idx="375">
                  <c:v>96</c:v>
                </c:pt>
                <c:pt idx="376">
                  <c:v>82</c:v>
                </c:pt>
                <c:pt idx="377">
                  <c:v>88</c:v>
                </c:pt>
                <c:pt idx="378">
                  <c:v>96</c:v>
                </c:pt>
                <c:pt idx="379">
                  <c:v>84</c:v>
                </c:pt>
                <c:pt idx="380">
                  <c:v>100</c:v>
                </c:pt>
                <c:pt idx="381">
                  <c:v>86</c:v>
                </c:pt>
                <c:pt idx="382">
                  <c:v>100</c:v>
                </c:pt>
                <c:pt idx="384">
                  <c:v>86</c:v>
                </c:pt>
                <c:pt idx="385">
                  <c:v>100</c:v>
                </c:pt>
                <c:pt idx="386">
                  <c:v>82</c:v>
                </c:pt>
                <c:pt idx="387">
                  <c:v>92</c:v>
                </c:pt>
                <c:pt idx="388">
                  <c:v>98</c:v>
                </c:pt>
                <c:pt idx="389">
                  <c:v>76</c:v>
                </c:pt>
                <c:pt idx="390">
                  <c:v>96</c:v>
                </c:pt>
                <c:pt idx="391">
                  <c:v>94</c:v>
                </c:pt>
                <c:pt idx="392">
                  <c:v>98</c:v>
                </c:pt>
                <c:pt idx="393">
                  <c:v>98</c:v>
                </c:pt>
                <c:pt idx="394">
                  <c:v>92</c:v>
                </c:pt>
                <c:pt idx="395">
                  <c:v>84</c:v>
                </c:pt>
                <c:pt idx="396">
                  <c:v>86</c:v>
                </c:pt>
                <c:pt idx="397">
                  <c:v>98</c:v>
                </c:pt>
                <c:pt idx="399">
                  <c:v>96</c:v>
                </c:pt>
                <c:pt idx="400">
                  <c:v>82</c:v>
                </c:pt>
                <c:pt idx="401">
                  <c:v>78</c:v>
                </c:pt>
                <c:pt idx="403">
                  <c:v>80</c:v>
                </c:pt>
                <c:pt idx="404">
                  <c:v>96</c:v>
                </c:pt>
                <c:pt idx="405">
                  <c:v>84</c:v>
                </c:pt>
                <c:pt idx="406">
                  <c:v>96</c:v>
                </c:pt>
                <c:pt idx="408">
                  <c:v>100</c:v>
                </c:pt>
                <c:pt idx="410">
                  <c:v>84</c:v>
                </c:pt>
                <c:pt idx="411">
                  <c:v>90</c:v>
                </c:pt>
                <c:pt idx="412">
                  <c:v>72</c:v>
                </c:pt>
                <c:pt idx="414">
                  <c:v>86</c:v>
                </c:pt>
                <c:pt idx="416">
                  <c:v>88</c:v>
                </c:pt>
                <c:pt idx="417">
                  <c:v>98</c:v>
                </c:pt>
                <c:pt idx="418">
                  <c:v>74</c:v>
                </c:pt>
                <c:pt idx="419">
                  <c:v>100</c:v>
                </c:pt>
                <c:pt idx="421">
                  <c:v>96</c:v>
                </c:pt>
                <c:pt idx="422">
                  <c:v>100</c:v>
                </c:pt>
                <c:pt idx="424">
                  <c:v>92</c:v>
                </c:pt>
                <c:pt idx="426">
                  <c:v>84</c:v>
                </c:pt>
                <c:pt idx="427">
                  <c:v>98</c:v>
                </c:pt>
                <c:pt idx="428">
                  <c:v>88</c:v>
                </c:pt>
                <c:pt idx="429">
                  <c:v>98</c:v>
                </c:pt>
                <c:pt idx="430">
                  <c:v>90</c:v>
                </c:pt>
                <c:pt idx="431">
                  <c:v>82</c:v>
                </c:pt>
                <c:pt idx="432">
                  <c:v>80</c:v>
                </c:pt>
                <c:pt idx="433">
                  <c:v>96</c:v>
                </c:pt>
                <c:pt idx="434">
                  <c:v>90</c:v>
                </c:pt>
                <c:pt idx="436">
                  <c:v>92</c:v>
                </c:pt>
                <c:pt idx="437">
                  <c:v>86</c:v>
                </c:pt>
                <c:pt idx="438">
                  <c:v>90</c:v>
                </c:pt>
                <c:pt idx="441">
                  <c:v>94</c:v>
                </c:pt>
                <c:pt idx="442">
                  <c:v>94</c:v>
                </c:pt>
                <c:pt idx="443">
                  <c:v>96</c:v>
                </c:pt>
                <c:pt idx="444">
                  <c:v>90</c:v>
                </c:pt>
                <c:pt idx="445">
                  <c:v>94</c:v>
                </c:pt>
                <c:pt idx="446">
                  <c:v>94</c:v>
                </c:pt>
                <c:pt idx="447">
                  <c:v>68</c:v>
                </c:pt>
                <c:pt idx="448">
                  <c:v>84</c:v>
                </c:pt>
                <c:pt idx="449">
                  <c:v>80</c:v>
                </c:pt>
                <c:pt idx="450">
                  <c:v>88</c:v>
                </c:pt>
                <c:pt idx="451">
                  <c:v>94</c:v>
                </c:pt>
                <c:pt idx="452">
                  <c:v>84</c:v>
                </c:pt>
                <c:pt idx="453">
                  <c:v>92</c:v>
                </c:pt>
                <c:pt idx="454">
                  <c:v>90</c:v>
                </c:pt>
                <c:pt idx="457">
                  <c:v>96</c:v>
                </c:pt>
                <c:pt idx="458">
                  <c:v>100</c:v>
                </c:pt>
                <c:pt idx="459">
                  <c:v>96</c:v>
                </c:pt>
                <c:pt idx="460">
                  <c:v>82</c:v>
                </c:pt>
                <c:pt idx="461">
                  <c:v>78</c:v>
                </c:pt>
                <c:pt idx="462">
                  <c:v>92</c:v>
                </c:pt>
                <c:pt idx="464">
                  <c:v>90</c:v>
                </c:pt>
                <c:pt idx="465">
                  <c:v>98</c:v>
                </c:pt>
                <c:pt idx="467">
                  <c:v>90</c:v>
                </c:pt>
                <c:pt idx="468">
                  <c:v>92</c:v>
                </c:pt>
                <c:pt idx="469">
                  <c:v>98</c:v>
                </c:pt>
                <c:pt idx="470">
                  <c:v>94</c:v>
                </c:pt>
                <c:pt idx="471">
                  <c:v>84</c:v>
                </c:pt>
                <c:pt idx="472">
                  <c:v>80</c:v>
                </c:pt>
                <c:pt idx="473">
                  <c:v>76</c:v>
                </c:pt>
                <c:pt idx="474">
                  <c:v>74</c:v>
                </c:pt>
                <c:pt idx="475">
                  <c:v>92</c:v>
                </c:pt>
                <c:pt idx="476">
                  <c:v>94</c:v>
                </c:pt>
                <c:pt idx="477">
                  <c:v>98</c:v>
                </c:pt>
                <c:pt idx="478">
                  <c:v>88</c:v>
                </c:pt>
                <c:pt idx="479">
                  <c:v>90</c:v>
                </c:pt>
                <c:pt idx="480">
                  <c:v>100</c:v>
                </c:pt>
                <c:pt idx="481">
                  <c:v>98</c:v>
                </c:pt>
                <c:pt idx="482">
                  <c:v>96</c:v>
                </c:pt>
                <c:pt idx="483">
                  <c:v>94</c:v>
                </c:pt>
                <c:pt idx="485">
                  <c:v>84</c:v>
                </c:pt>
                <c:pt idx="486">
                  <c:v>92</c:v>
                </c:pt>
                <c:pt idx="488">
                  <c:v>78</c:v>
                </c:pt>
                <c:pt idx="490">
                  <c:v>84</c:v>
                </c:pt>
                <c:pt idx="491">
                  <c:v>84</c:v>
                </c:pt>
                <c:pt idx="492">
                  <c:v>90</c:v>
                </c:pt>
                <c:pt idx="493">
                  <c:v>82</c:v>
                </c:pt>
                <c:pt idx="494">
                  <c:v>88</c:v>
                </c:pt>
                <c:pt idx="495">
                  <c:v>90</c:v>
                </c:pt>
                <c:pt idx="496">
                  <c:v>96</c:v>
                </c:pt>
                <c:pt idx="497">
                  <c:v>80</c:v>
                </c:pt>
                <c:pt idx="498">
                  <c:v>100</c:v>
                </c:pt>
                <c:pt idx="499">
                  <c:v>98</c:v>
                </c:pt>
                <c:pt idx="501">
                  <c:v>62</c:v>
                </c:pt>
                <c:pt idx="502">
                  <c:v>82</c:v>
                </c:pt>
                <c:pt idx="504">
                  <c:v>82</c:v>
                </c:pt>
                <c:pt idx="505">
                  <c:v>74</c:v>
                </c:pt>
                <c:pt idx="506">
                  <c:v>88</c:v>
                </c:pt>
                <c:pt idx="507">
                  <c:v>92</c:v>
                </c:pt>
                <c:pt idx="508">
                  <c:v>82</c:v>
                </c:pt>
                <c:pt idx="509">
                  <c:v>90</c:v>
                </c:pt>
                <c:pt idx="510">
                  <c:v>92</c:v>
                </c:pt>
                <c:pt idx="511">
                  <c:v>90</c:v>
                </c:pt>
                <c:pt idx="512">
                  <c:v>82</c:v>
                </c:pt>
                <c:pt idx="513">
                  <c:v>86</c:v>
                </c:pt>
                <c:pt idx="514">
                  <c:v>92</c:v>
                </c:pt>
                <c:pt idx="515">
                  <c:v>98</c:v>
                </c:pt>
                <c:pt idx="516">
                  <c:v>96</c:v>
                </c:pt>
                <c:pt idx="518">
                  <c:v>94</c:v>
                </c:pt>
                <c:pt idx="519">
                  <c:v>92</c:v>
                </c:pt>
                <c:pt idx="520">
                  <c:v>98</c:v>
                </c:pt>
                <c:pt idx="521">
                  <c:v>100</c:v>
                </c:pt>
                <c:pt idx="522">
                  <c:v>82</c:v>
                </c:pt>
                <c:pt idx="524">
                  <c:v>100</c:v>
                </c:pt>
                <c:pt idx="525">
                  <c:v>76</c:v>
                </c:pt>
                <c:pt idx="527">
                  <c:v>94</c:v>
                </c:pt>
                <c:pt idx="528">
                  <c:v>94</c:v>
                </c:pt>
                <c:pt idx="529">
                  <c:v>88</c:v>
                </c:pt>
                <c:pt idx="530">
                  <c:v>88</c:v>
                </c:pt>
                <c:pt idx="533">
                  <c:v>90</c:v>
                </c:pt>
                <c:pt idx="534">
                  <c:v>94</c:v>
                </c:pt>
                <c:pt idx="535">
                  <c:v>92</c:v>
                </c:pt>
                <c:pt idx="536">
                  <c:v>92</c:v>
                </c:pt>
                <c:pt idx="537">
                  <c:v>84</c:v>
                </c:pt>
                <c:pt idx="539">
                  <c:v>92</c:v>
                </c:pt>
                <c:pt idx="541">
                  <c:v>82</c:v>
                </c:pt>
                <c:pt idx="542">
                  <c:v>100</c:v>
                </c:pt>
                <c:pt idx="543">
                  <c:v>94</c:v>
                </c:pt>
                <c:pt idx="544">
                  <c:v>84</c:v>
                </c:pt>
                <c:pt idx="545">
                  <c:v>74</c:v>
                </c:pt>
                <c:pt idx="546">
                  <c:v>96</c:v>
                </c:pt>
                <c:pt idx="547">
                  <c:v>46</c:v>
                </c:pt>
                <c:pt idx="548">
                  <c:v>96</c:v>
                </c:pt>
                <c:pt idx="550">
                  <c:v>94</c:v>
                </c:pt>
                <c:pt idx="553">
                  <c:v>94</c:v>
                </c:pt>
                <c:pt idx="554">
                  <c:v>94</c:v>
                </c:pt>
                <c:pt idx="555">
                  <c:v>84</c:v>
                </c:pt>
                <c:pt idx="556">
                  <c:v>82</c:v>
                </c:pt>
                <c:pt idx="557">
                  <c:v>96</c:v>
                </c:pt>
                <c:pt idx="558">
                  <c:v>98</c:v>
                </c:pt>
                <c:pt idx="559">
                  <c:v>96</c:v>
                </c:pt>
                <c:pt idx="560">
                  <c:v>84</c:v>
                </c:pt>
                <c:pt idx="562">
                  <c:v>92</c:v>
                </c:pt>
                <c:pt idx="563">
                  <c:v>94</c:v>
                </c:pt>
                <c:pt idx="564">
                  <c:v>80</c:v>
                </c:pt>
                <c:pt idx="565">
                  <c:v>92</c:v>
                </c:pt>
                <c:pt idx="566">
                  <c:v>84</c:v>
                </c:pt>
                <c:pt idx="567">
                  <c:v>88</c:v>
                </c:pt>
                <c:pt idx="568">
                  <c:v>88</c:v>
                </c:pt>
                <c:pt idx="569">
                  <c:v>90</c:v>
                </c:pt>
                <c:pt idx="570">
                  <c:v>98</c:v>
                </c:pt>
                <c:pt idx="571">
                  <c:v>86</c:v>
                </c:pt>
                <c:pt idx="572">
                  <c:v>74</c:v>
                </c:pt>
                <c:pt idx="573">
                  <c:v>100</c:v>
                </c:pt>
                <c:pt idx="574">
                  <c:v>82</c:v>
                </c:pt>
                <c:pt idx="575">
                  <c:v>84</c:v>
                </c:pt>
                <c:pt idx="576">
                  <c:v>86</c:v>
                </c:pt>
                <c:pt idx="577">
                  <c:v>92</c:v>
                </c:pt>
                <c:pt idx="578">
                  <c:v>96</c:v>
                </c:pt>
                <c:pt idx="579">
                  <c:v>76</c:v>
                </c:pt>
                <c:pt idx="580">
                  <c:v>96</c:v>
                </c:pt>
                <c:pt idx="581">
                  <c:v>92</c:v>
                </c:pt>
                <c:pt idx="583">
                  <c:v>100</c:v>
                </c:pt>
                <c:pt idx="584">
                  <c:v>86</c:v>
                </c:pt>
                <c:pt idx="585">
                  <c:v>88</c:v>
                </c:pt>
                <c:pt idx="586">
                  <c:v>86</c:v>
                </c:pt>
                <c:pt idx="587">
                  <c:v>74</c:v>
                </c:pt>
                <c:pt idx="588">
                  <c:v>92</c:v>
                </c:pt>
                <c:pt idx="589">
                  <c:v>96</c:v>
                </c:pt>
                <c:pt idx="591">
                  <c:v>82</c:v>
                </c:pt>
                <c:pt idx="593">
                  <c:v>76</c:v>
                </c:pt>
                <c:pt idx="594">
                  <c:v>84</c:v>
                </c:pt>
                <c:pt idx="595">
                  <c:v>98</c:v>
                </c:pt>
                <c:pt idx="596">
                  <c:v>80</c:v>
                </c:pt>
                <c:pt idx="597">
                  <c:v>98</c:v>
                </c:pt>
                <c:pt idx="598">
                  <c:v>84</c:v>
                </c:pt>
                <c:pt idx="599">
                  <c:v>66</c:v>
                </c:pt>
                <c:pt idx="600">
                  <c:v>92</c:v>
                </c:pt>
                <c:pt idx="601">
                  <c:v>94</c:v>
                </c:pt>
                <c:pt idx="602">
                  <c:v>96</c:v>
                </c:pt>
                <c:pt idx="603">
                  <c:v>98</c:v>
                </c:pt>
                <c:pt idx="605">
                  <c:v>80</c:v>
                </c:pt>
                <c:pt idx="606">
                  <c:v>90</c:v>
                </c:pt>
                <c:pt idx="607">
                  <c:v>94</c:v>
                </c:pt>
                <c:pt idx="608">
                  <c:v>82</c:v>
                </c:pt>
                <c:pt idx="609">
                  <c:v>94</c:v>
                </c:pt>
                <c:pt idx="610">
                  <c:v>80</c:v>
                </c:pt>
                <c:pt idx="611">
                  <c:v>88</c:v>
                </c:pt>
                <c:pt idx="612">
                  <c:v>86</c:v>
                </c:pt>
                <c:pt idx="613">
                  <c:v>96</c:v>
                </c:pt>
                <c:pt idx="614">
                  <c:v>76</c:v>
                </c:pt>
                <c:pt idx="615">
                  <c:v>86</c:v>
                </c:pt>
                <c:pt idx="616">
                  <c:v>80</c:v>
                </c:pt>
                <c:pt idx="618">
                  <c:v>80</c:v>
                </c:pt>
                <c:pt idx="621">
                  <c:v>76</c:v>
                </c:pt>
                <c:pt idx="623">
                  <c:v>98</c:v>
                </c:pt>
                <c:pt idx="624">
                  <c:v>94</c:v>
                </c:pt>
                <c:pt idx="625">
                  <c:v>74</c:v>
                </c:pt>
                <c:pt idx="626">
                  <c:v>100</c:v>
                </c:pt>
                <c:pt idx="627">
                  <c:v>98</c:v>
                </c:pt>
                <c:pt idx="628">
                  <c:v>74</c:v>
                </c:pt>
                <c:pt idx="629">
                  <c:v>66</c:v>
                </c:pt>
                <c:pt idx="630">
                  <c:v>94</c:v>
                </c:pt>
                <c:pt idx="631">
                  <c:v>100</c:v>
                </c:pt>
                <c:pt idx="633">
                  <c:v>70</c:v>
                </c:pt>
                <c:pt idx="634">
                  <c:v>78</c:v>
                </c:pt>
                <c:pt idx="635">
                  <c:v>66</c:v>
                </c:pt>
                <c:pt idx="636">
                  <c:v>92</c:v>
                </c:pt>
                <c:pt idx="637">
                  <c:v>86</c:v>
                </c:pt>
                <c:pt idx="638">
                  <c:v>90</c:v>
                </c:pt>
                <c:pt idx="639">
                  <c:v>80</c:v>
                </c:pt>
                <c:pt idx="640">
                  <c:v>92</c:v>
                </c:pt>
                <c:pt idx="641">
                  <c:v>70</c:v>
                </c:pt>
                <c:pt idx="642">
                  <c:v>82</c:v>
                </c:pt>
                <c:pt idx="643">
                  <c:v>70</c:v>
                </c:pt>
                <c:pt idx="644">
                  <c:v>84</c:v>
                </c:pt>
                <c:pt idx="645">
                  <c:v>80</c:v>
                </c:pt>
                <c:pt idx="646">
                  <c:v>86</c:v>
                </c:pt>
                <c:pt idx="647">
                  <c:v>90</c:v>
                </c:pt>
                <c:pt idx="648">
                  <c:v>62</c:v>
                </c:pt>
                <c:pt idx="649">
                  <c:v>96</c:v>
                </c:pt>
                <c:pt idx="650">
                  <c:v>92</c:v>
                </c:pt>
                <c:pt idx="653">
                  <c:v>96</c:v>
                </c:pt>
                <c:pt idx="654">
                  <c:v>92</c:v>
                </c:pt>
                <c:pt idx="656">
                  <c:v>96</c:v>
                </c:pt>
                <c:pt idx="658">
                  <c:v>98</c:v>
                </c:pt>
                <c:pt idx="659">
                  <c:v>88</c:v>
                </c:pt>
                <c:pt idx="660">
                  <c:v>82</c:v>
                </c:pt>
                <c:pt idx="661">
                  <c:v>84</c:v>
                </c:pt>
                <c:pt idx="662">
                  <c:v>78</c:v>
                </c:pt>
                <c:pt idx="663">
                  <c:v>92</c:v>
                </c:pt>
                <c:pt idx="664">
                  <c:v>90</c:v>
                </c:pt>
                <c:pt idx="665">
                  <c:v>92</c:v>
                </c:pt>
                <c:pt idx="666">
                  <c:v>92</c:v>
                </c:pt>
                <c:pt idx="667">
                  <c:v>98</c:v>
                </c:pt>
                <c:pt idx="668">
                  <c:v>82</c:v>
                </c:pt>
                <c:pt idx="669">
                  <c:v>94</c:v>
                </c:pt>
                <c:pt idx="670">
                  <c:v>78</c:v>
                </c:pt>
                <c:pt idx="671">
                  <c:v>82</c:v>
                </c:pt>
                <c:pt idx="672">
                  <c:v>94</c:v>
                </c:pt>
                <c:pt idx="673">
                  <c:v>98</c:v>
                </c:pt>
                <c:pt idx="674">
                  <c:v>86</c:v>
                </c:pt>
                <c:pt idx="675">
                  <c:v>96</c:v>
                </c:pt>
                <c:pt idx="676">
                  <c:v>94</c:v>
                </c:pt>
                <c:pt idx="677">
                  <c:v>52</c:v>
                </c:pt>
                <c:pt idx="678">
                  <c:v>100</c:v>
                </c:pt>
                <c:pt idx="680">
                  <c:v>94</c:v>
                </c:pt>
                <c:pt idx="681">
                  <c:v>84</c:v>
                </c:pt>
                <c:pt idx="683">
                  <c:v>68</c:v>
                </c:pt>
                <c:pt idx="684">
                  <c:v>82</c:v>
                </c:pt>
                <c:pt idx="685">
                  <c:v>68</c:v>
                </c:pt>
                <c:pt idx="686">
                  <c:v>92</c:v>
                </c:pt>
                <c:pt idx="687">
                  <c:v>84</c:v>
                </c:pt>
                <c:pt idx="688">
                  <c:v>98</c:v>
                </c:pt>
                <c:pt idx="689">
                  <c:v>70</c:v>
                </c:pt>
                <c:pt idx="690">
                  <c:v>68</c:v>
                </c:pt>
                <c:pt idx="691">
                  <c:v>84</c:v>
                </c:pt>
                <c:pt idx="692">
                  <c:v>68</c:v>
                </c:pt>
                <c:pt idx="694">
                  <c:v>86</c:v>
                </c:pt>
                <c:pt idx="695">
                  <c:v>78</c:v>
                </c:pt>
                <c:pt idx="696">
                  <c:v>100</c:v>
                </c:pt>
                <c:pt idx="698">
                  <c:v>80</c:v>
                </c:pt>
                <c:pt idx="699">
                  <c:v>78</c:v>
                </c:pt>
                <c:pt idx="700">
                  <c:v>80</c:v>
                </c:pt>
                <c:pt idx="701">
                  <c:v>92</c:v>
                </c:pt>
                <c:pt idx="702">
                  <c:v>92</c:v>
                </c:pt>
                <c:pt idx="703">
                  <c:v>86</c:v>
                </c:pt>
                <c:pt idx="704">
                  <c:v>80</c:v>
                </c:pt>
                <c:pt idx="705">
                  <c:v>84</c:v>
                </c:pt>
                <c:pt idx="706">
                  <c:v>78</c:v>
                </c:pt>
                <c:pt idx="707">
                  <c:v>100</c:v>
                </c:pt>
                <c:pt idx="708">
                  <c:v>78</c:v>
                </c:pt>
                <c:pt idx="709">
                  <c:v>90</c:v>
                </c:pt>
                <c:pt idx="710">
                  <c:v>88</c:v>
                </c:pt>
                <c:pt idx="711">
                  <c:v>92</c:v>
                </c:pt>
                <c:pt idx="712">
                  <c:v>94</c:v>
                </c:pt>
                <c:pt idx="713">
                  <c:v>80</c:v>
                </c:pt>
                <c:pt idx="714">
                  <c:v>88</c:v>
                </c:pt>
                <c:pt idx="715">
                  <c:v>88</c:v>
                </c:pt>
                <c:pt idx="716">
                  <c:v>98</c:v>
                </c:pt>
                <c:pt idx="717">
                  <c:v>92</c:v>
                </c:pt>
                <c:pt idx="718">
                  <c:v>80</c:v>
                </c:pt>
                <c:pt idx="719">
                  <c:v>78</c:v>
                </c:pt>
                <c:pt idx="720">
                  <c:v>98</c:v>
                </c:pt>
                <c:pt idx="721">
                  <c:v>94</c:v>
                </c:pt>
                <c:pt idx="722">
                  <c:v>84</c:v>
                </c:pt>
                <c:pt idx="723">
                  <c:v>84</c:v>
                </c:pt>
                <c:pt idx="725">
                  <c:v>72</c:v>
                </c:pt>
                <c:pt idx="726">
                  <c:v>64</c:v>
                </c:pt>
                <c:pt idx="727">
                  <c:v>96</c:v>
                </c:pt>
                <c:pt idx="728">
                  <c:v>94</c:v>
                </c:pt>
                <c:pt idx="729">
                  <c:v>58</c:v>
                </c:pt>
                <c:pt idx="730">
                  <c:v>74</c:v>
                </c:pt>
                <c:pt idx="731">
                  <c:v>80</c:v>
                </c:pt>
                <c:pt idx="732">
                  <c:v>96</c:v>
                </c:pt>
                <c:pt idx="733">
                  <c:v>92</c:v>
                </c:pt>
                <c:pt idx="734">
                  <c:v>74</c:v>
                </c:pt>
                <c:pt idx="735">
                  <c:v>92</c:v>
                </c:pt>
                <c:pt idx="738">
                  <c:v>94</c:v>
                </c:pt>
                <c:pt idx="739">
                  <c:v>76</c:v>
                </c:pt>
                <c:pt idx="741">
                  <c:v>86</c:v>
                </c:pt>
                <c:pt idx="743">
                  <c:v>66</c:v>
                </c:pt>
                <c:pt idx="744">
                  <c:v>74</c:v>
                </c:pt>
                <c:pt idx="745">
                  <c:v>84</c:v>
                </c:pt>
                <c:pt idx="746">
                  <c:v>94</c:v>
                </c:pt>
                <c:pt idx="747">
                  <c:v>80</c:v>
                </c:pt>
                <c:pt idx="748">
                  <c:v>96</c:v>
                </c:pt>
                <c:pt idx="749">
                  <c:v>62</c:v>
                </c:pt>
                <c:pt idx="750">
                  <c:v>72</c:v>
                </c:pt>
                <c:pt idx="751">
                  <c:v>98</c:v>
                </c:pt>
                <c:pt idx="752">
                  <c:v>72</c:v>
                </c:pt>
                <c:pt idx="753">
                  <c:v>84</c:v>
                </c:pt>
                <c:pt idx="754">
                  <c:v>88</c:v>
                </c:pt>
                <c:pt idx="755">
                  <c:v>88</c:v>
                </c:pt>
                <c:pt idx="756">
                  <c:v>96</c:v>
                </c:pt>
                <c:pt idx="757">
                  <c:v>94</c:v>
                </c:pt>
                <c:pt idx="758">
                  <c:v>96</c:v>
                </c:pt>
                <c:pt idx="759">
                  <c:v>96</c:v>
                </c:pt>
                <c:pt idx="760">
                  <c:v>80</c:v>
                </c:pt>
                <c:pt idx="762">
                  <c:v>82</c:v>
                </c:pt>
                <c:pt idx="763">
                  <c:v>86</c:v>
                </c:pt>
                <c:pt idx="764">
                  <c:v>66</c:v>
                </c:pt>
                <c:pt idx="766">
                  <c:v>92</c:v>
                </c:pt>
                <c:pt idx="767">
                  <c:v>72</c:v>
                </c:pt>
                <c:pt idx="768">
                  <c:v>90</c:v>
                </c:pt>
                <c:pt idx="769">
                  <c:v>60</c:v>
                </c:pt>
                <c:pt idx="770">
                  <c:v>94</c:v>
                </c:pt>
                <c:pt idx="771">
                  <c:v>98</c:v>
                </c:pt>
                <c:pt idx="772">
                  <c:v>84</c:v>
                </c:pt>
                <c:pt idx="773">
                  <c:v>88</c:v>
                </c:pt>
                <c:pt idx="775">
                  <c:v>84</c:v>
                </c:pt>
                <c:pt idx="776">
                  <c:v>100</c:v>
                </c:pt>
                <c:pt idx="777">
                  <c:v>92</c:v>
                </c:pt>
                <c:pt idx="778">
                  <c:v>76</c:v>
                </c:pt>
                <c:pt idx="779">
                  <c:v>68</c:v>
                </c:pt>
                <c:pt idx="780">
                  <c:v>84</c:v>
                </c:pt>
                <c:pt idx="781">
                  <c:v>78</c:v>
                </c:pt>
                <c:pt idx="782">
                  <c:v>70</c:v>
                </c:pt>
                <c:pt idx="784">
                  <c:v>78</c:v>
                </c:pt>
                <c:pt idx="785">
                  <c:v>86</c:v>
                </c:pt>
                <c:pt idx="786">
                  <c:v>92</c:v>
                </c:pt>
                <c:pt idx="787">
                  <c:v>82</c:v>
                </c:pt>
                <c:pt idx="788">
                  <c:v>94</c:v>
                </c:pt>
                <c:pt idx="789">
                  <c:v>74</c:v>
                </c:pt>
                <c:pt idx="790">
                  <c:v>90</c:v>
                </c:pt>
                <c:pt idx="791">
                  <c:v>90</c:v>
                </c:pt>
                <c:pt idx="792">
                  <c:v>80</c:v>
                </c:pt>
                <c:pt idx="793">
                  <c:v>96</c:v>
                </c:pt>
                <c:pt idx="794">
                  <c:v>90</c:v>
                </c:pt>
                <c:pt idx="795">
                  <c:v>82</c:v>
                </c:pt>
                <c:pt idx="796">
                  <c:v>96</c:v>
                </c:pt>
                <c:pt idx="797">
                  <c:v>74</c:v>
                </c:pt>
                <c:pt idx="798">
                  <c:v>70</c:v>
                </c:pt>
                <c:pt idx="799">
                  <c:v>70</c:v>
                </c:pt>
                <c:pt idx="800">
                  <c:v>96</c:v>
                </c:pt>
                <c:pt idx="801">
                  <c:v>78</c:v>
                </c:pt>
                <c:pt idx="802">
                  <c:v>84</c:v>
                </c:pt>
                <c:pt idx="803">
                  <c:v>86</c:v>
                </c:pt>
                <c:pt idx="804">
                  <c:v>88</c:v>
                </c:pt>
                <c:pt idx="805">
                  <c:v>90</c:v>
                </c:pt>
                <c:pt idx="806">
                  <c:v>90</c:v>
                </c:pt>
                <c:pt idx="807">
                  <c:v>94</c:v>
                </c:pt>
                <c:pt idx="808">
                  <c:v>88</c:v>
                </c:pt>
                <c:pt idx="809">
                  <c:v>88</c:v>
                </c:pt>
                <c:pt idx="811">
                  <c:v>86</c:v>
                </c:pt>
                <c:pt idx="812">
                  <c:v>76</c:v>
                </c:pt>
                <c:pt idx="813">
                  <c:v>90</c:v>
                </c:pt>
                <c:pt idx="814">
                  <c:v>98</c:v>
                </c:pt>
                <c:pt idx="815">
                  <c:v>80</c:v>
                </c:pt>
                <c:pt idx="816">
                  <c:v>84</c:v>
                </c:pt>
                <c:pt idx="817">
                  <c:v>76</c:v>
                </c:pt>
                <c:pt idx="819">
                  <c:v>84</c:v>
                </c:pt>
                <c:pt idx="820">
                  <c:v>86</c:v>
                </c:pt>
                <c:pt idx="821">
                  <c:v>90</c:v>
                </c:pt>
                <c:pt idx="822">
                  <c:v>80</c:v>
                </c:pt>
                <c:pt idx="823">
                  <c:v>88</c:v>
                </c:pt>
                <c:pt idx="824">
                  <c:v>90</c:v>
                </c:pt>
                <c:pt idx="825">
                  <c:v>88</c:v>
                </c:pt>
                <c:pt idx="826">
                  <c:v>82</c:v>
                </c:pt>
                <c:pt idx="828">
                  <c:v>72</c:v>
                </c:pt>
                <c:pt idx="829">
                  <c:v>82</c:v>
                </c:pt>
                <c:pt idx="830">
                  <c:v>86</c:v>
                </c:pt>
                <c:pt idx="831">
                  <c:v>80</c:v>
                </c:pt>
                <c:pt idx="832">
                  <c:v>78</c:v>
                </c:pt>
                <c:pt idx="833">
                  <c:v>90</c:v>
                </c:pt>
                <c:pt idx="834">
                  <c:v>86</c:v>
                </c:pt>
                <c:pt idx="835">
                  <c:v>94</c:v>
                </c:pt>
                <c:pt idx="836">
                  <c:v>62</c:v>
                </c:pt>
                <c:pt idx="837">
                  <c:v>68</c:v>
                </c:pt>
                <c:pt idx="838">
                  <c:v>86</c:v>
                </c:pt>
                <c:pt idx="839">
                  <c:v>74</c:v>
                </c:pt>
                <c:pt idx="840">
                  <c:v>58</c:v>
                </c:pt>
                <c:pt idx="841">
                  <c:v>68</c:v>
                </c:pt>
                <c:pt idx="843">
                  <c:v>88</c:v>
                </c:pt>
                <c:pt idx="844">
                  <c:v>70</c:v>
                </c:pt>
                <c:pt idx="845">
                  <c:v>82</c:v>
                </c:pt>
                <c:pt idx="846">
                  <c:v>84</c:v>
                </c:pt>
                <c:pt idx="847">
                  <c:v>78</c:v>
                </c:pt>
                <c:pt idx="848">
                  <c:v>80</c:v>
                </c:pt>
                <c:pt idx="849">
                  <c:v>82</c:v>
                </c:pt>
                <c:pt idx="850">
                  <c:v>92</c:v>
                </c:pt>
                <c:pt idx="851">
                  <c:v>96</c:v>
                </c:pt>
                <c:pt idx="852">
                  <c:v>92</c:v>
                </c:pt>
                <c:pt idx="853">
                  <c:v>96</c:v>
                </c:pt>
                <c:pt idx="854">
                  <c:v>84</c:v>
                </c:pt>
                <c:pt idx="855">
                  <c:v>78</c:v>
                </c:pt>
                <c:pt idx="856">
                  <c:v>84</c:v>
                </c:pt>
                <c:pt idx="857">
                  <c:v>86</c:v>
                </c:pt>
                <c:pt idx="858">
                  <c:v>72</c:v>
                </c:pt>
                <c:pt idx="859">
                  <c:v>70</c:v>
                </c:pt>
                <c:pt idx="860">
                  <c:v>86</c:v>
                </c:pt>
                <c:pt idx="862">
                  <c:v>70</c:v>
                </c:pt>
                <c:pt idx="863">
                  <c:v>92</c:v>
                </c:pt>
                <c:pt idx="864">
                  <c:v>90</c:v>
                </c:pt>
                <c:pt idx="865">
                  <c:v>94</c:v>
                </c:pt>
                <c:pt idx="866">
                  <c:v>94</c:v>
                </c:pt>
                <c:pt idx="867">
                  <c:v>82</c:v>
                </c:pt>
                <c:pt idx="868">
                  <c:v>74</c:v>
                </c:pt>
                <c:pt idx="869">
                  <c:v>70</c:v>
                </c:pt>
                <c:pt idx="870">
                  <c:v>76</c:v>
                </c:pt>
                <c:pt idx="871">
                  <c:v>86</c:v>
                </c:pt>
                <c:pt idx="872">
                  <c:v>84</c:v>
                </c:pt>
                <c:pt idx="873">
                  <c:v>76</c:v>
                </c:pt>
                <c:pt idx="874">
                  <c:v>98</c:v>
                </c:pt>
                <c:pt idx="875">
                  <c:v>66</c:v>
                </c:pt>
                <c:pt idx="876">
                  <c:v>94</c:v>
                </c:pt>
                <c:pt idx="877">
                  <c:v>86</c:v>
                </c:pt>
                <c:pt idx="878">
                  <c:v>90</c:v>
                </c:pt>
                <c:pt idx="879">
                  <c:v>80</c:v>
                </c:pt>
                <c:pt idx="880">
                  <c:v>88</c:v>
                </c:pt>
                <c:pt idx="881">
                  <c:v>64</c:v>
                </c:pt>
                <c:pt idx="882">
                  <c:v>78</c:v>
                </c:pt>
                <c:pt idx="883">
                  <c:v>96</c:v>
                </c:pt>
                <c:pt idx="884">
                  <c:v>74</c:v>
                </c:pt>
                <c:pt idx="885">
                  <c:v>82</c:v>
                </c:pt>
                <c:pt idx="886">
                  <c:v>78</c:v>
                </c:pt>
                <c:pt idx="887">
                  <c:v>64</c:v>
                </c:pt>
                <c:pt idx="888">
                  <c:v>96</c:v>
                </c:pt>
                <c:pt idx="889">
                  <c:v>80</c:v>
                </c:pt>
                <c:pt idx="890">
                  <c:v>62</c:v>
                </c:pt>
                <c:pt idx="892">
                  <c:v>64</c:v>
                </c:pt>
                <c:pt idx="893">
                  <c:v>78</c:v>
                </c:pt>
                <c:pt idx="894">
                  <c:v>82</c:v>
                </c:pt>
                <c:pt idx="895">
                  <c:v>90</c:v>
                </c:pt>
                <c:pt idx="896">
                  <c:v>78</c:v>
                </c:pt>
                <c:pt idx="897">
                  <c:v>92</c:v>
                </c:pt>
                <c:pt idx="898">
                  <c:v>74</c:v>
                </c:pt>
                <c:pt idx="899">
                  <c:v>96</c:v>
                </c:pt>
                <c:pt idx="900">
                  <c:v>86</c:v>
                </c:pt>
                <c:pt idx="901">
                  <c:v>86</c:v>
                </c:pt>
                <c:pt idx="902">
                  <c:v>60</c:v>
                </c:pt>
                <c:pt idx="903">
                  <c:v>76</c:v>
                </c:pt>
                <c:pt idx="905">
                  <c:v>70</c:v>
                </c:pt>
                <c:pt idx="906">
                  <c:v>94</c:v>
                </c:pt>
                <c:pt idx="907">
                  <c:v>96</c:v>
                </c:pt>
                <c:pt idx="908">
                  <c:v>88</c:v>
                </c:pt>
                <c:pt idx="909">
                  <c:v>82</c:v>
                </c:pt>
                <c:pt idx="910">
                  <c:v>64</c:v>
                </c:pt>
                <c:pt idx="911">
                  <c:v>92</c:v>
                </c:pt>
                <c:pt idx="912">
                  <c:v>74</c:v>
                </c:pt>
                <c:pt idx="913">
                  <c:v>80</c:v>
                </c:pt>
                <c:pt idx="914">
                  <c:v>80</c:v>
                </c:pt>
                <c:pt idx="916">
                  <c:v>68</c:v>
                </c:pt>
                <c:pt idx="917">
                  <c:v>80</c:v>
                </c:pt>
                <c:pt idx="918">
                  <c:v>90</c:v>
                </c:pt>
                <c:pt idx="919">
                  <c:v>78</c:v>
                </c:pt>
                <c:pt idx="920">
                  <c:v>88</c:v>
                </c:pt>
                <c:pt idx="921">
                  <c:v>90</c:v>
                </c:pt>
                <c:pt idx="922">
                  <c:v>82</c:v>
                </c:pt>
                <c:pt idx="923">
                  <c:v>86</c:v>
                </c:pt>
                <c:pt idx="924">
                  <c:v>68</c:v>
                </c:pt>
                <c:pt idx="925">
                  <c:v>74</c:v>
                </c:pt>
                <c:pt idx="926">
                  <c:v>78</c:v>
                </c:pt>
                <c:pt idx="927">
                  <c:v>88</c:v>
                </c:pt>
                <c:pt idx="928">
                  <c:v>88</c:v>
                </c:pt>
                <c:pt idx="929">
                  <c:v>76</c:v>
                </c:pt>
                <c:pt idx="930">
                  <c:v>74</c:v>
                </c:pt>
                <c:pt idx="931">
                  <c:v>92</c:v>
                </c:pt>
                <c:pt idx="932">
                  <c:v>88</c:v>
                </c:pt>
                <c:pt idx="933">
                  <c:v>88</c:v>
                </c:pt>
                <c:pt idx="934">
                  <c:v>82</c:v>
                </c:pt>
                <c:pt idx="935">
                  <c:v>86</c:v>
                </c:pt>
                <c:pt idx="936">
                  <c:v>80</c:v>
                </c:pt>
                <c:pt idx="937">
                  <c:v>78</c:v>
                </c:pt>
                <c:pt idx="938">
                  <c:v>84</c:v>
                </c:pt>
                <c:pt idx="939">
                  <c:v>94</c:v>
                </c:pt>
                <c:pt idx="940">
                  <c:v>92</c:v>
                </c:pt>
                <c:pt idx="941">
                  <c:v>90</c:v>
                </c:pt>
                <c:pt idx="942">
                  <c:v>54</c:v>
                </c:pt>
                <c:pt idx="943">
                  <c:v>76</c:v>
                </c:pt>
                <c:pt idx="944">
                  <c:v>72</c:v>
                </c:pt>
                <c:pt idx="945">
                  <c:v>98</c:v>
                </c:pt>
                <c:pt idx="946">
                  <c:v>82</c:v>
                </c:pt>
                <c:pt idx="947">
                  <c:v>68</c:v>
                </c:pt>
                <c:pt idx="948">
                  <c:v>96</c:v>
                </c:pt>
                <c:pt idx="949">
                  <c:v>38</c:v>
                </c:pt>
                <c:pt idx="950">
                  <c:v>78</c:v>
                </c:pt>
                <c:pt idx="951">
                  <c:v>100</c:v>
                </c:pt>
                <c:pt idx="952">
                  <c:v>90</c:v>
                </c:pt>
                <c:pt idx="954">
                  <c:v>74</c:v>
                </c:pt>
                <c:pt idx="955">
                  <c:v>96</c:v>
                </c:pt>
                <c:pt idx="956">
                  <c:v>64</c:v>
                </c:pt>
                <c:pt idx="957">
                  <c:v>74</c:v>
                </c:pt>
                <c:pt idx="958">
                  <c:v>82</c:v>
                </c:pt>
                <c:pt idx="959">
                  <c:v>86</c:v>
                </c:pt>
                <c:pt idx="960">
                  <c:v>84</c:v>
                </c:pt>
                <c:pt idx="961">
                  <c:v>86</c:v>
                </c:pt>
                <c:pt idx="962">
                  <c:v>84</c:v>
                </c:pt>
                <c:pt idx="963">
                  <c:v>86</c:v>
                </c:pt>
                <c:pt idx="964">
                  <c:v>82</c:v>
                </c:pt>
                <c:pt idx="965">
                  <c:v>84</c:v>
                </c:pt>
                <c:pt idx="966">
                  <c:v>72</c:v>
                </c:pt>
                <c:pt idx="967">
                  <c:v>80</c:v>
                </c:pt>
                <c:pt idx="969">
                  <c:v>50</c:v>
                </c:pt>
                <c:pt idx="970">
                  <c:v>82</c:v>
                </c:pt>
                <c:pt idx="971">
                  <c:v>84</c:v>
                </c:pt>
                <c:pt idx="972">
                  <c:v>70</c:v>
                </c:pt>
                <c:pt idx="973">
                  <c:v>98</c:v>
                </c:pt>
                <c:pt idx="974">
                  <c:v>62</c:v>
                </c:pt>
                <c:pt idx="975">
                  <c:v>68</c:v>
                </c:pt>
                <c:pt idx="976">
                  <c:v>98</c:v>
                </c:pt>
                <c:pt idx="977">
                  <c:v>80</c:v>
                </c:pt>
                <c:pt idx="978">
                  <c:v>68</c:v>
                </c:pt>
                <c:pt idx="979">
                  <c:v>82</c:v>
                </c:pt>
                <c:pt idx="980">
                  <c:v>76</c:v>
                </c:pt>
                <c:pt idx="981">
                  <c:v>92</c:v>
                </c:pt>
                <c:pt idx="982">
                  <c:v>90</c:v>
                </c:pt>
                <c:pt idx="983">
                  <c:v>64</c:v>
                </c:pt>
                <c:pt idx="984">
                  <c:v>84</c:v>
                </c:pt>
                <c:pt idx="985">
                  <c:v>86</c:v>
                </c:pt>
                <c:pt idx="986">
                  <c:v>92</c:v>
                </c:pt>
                <c:pt idx="987">
                  <c:v>86</c:v>
                </c:pt>
                <c:pt idx="988">
                  <c:v>98</c:v>
                </c:pt>
                <c:pt idx="989">
                  <c:v>78</c:v>
                </c:pt>
                <c:pt idx="990">
                  <c:v>90</c:v>
                </c:pt>
                <c:pt idx="991">
                  <c:v>86</c:v>
                </c:pt>
                <c:pt idx="992">
                  <c:v>82</c:v>
                </c:pt>
                <c:pt idx="993">
                  <c:v>86</c:v>
                </c:pt>
                <c:pt idx="994">
                  <c:v>80</c:v>
                </c:pt>
                <c:pt idx="995">
                  <c:v>88</c:v>
                </c:pt>
                <c:pt idx="996">
                  <c:v>72</c:v>
                </c:pt>
                <c:pt idx="997">
                  <c:v>94</c:v>
                </c:pt>
                <c:pt idx="998">
                  <c:v>50</c:v>
                </c:pt>
                <c:pt idx="999">
                  <c:v>60</c:v>
                </c:pt>
                <c:pt idx="1000">
                  <c:v>58</c:v>
                </c:pt>
                <c:pt idx="1001">
                  <c:v>66</c:v>
                </c:pt>
                <c:pt idx="1002">
                  <c:v>94</c:v>
                </c:pt>
                <c:pt idx="1003">
                  <c:v>80</c:v>
                </c:pt>
                <c:pt idx="1005">
                  <c:v>84</c:v>
                </c:pt>
                <c:pt idx="1006">
                  <c:v>92</c:v>
                </c:pt>
                <c:pt idx="1007">
                  <c:v>88</c:v>
                </c:pt>
                <c:pt idx="1008">
                  <c:v>88</c:v>
                </c:pt>
                <c:pt idx="1009">
                  <c:v>84</c:v>
                </c:pt>
                <c:pt idx="1010">
                  <c:v>68</c:v>
                </c:pt>
                <c:pt idx="1011">
                  <c:v>76</c:v>
                </c:pt>
                <c:pt idx="1012">
                  <c:v>86</c:v>
                </c:pt>
                <c:pt idx="1013">
                  <c:v>92</c:v>
                </c:pt>
                <c:pt idx="1014">
                  <c:v>78</c:v>
                </c:pt>
                <c:pt idx="1015">
                  <c:v>62</c:v>
                </c:pt>
                <c:pt idx="1016">
                  <c:v>82</c:v>
                </c:pt>
                <c:pt idx="1017">
                  <c:v>74</c:v>
                </c:pt>
                <c:pt idx="1018">
                  <c:v>90</c:v>
                </c:pt>
                <c:pt idx="1019">
                  <c:v>86</c:v>
                </c:pt>
                <c:pt idx="1022">
                  <c:v>88</c:v>
                </c:pt>
                <c:pt idx="1023">
                  <c:v>70</c:v>
                </c:pt>
                <c:pt idx="1024">
                  <c:v>88</c:v>
                </c:pt>
                <c:pt idx="1025">
                  <c:v>90</c:v>
                </c:pt>
                <c:pt idx="1026">
                  <c:v>74</c:v>
                </c:pt>
                <c:pt idx="1027">
                  <c:v>54</c:v>
                </c:pt>
                <c:pt idx="1028">
                  <c:v>82</c:v>
                </c:pt>
                <c:pt idx="1029">
                  <c:v>80</c:v>
                </c:pt>
                <c:pt idx="1030">
                  <c:v>88</c:v>
                </c:pt>
                <c:pt idx="1031">
                  <c:v>82</c:v>
                </c:pt>
                <c:pt idx="1032">
                  <c:v>82</c:v>
                </c:pt>
                <c:pt idx="1033">
                  <c:v>76</c:v>
                </c:pt>
                <c:pt idx="1034">
                  <c:v>66</c:v>
                </c:pt>
                <c:pt idx="1035">
                  <c:v>90</c:v>
                </c:pt>
                <c:pt idx="1036">
                  <c:v>66</c:v>
                </c:pt>
                <c:pt idx="1037">
                  <c:v>88</c:v>
                </c:pt>
                <c:pt idx="1038">
                  <c:v>88</c:v>
                </c:pt>
                <c:pt idx="1039">
                  <c:v>90</c:v>
                </c:pt>
                <c:pt idx="1040">
                  <c:v>50</c:v>
                </c:pt>
                <c:pt idx="1041">
                  <c:v>92</c:v>
                </c:pt>
                <c:pt idx="1042">
                  <c:v>74</c:v>
                </c:pt>
                <c:pt idx="1043">
                  <c:v>80</c:v>
                </c:pt>
                <c:pt idx="1044">
                  <c:v>90</c:v>
                </c:pt>
                <c:pt idx="1045">
                  <c:v>90</c:v>
                </c:pt>
                <c:pt idx="1046">
                  <c:v>74</c:v>
                </c:pt>
                <c:pt idx="1047">
                  <c:v>84</c:v>
                </c:pt>
                <c:pt idx="1048">
                  <c:v>66</c:v>
                </c:pt>
                <c:pt idx="1049">
                  <c:v>86</c:v>
                </c:pt>
                <c:pt idx="1050">
                  <c:v>66</c:v>
                </c:pt>
                <c:pt idx="1051">
                  <c:v>84</c:v>
                </c:pt>
                <c:pt idx="1053">
                  <c:v>98</c:v>
                </c:pt>
                <c:pt idx="1054">
                  <c:v>64</c:v>
                </c:pt>
                <c:pt idx="1055">
                  <c:v>78</c:v>
                </c:pt>
                <c:pt idx="1056">
                  <c:v>76</c:v>
                </c:pt>
                <c:pt idx="1057">
                  <c:v>74</c:v>
                </c:pt>
                <c:pt idx="1058">
                  <c:v>74</c:v>
                </c:pt>
                <c:pt idx="1059">
                  <c:v>76</c:v>
                </c:pt>
                <c:pt idx="1060">
                  <c:v>72</c:v>
                </c:pt>
                <c:pt idx="1061">
                  <c:v>84</c:v>
                </c:pt>
                <c:pt idx="1062">
                  <c:v>94</c:v>
                </c:pt>
                <c:pt idx="1064">
                  <c:v>86</c:v>
                </c:pt>
                <c:pt idx="1065">
                  <c:v>78</c:v>
                </c:pt>
                <c:pt idx="1066">
                  <c:v>64</c:v>
                </c:pt>
                <c:pt idx="1067">
                  <c:v>92</c:v>
                </c:pt>
                <c:pt idx="1068">
                  <c:v>84</c:v>
                </c:pt>
                <c:pt idx="1069">
                  <c:v>72</c:v>
                </c:pt>
                <c:pt idx="1071">
                  <c:v>80</c:v>
                </c:pt>
                <c:pt idx="1072">
                  <c:v>84</c:v>
                </c:pt>
                <c:pt idx="1073">
                  <c:v>80</c:v>
                </c:pt>
                <c:pt idx="1074">
                  <c:v>76</c:v>
                </c:pt>
                <c:pt idx="1075">
                  <c:v>84</c:v>
                </c:pt>
                <c:pt idx="1076">
                  <c:v>74</c:v>
                </c:pt>
                <c:pt idx="1077">
                  <c:v>82</c:v>
                </c:pt>
                <c:pt idx="1078">
                  <c:v>84</c:v>
                </c:pt>
                <c:pt idx="1079">
                  <c:v>80</c:v>
                </c:pt>
                <c:pt idx="1080">
                  <c:v>84</c:v>
                </c:pt>
                <c:pt idx="1081">
                  <c:v>94</c:v>
                </c:pt>
                <c:pt idx="1083">
                  <c:v>88</c:v>
                </c:pt>
                <c:pt idx="1084">
                  <c:v>88</c:v>
                </c:pt>
                <c:pt idx="1085">
                  <c:v>82</c:v>
                </c:pt>
                <c:pt idx="1086">
                  <c:v>82</c:v>
                </c:pt>
                <c:pt idx="1087">
                  <c:v>78</c:v>
                </c:pt>
                <c:pt idx="1088">
                  <c:v>92</c:v>
                </c:pt>
                <c:pt idx="1089">
                  <c:v>72</c:v>
                </c:pt>
                <c:pt idx="1091">
                  <c:v>76</c:v>
                </c:pt>
                <c:pt idx="1092">
                  <c:v>72</c:v>
                </c:pt>
                <c:pt idx="1093">
                  <c:v>66</c:v>
                </c:pt>
                <c:pt idx="1095">
                  <c:v>100</c:v>
                </c:pt>
                <c:pt idx="1096">
                  <c:v>56</c:v>
                </c:pt>
                <c:pt idx="1098">
                  <c:v>68</c:v>
                </c:pt>
                <c:pt idx="1099">
                  <c:v>76</c:v>
                </c:pt>
                <c:pt idx="1100">
                  <c:v>92</c:v>
                </c:pt>
                <c:pt idx="1101">
                  <c:v>84</c:v>
                </c:pt>
                <c:pt idx="1102">
                  <c:v>66</c:v>
                </c:pt>
                <c:pt idx="1103">
                  <c:v>98</c:v>
                </c:pt>
                <c:pt idx="1104">
                  <c:v>74</c:v>
                </c:pt>
                <c:pt idx="1105">
                  <c:v>86</c:v>
                </c:pt>
                <c:pt idx="1106">
                  <c:v>84</c:v>
                </c:pt>
                <c:pt idx="1107">
                  <c:v>66</c:v>
                </c:pt>
                <c:pt idx="1108">
                  <c:v>58</c:v>
                </c:pt>
                <c:pt idx="1109">
                  <c:v>94</c:v>
                </c:pt>
                <c:pt idx="1110">
                  <c:v>84</c:v>
                </c:pt>
                <c:pt idx="1111">
                  <c:v>50</c:v>
                </c:pt>
                <c:pt idx="1112">
                  <c:v>66</c:v>
                </c:pt>
                <c:pt idx="1113">
                  <c:v>82</c:v>
                </c:pt>
                <c:pt idx="1114">
                  <c:v>84</c:v>
                </c:pt>
                <c:pt idx="1115">
                  <c:v>80</c:v>
                </c:pt>
                <c:pt idx="1116">
                  <c:v>88</c:v>
                </c:pt>
                <c:pt idx="1117">
                  <c:v>78</c:v>
                </c:pt>
                <c:pt idx="1118">
                  <c:v>86</c:v>
                </c:pt>
                <c:pt idx="1119">
                  <c:v>90</c:v>
                </c:pt>
                <c:pt idx="1120">
                  <c:v>82</c:v>
                </c:pt>
                <c:pt idx="1121">
                  <c:v>86</c:v>
                </c:pt>
                <c:pt idx="1122">
                  <c:v>68</c:v>
                </c:pt>
                <c:pt idx="1123">
                  <c:v>90</c:v>
                </c:pt>
                <c:pt idx="1124">
                  <c:v>78</c:v>
                </c:pt>
                <c:pt idx="1125">
                  <c:v>84</c:v>
                </c:pt>
                <c:pt idx="1126">
                  <c:v>74</c:v>
                </c:pt>
                <c:pt idx="1127">
                  <c:v>74</c:v>
                </c:pt>
                <c:pt idx="1128">
                  <c:v>74</c:v>
                </c:pt>
                <c:pt idx="1129">
                  <c:v>62</c:v>
                </c:pt>
                <c:pt idx="1130">
                  <c:v>64</c:v>
                </c:pt>
                <c:pt idx="1131">
                  <c:v>100</c:v>
                </c:pt>
                <c:pt idx="1134">
                  <c:v>72</c:v>
                </c:pt>
                <c:pt idx="1135">
                  <c:v>96</c:v>
                </c:pt>
                <c:pt idx="1136">
                  <c:v>82</c:v>
                </c:pt>
                <c:pt idx="1137">
                  <c:v>72</c:v>
                </c:pt>
                <c:pt idx="1138">
                  <c:v>76</c:v>
                </c:pt>
                <c:pt idx="1139">
                  <c:v>74</c:v>
                </c:pt>
                <c:pt idx="1140">
                  <c:v>94</c:v>
                </c:pt>
                <c:pt idx="1141">
                  <c:v>70</c:v>
                </c:pt>
                <c:pt idx="1142">
                  <c:v>86</c:v>
                </c:pt>
                <c:pt idx="1143">
                  <c:v>66</c:v>
                </c:pt>
                <c:pt idx="1144">
                  <c:v>86</c:v>
                </c:pt>
                <c:pt idx="1145">
                  <c:v>100</c:v>
                </c:pt>
                <c:pt idx="1147">
                  <c:v>82</c:v>
                </c:pt>
                <c:pt idx="1148">
                  <c:v>74</c:v>
                </c:pt>
                <c:pt idx="1149">
                  <c:v>82</c:v>
                </c:pt>
                <c:pt idx="1150">
                  <c:v>70</c:v>
                </c:pt>
                <c:pt idx="1151">
                  <c:v>76</c:v>
                </c:pt>
                <c:pt idx="1152">
                  <c:v>56</c:v>
                </c:pt>
                <c:pt idx="1153">
                  <c:v>80</c:v>
                </c:pt>
                <c:pt idx="1154">
                  <c:v>76</c:v>
                </c:pt>
                <c:pt idx="1155">
                  <c:v>78</c:v>
                </c:pt>
                <c:pt idx="1156">
                  <c:v>78</c:v>
                </c:pt>
                <c:pt idx="1157">
                  <c:v>52</c:v>
                </c:pt>
                <c:pt idx="1158">
                  <c:v>94</c:v>
                </c:pt>
                <c:pt idx="1159">
                  <c:v>84</c:v>
                </c:pt>
                <c:pt idx="1160">
                  <c:v>68</c:v>
                </c:pt>
                <c:pt idx="1161">
                  <c:v>62</c:v>
                </c:pt>
                <c:pt idx="1162">
                  <c:v>64</c:v>
                </c:pt>
                <c:pt idx="1164">
                  <c:v>84</c:v>
                </c:pt>
                <c:pt idx="1165">
                  <c:v>74</c:v>
                </c:pt>
                <c:pt idx="1166">
                  <c:v>78</c:v>
                </c:pt>
                <c:pt idx="1167">
                  <c:v>64</c:v>
                </c:pt>
                <c:pt idx="1168">
                  <c:v>68</c:v>
                </c:pt>
                <c:pt idx="1169">
                  <c:v>72</c:v>
                </c:pt>
                <c:pt idx="1170">
                  <c:v>72</c:v>
                </c:pt>
                <c:pt idx="1171">
                  <c:v>78</c:v>
                </c:pt>
                <c:pt idx="1172">
                  <c:v>62</c:v>
                </c:pt>
                <c:pt idx="1173">
                  <c:v>90</c:v>
                </c:pt>
                <c:pt idx="1174">
                  <c:v>70</c:v>
                </c:pt>
                <c:pt idx="1175">
                  <c:v>76</c:v>
                </c:pt>
                <c:pt idx="1176">
                  <c:v>80</c:v>
                </c:pt>
                <c:pt idx="1177">
                  <c:v>84</c:v>
                </c:pt>
                <c:pt idx="1178">
                  <c:v>78</c:v>
                </c:pt>
                <c:pt idx="1179">
                  <c:v>96</c:v>
                </c:pt>
                <c:pt idx="1180">
                  <c:v>74</c:v>
                </c:pt>
                <c:pt idx="1181">
                  <c:v>70</c:v>
                </c:pt>
                <c:pt idx="1182">
                  <c:v>66</c:v>
                </c:pt>
                <c:pt idx="1184">
                  <c:v>88</c:v>
                </c:pt>
                <c:pt idx="1185">
                  <c:v>92</c:v>
                </c:pt>
                <c:pt idx="1187">
                  <c:v>90</c:v>
                </c:pt>
                <c:pt idx="1188">
                  <c:v>50</c:v>
                </c:pt>
                <c:pt idx="1189">
                  <c:v>68</c:v>
                </c:pt>
                <c:pt idx="1190">
                  <c:v>88</c:v>
                </c:pt>
                <c:pt idx="1191">
                  <c:v>86</c:v>
                </c:pt>
                <c:pt idx="1192">
                  <c:v>62</c:v>
                </c:pt>
                <c:pt idx="1193">
                  <c:v>76</c:v>
                </c:pt>
                <c:pt idx="1194">
                  <c:v>70</c:v>
                </c:pt>
                <c:pt idx="1196">
                  <c:v>90</c:v>
                </c:pt>
                <c:pt idx="1197">
                  <c:v>98</c:v>
                </c:pt>
                <c:pt idx="1198">
                  <c:v>80</c:v>
                </c:pt>
                <c:pt idx="1199">
                  <c:v>74</c:v>
                </c:pt>
                <c:pt idx="1200">
                  <c:v>92</c:v>
                </c:pt>
                <c:pt idx="1201">
                  <c:v>90</c:v>
                </c:pt>
                <c:pt idx="1202">
                  <c:v>66</c:v>
                </c:pt>
                <c:pt idx="1203">
                  <c:v>64</c:v>
                </c:pt>
                <c:pt idx="1204">
                  <c:v>78</c:v>
                </c:pt>
                <c:pt idx="1205">
                  <c:v>80</c:v>
                </c:pt>
                <c:pt idx="1206">
                  <c:v>76</c:v>
                </c:pt>
                <c:pt idx="1207">
                  <c:v>62</c:v>
                </c:pt>
                <c:pt idx="1208">
                  <c:v>78</c:v>
                </c:pt>
                <c:pt idx="1209">
                  <c:v>78</c:v>
                </c:pt>
                <c:pt idx="1210">
                  <c:v>80</c:v>
                </c:pt>
                <c:pt idx="1212">
                  <c:v>64</c:v>
                </c:pt>
                <c:pt idx="1213">
                  <c:v>72</c:v>
                </c:pt>
                <c:pt idx="1214">
                  <c:v>72</c:v>
                </c:pt>
                <c:pt idx="1215">
                  <c:v>78</c:v>
                </c:pt>
                <c:pt idx="1216">
                  <c:v>94</c:v>
                </c:pt>
                <c:pt idx="1218">
                  <c:v>88</c:v>
                </c:pt>
                <c:pt idx="1219">
                  <c:v>94</c:v>
                </c:pt>
                <c:pt idx="1220">
                  <c:v>74</c:v>
                </c:pt>
                <c:pt idx="1221">
                  <c:v>68</c:v>
                </c:pt>
                <c:pt idx="1222">
                  <c:v>74</c:v>
                </c:pt>
                <c:pt idx="1223">
                  <c:v>86</c:v>
                </c:pt>
                <c:pt idx="1224">
                  <c:v>78</c:v>
                </c:pt>
                <c:pt idx="1225">
                  <c:v>58</c:v>
                </c:pt>
                <c:pt idx="1226">
                  <c:v>92</c:v>
                </c:pt>
                <c:pt idx="1227">
                  <c:v>70</c:v>
                </c:pt>
                <c:pt idx="1228">
                  <c:v>78</c:v>
                </c:pt>
                <c:pt idx="1229">
                  <c:v>82</c:v>
                </c:pt>
                <c:pt idx="1230">
                  <c:v>74</c:v>
                </c:pt>
                <c:pt idx="1231">
                  <c:v>76</c:v>
                </c:pt>
                <c:pt idx="1232">
                  <c:v>100</c:v>
                </c:pt>
                <c:pt idx="1233">
                  <c:v>84</c:v>
                </c:pt>
                <c:pt idx="1234">
                  <c:v>84</c:v>
                </c:pt>
                <c:pt idx="1235">
                  <c:v>58</c:v>
                </c:pt>
                <c:pt idx="1236">
                  <c:v>88</c:v>
                </c:pt>
                <c:pt idx="1237">
                  <c:v>94</c:v>
                </c:pt>
                <c:pt idx="1238">
                  <c:v>64</c:v>
                </c:pt>
                <c:pt idx="1239">
                  <c:v>98</c:v>
                </c:pt>
                <c:pt idx="1240">
                  <c:v>74</c:v>
                </c:pt>
                <c:pt idx="1241">
                  <c:v>82</c:v>
                </c:pt>
                <c:pt idx="1242">
                  <c:v>86</c:v>
                </c:pt>
                <c:pt idx="1243">
                  <c:v>62</c:v>
                </c:pt>
                <c:pt idx="1244">
                  <c:v>62</c:v>
                </c:pt>
                <c:pt idx="1245">
                  <c:v>84</c:v>
                </c:pt>
                <c:pt idx="1246">
                  <c:v>52</c:v>
                </c:pt>
                <c:pt idx="1247">
                  <c:v>62</c:v>
                </c:pt>
                <c:pt idx="1248">
                  <c:v>64</c:v>
                </c:pt>
                <c:pt idx="1249">
                  <c:v>84</c:v>
                </c:pt>
                <c:pt idx="1251">
                  <c:v>84</c:v>
                </c:pt>
                <c:pt idx="1252">
                  <c:v>94</c:v>
                </c:pt>
                <c:pt idx="1253">
                  <c:v>68</c:v>
                </c:pt>
                <c:pt idx="1254">
                  <c:v>86</c:v>
                </c:pt>
                <c:pt idx="1255">
                  <c:v>86</c:v>
                </c:pt>
                <c:pt idx="1256">
                  <c:v>76</c:v>
                </c:pt>
                <c:pt idx="1258">
                  <c:v>52</c:v>
                </c:pt>
                <c:pt idx="1259">
                  <c:v>64</c:v>
                </c:pt>
                <c:pt idx="1260">
                  <c:v>78</c:v>
                </c:pt>
                <c:pt idx="1261">
                  <c:v>68</c:v>
                </c:pt>
                <c:pt idx="1262">
                  <c:v>84</c:v>
                </c:pt>
                <c:pt idx="1264">
                  <c:v>82</c:v>
                </c:pt>
                <c:pt idx="1265">
                  <c:v>68</c:v>
                </c:pt>
                <c:pt idx="1266">
                  <c:v>56</c:v>
                </c:pt>
                <c:pt idx="1267">
                  <c:v>84</c:v>
                </c:pt>
                <c:pt idx="1268">
                  <c:v>82</c:v>
                </c:pt>
                <c:pt idx="1269">
                  <c:v>88</c:v>
                </c:pt>
                <c:pt idx="1270">
                  <c:v>86</c:v>
                </c:pt>
                <c:pt idx="1271">
                  <c:v>98</c:v>
                </c:pt>
                <c:pt idx="1272">
                  <c:v>86</c:v>
                </c:pt>
                <c:pt idx="1273">
                  <c:v>74</c:v>
                </c:pt>
                <c:pt idx="1274">
                  <c:v>66</c:v>
                </c:pt>
                <c:pt idx="1275">
                  <c:v>62</c:v>
                </c:pt>
                <c:pt idx="1276">
                  <c:v>40</c:v>
                </c:pt>
                <c:pt idx="1277">
                  <c:v>82</c:v>
                </c:pt>
                <c:pt idx="1278">
                  <c:v>78</c:v>
                </c:pt>
                <c:pt idx="1279">
                  <c:v>72</c:v>
                </c:pt>
                <c:pt idx="1280">
                  <c:v>80</c:v>
                </c:pt>
                <c:pt idx="1281">
                  <c:v>66</c:v>
                </c:pt>
                <c:pt idx="1282">
                  <c:v>92</c:v>
                </c:pt>
                <c:pt idx="1283">
                  <c:v>88</c:v>
                </c:pt>
                <c:pt idx="1285">
                  <c:v>58</c:v>
                </c:pt>
                <c:pt idx="1286">
                  <c:v>88</c:v>
                </c:pt>
                <c:pt idx="1288">
                  <c:v>94</c:v>
                </c:pt>
                <c:pt idx="1289">
                  <c:v>80</c:v>
                </c:pt>
                <c:pt idx="1290">
                  <c:v>76</c:v>
                </c:pt>
                <c:pt idx="1291">
                  <c:v>70</c:v>
                </c:pt>
                <c:pt idx="1292">
                  <c:v>88</c:v>
                </c:pt>
                <c:pt idx="1293">
                  <c:v>88</c:v>
                </c:pt>
                <c:pt idx="1294">
                  <c:v>82</c:v>
                </c:pt>
                <c:pt idx="1295">
                  <c:v>78</c:v>
                </c:pt>
                <c:pt idx="1297">
                  <c:v>66</c:v>
                </c:pt>
                <c:pt idx="1298">
                  <c:v>88</c:v>
                </c:pt>
                <c:pt idx="1299">
                  <c:v>76</c:v>
                </c:pt>
                <c:pt idx="1300">
                  <c:v>72</c:v>
                </c:pt>
                <c:pt idx="1301">
                  <c:v>88</c:v>
                </c:pt>
                <c:pt idx="1302">
                  <c:v>74</c:v>
                </c:pt>
                <c:pt idx="1303">
                  <c:v>88</c:v>
                </c:pt>
                <c:pt idx="1304">
                  <c:v>76</c:v>
                </c:pt>
                <c:pt idx="1305">
                  <c:v>80</c:v>
                </c:pt>
                <c:pt idx="1306">
                  <c:v>72</c:v>
                </c:pt>
                <c:pt idx="1307">
                  <c:v>98</c:v>
                </c:pt>
                <c:pt idx="1309">
                  <c:v>88</c:v>
                </c:pt>
                <c:pt idx="1310">
                  <c:v>80</c:v>
                </c:pt>
                <c:pt idx="1311">
                  <c:v>76</c:v>
                </c:pt>
                <c:pt idx="1312">
                  <c:v>86</c:v>
                </c:pt>
                <c:pt idx="1313">
                  <c:v>66</c:v>
                </c:pt>
                <c:pt idx="1314">
                  <c:v>68</c:v>
                </c:pt>
                <c:pt idx="1315">
                  <c:v>60</c:v>
                </c:pt>
                <c:pt idx="1316">
                  <c:v>90</c:v>
                </c:pt>
                <c:pt idx="1318">
                  <c:v>76</c:v>
                </c:pt>
                <c:pt idx="1319">
                  <c:v>58</c:v>
                </c:pt>
                <c:pt idx="1320">
                  <c:v>86</c:v>
                </c:pt>
                <c:pt idx="1321">
                  <c:v>80</c:v>
                </c:pt>
                <c:pt idx="1322">
                  <c:v>78</c:v>
                </c:pt>
                <c:pt idx="1323">
                  <c:v>76</c:v>
                </c:pt>
                <c:pt idx="1325">
                  <c:v>64</c:v>
                </c:pt>
                <c:pt idx="1326">
                  <c:v>76</c:v>
                </c:pt>
                <c:pt idx="1327">
                  <c:v>72</c:v>
                </c:pt>
                <c:pt idx="1328">
                  <c:v>66</c:v>
                </c:pt>
                <c:pt idx="1329">
                  <c:v>78</c:v>
                </c:pt>
                <c:pt idx="1330">
                  <c:v>52</c:v>
                </c:pt>
                <c:pt idx="1331">
                  <c:v>80</c:v>
                </c:pt>
                <c:pt idx="1332">
                  <c:v>82</c:v>
                </c:pt>
                <c:pt idx="1333">
                  <c:v>90</c:v>
                </c:pt>
                <c:pt idx="1334">
                  <c:v>54</c:v>
                </c:pt>
                <c:pt idx="1335">
                  <c:v>76</c:v>
                </c:pt>
                <c:pt idx="1337">
                  <c:v>70</c:v>
                </c:pt>
                <c:pt idx="1338">
                  <c:v>80</c:v>
                </c:pt>
                <c:pt idx="1339">
                  <c:v>42</c:v>
                </c:pt>
                <c:pt idx="1340">
                  <c:v>68</c:v>
                </c:pt>
                <c:pt idx="1341">
                  <c:v>48</c:v>
                </c:pt>
                <c:pt idx="1342">
                  <c:v>72</c:v>
                </c:pt>
                <c:pt idx="1343">
                  <c:v>74</c:v>
                </c:pt>
                <c:pt idx="1344">
                  <c:v>98</c:v>
                </c:pt>
                <c:pt idx="1345">
                  <c:v>58</c:v>
                </c:pt>
                <c:pt idx="1346">
                  <c:v>94</c:v>
                </c:pt>
                <c:pt idx="1347">
                  <c:v>52</c:v>
                </c:pt>
                <c:pt idx="1348">
                  <c:v>78</c:v>
                </c:pt>
                <c:pt idx="1349">
                  <c:v>86</c:v>
                </c:pt>
                <c:pt idx="1350">
                  <c:v>78</c:v>
                </c:pt>
                <c:pt idx="1351">
                  <c:v>86</c:v>
                </c:pt>
                <c:pt idx="1353">
                  <c:v>84</c:v>
                </c:pt>
                <c:pt idx="1354">
                  <c:v>82</c:v>
                </c:pt>
                <c:pt idx="1355">
                  <c:v>62</c:v>
                </c:pt>
                <c:pt idx="1356">
                  <c:v>66</c:v>
                </c:pt>
                <c:pt idx="1358">
                  <c:v>96</c:v>
                </c:pt>
                <c:pt idx="1360">
                  <c:v>68</c:v>
                </c:pt>
                <c:pt idx="1361">
                  <c:v>78</c:v>
                </c:pt>
                <c:pt idx="1362">
                  <c:v>74</c:v>
                </c:pt>
                <c:pt idx="1363">
                  <c:v>84</c:v>
                </c:pt>
                <c:pt idx="1364">
                  <c:v>94</c:v>
                </c:pt>
                <c:pt idx="1365">
                  <c:v>82</c:v>
                </c:pt>
                <c:pt idx="1366">
                  <c:v>74</c:v>
                </c:pt>
                <c:pt idx="1368">
                  <c:v>78</c:v>
                </c:pt>
                <c:pt idx="1369">
                  <c:v>78</c:v>
                </c:pt>
                <c:pt idx="1370">
                  <c:v>80</c:v>
                </c:pt>
                <c:pt idx="1371">
                  <c:v>78</c:v>
                </c:pt>
                <c:pt idx="1372">
                  <c:v>74</c:v>
                </c:pt>
                <c:pt idx="1373">
                  <c:v>84</c:v>
                </c:pt>
                <c:pt idx="1374">
                  <c:v>74</c:v>
                </c:pt>
                <c:pt idx="1375">
                  <c:v>68</c:v>
                </c:pt>
                <c:pt idx="1376">
                  <c:v>96</c:v>
                </c:pt>
                <c:pt idx="1378">
                  <c:v>78</c:v>
                </c:pt>
                <c:pt idx="1379">
                  <c:v>78</c:v>
                </c:pt>
                <c:pt idx="1380">
                  <c:v>64</c:v>
                </c:pt>
                <c:pt idx="1381">
                  <c:v>54</c:v>
                </c:pt>
                <c:pt idx="1382">
                  <c:v>48</c:v>
                </c:pt>
                <c:pt idx="1383">
                  <c:v>82</c:v>
                </c:pt>
                <c:pt idx="1384">
                  <c:v>84</c:v>
                </c:pt>
                <c:pt idx="1386">
                  <c:v>64</c:v>
                </c:pt>
                <c:pt idx="1387">
                  <c:v>60</c:v>
                </c:pt>
                <c:pt idx="1388">
                  <c:v>38</c:v>
                </c:pt>
                <c:pt idx="1389">
                  <c:v>82</c:v>
                </c:pt>
                <c:pt idx="1390">
                  <c:v>82</c:v>
                </c:pt>
                <c:pt idx="1391">
                  <c:v>80</c:v>
                </c:pt>
                <c:pt idx="1392">
                  <c:v>70</c:v>
                </c:pt>
                <c:pt idx="1393">
                  <c:v>58</c:v>
                </c:pt>
                <c:pt idx="1394">
                  <c:v>70</c:v>
                </c:pt>
                <c:pt idx="1395">
                  <c:v>54</c:v>
                </c:pt>
                <c:pt idx="1396">
                  <c:v>80</c:v>
                </c:pt>
                <c:pt idx="1397">
                  <c:v>84</c:v>
                </c:pt>
                <c:pt idx="1398">
                  <c:v>68</c:v>
                </c:pt>
                <c:pt idx="1399">
                  <c:v>50</c:v>
                </c:pt>
                <c:pt idx="1400">
                  <c:v>76</c:v>
                </c:pt>
                <c:pt idx="1401">
                  <c:v>76</c:v>
                </c:pt>
                <c:pt idx="1402">
                  <c:v>56</c:v>
                </c:pt>
                <c:pt idx="1403">
                  <c:v>70</c:v>
                </c:pt>
                <c:pt idx="1405">
                  <c:v>84</c:v>
                </c:pt>
                <c:pt idx="1406">
                  <c:v>70</c:v>
                </c:pt>
                <c:pt idx="1407">
                  <c:v>86</c:v>
                </c:pt>
                <c:pt idx="1408">
                  <c:v>82</c:v>
                </c:pt>
                <c:pt idx="1409">
                  <c:v>78</c:v>
                </c:pt>
                <c:pt idx="1410">
                  <c:v>66</c:v>
                </c:pt>
                <c:pt idx="1411">
                  <c:v>76</c:v>
                </c:pt>
                <c:pt idx="1412">
                  <c:v>82</c:v>
                </c:pt>
                <c:pt idx="1413">
                  <c:v>80</c:v>
                </c:pt>
                <c:pt idx="1414">
                  <c:v>88</c:v>
                </c:pt>
                <c:pt idx="1416">
                  <c:v>80</c:v>
                </c:pt>
                <c:pt idx="1417">
                  <c:v>52</c:v>
                </c:pt>
                <c:pt idx="1418">
                  <c:v>76</c:v>
                </c:pt>
                <c:pt idx="1419">
                  <c:v>78</c:v>
                </c:pt>
                <c:pt idx="1420">
                  <c:v>68</c:v>
                </c:pt>
                <c:pt idx="1421">
                  <c:v>82</c:v>
                </c:pt>
                <c:pt idx="1422">
                  <c:v>82</c:v>
                </c:pt>
                <c:pt idx="1423">
                  <c:v>56</c:v>
                </c:pt>
                <c:pt idx="1424">
                  <c:v>66</c:v>
                </c:pt>
                <c:pt idx="1425">
                  <c:v>80</c:v>
                </c:pt>
                <c:pt idx="1426">
                  <c:v>82</c:v>
                </c:pt>
                <c:pt idx="1427">
                  <c:v>76</c:v>
                </c:pt>
                <c:pt idx="1428">
                  <c:v>68</c:v>
                </c:pt>
                <c:pt idx="1429">
                  <c:v>84</c:v>
                </c:pt>
                <c:pt idx="1430">
                  <c:v>50</c:v>
                </c:pt>
                <c:pt idx="1431">
                  <c:v>100</c:v>
                </c:pt>
                <c:pt idx="1432">
                  <c:v>78</c:v>
                </c:pt>
                <c:pt idx="1433">
                  <c:v>68</c:v>
                </c:pt>
                <c:pt idx="1434">
                  <c:v>76</c:v>
                </c:pt>
                <c:pt idx="1435">
                  <c:v>60</c:v>
                </c:pt>
                <c:pt idx="1436">
                  <c:v>76</c:v>
                </c:pt>
                <c:pt idx="1437">
                  <c:v>74</c:v>
                </c:pt>
                <c:pt idx="1439">
                  <c:v>48</c:v>
                </c:pt>
                <c:pt idx="1440">
                  <c:v>90</c:v>
                </c:pt>
                <c:pt idx="1441">
                  <c:v>86</c:v>
                </c:pt>
                <c:pt idx="1442">
                  <c:v>82</c:v>
                </c:pt>
                <c:pt idx="1443">
                  <c:v>82</c:v>
                </c:pt>
                <c:pt idx="1444">
                  <c:v>56</c:v>
                </c:pt>
                <c:pt idx="1445">
                  <c:v>64</c:v>
                </c:pt>
                <c:pt idx="1446">
                  <c:v>80</c:v>
                </c:pt>
                <c:pt idx="1447">
                  <c:v>72</c:v>
                </c:pt>
                <c:pt idx="1448">
                  <c:v>56</c:v>
                </c:pt>
                <c:pt idx="1449">
                  <c:v>84</c:v>
                </c:pt>
                <c:pt idx="1450">
                  <c:v>92</c:v>
                </c:pt>
                <c:pt idx="1451">
                  <c:v>62</c:v>
                </c:pt>
                <c:pt idx="1452">
                  <c:v>56</c:v>
                </c:pt>
                <c:pt idx="1453">
                  <c:v>60</c:v>
                </c:pt>
                <c:pt idx="1454">
                  <c:v>86</c:v>
                </c:pt>
                <c:pt idx="1456">
                  <c:v>78</c:v>
                </c:pt>
                <c:pt idx="1457">
                  <c:v>82</c:v>
                </c:pt>
                <c:pt idx="1458">
                  <c:v>90</c:v>
                </c:pt>
                <c:pt idx="1459">
                  <c:v>50</c:v>
                </c:pt>
                <c:pt idx="1460">
                  <c:v>88</c:v>
                </c:pt>
                <c:pt idx="1461">
                  <c:v>90</c:v>
                </c:pt>
                <c:pt idx="1462">
                  <c:v>62</c:v>
                </c:pt>
                <c:pt idx="1463">
                  <c:v>82</c:v>
                </c:pt>
                <c:pt idx="1464">
                  <c:v>92</c:v>
                </c:pt>
                <c:pt idx="1465">
                  <c:v>54</c:v>
                </c:pt>
                <c:pt idx="1466">
                  <c:v>90</c:v>
                </c:pt>
                <c:pt idx="1467">
                  <c:v>90</c:v>
                </c:pt>
                <c:pt idx="1468">
                  <c:v>70</c:v>
                </c:pt>
                <c:pt idx="1469">
                  <c:v>56</c:v>
                </c:pt>
                <c:pt idx="1471">
                  <c:v>78</c:v>
                </c:pt>
                <c:pt idx="1472">
                  <c:v>74</c:v>
                </c:pt>
                <c:pt idx="1473">
                  <c:v>74</c:v>
                </c:pt>
                <c:pt idx="1474">
                  <c:v>86</c:v>
                </c:pt>
                <c:pt idx="1475">
                  <c:v>86</c:v>
                </c:pt>
                <c:pt idx="1476">
                  <c:v>68</c:v>
                </c:pt>
                <c:pt idx="1477">
                  <c:v>86</c:v>
                </c:pt>
                <c:pt idx="1478">
                  <c:v>66</c:v>
                </c:pt>
                <c:pt idx="1479">
                  <c:v>90</c:v>
                </c:pt>
                <c:pt idx="1480">
                  <c:v>88</c:v>
                </c:pt>
                <c:pt idx="1481">
                  <c:v>60</c:v>
                </c:pt>
                <c:pt idx="1482">
                  <c:v>74</c:v>
                </c:pt>
                <c:pt idx="1483">
                  <c:v>72</c:v>
                </c:pt>
                <c:pt idx="1484">
                  <c:v>78</c:v>
                </c:pt>
                <c:pt idx="1485">
                  <c:v>68</c:v>
                </c:pt>
                <c:pt idx="1486">
                  <c:v>60</c:v>
                </c:pt>
                <c:pt idx="1487">
                  <c:v>86</c:v>
                </c:pt>
                <c:pt idx="1488">
                  <c:v>70</c:v>
                </c:pt>
                <c:pt idx="1489">
                  <c:v>92</c:v>
                </c:pt>
                <c:pt idx="1490">
                  <c:v>84</c:v>
                </c:pt>
                <c:pt idx="1491">
                  <c:v>78</c:v>
                </c:pt>
                <c:pt idx="1492">
                  <c:v>78</c:v>
                </c:pt>
                <c:pt idx="1493">
                  <c:v>78</c:v>
                </c:pt>
                <c:pt idx="1494">
                  <c:v>54</c:v>
                </c:pt>
                <c:pt idx="1495">
                  <c:v>56</c:v>
                </c:pt>
                <c:pt idx="1496">
                  <c:v>74</c:v>
                </c:pt>
                <c:pt idx="1497">
                  <c:v>56</c:v>
                </c:pt>
                <c:pt idx="1498">
                  <c:v>76</c:v>
                </c:pt>
                <c:pt idx="1499">
                  <c:v>48</c:v>
                </c:pt>
                <c:pt idx="1500">
                  <c:v>82</c:v>
                </c:pt>
                <c:pt idx="1501">
                  <c:v>86</c:v>
                </c:pt>
                <c:pt idx="1502">
                  <c:v>86</c:v>
                </c:pt>
                <c:pt idx="1503">
                  <c:v>80</c:v>
                </c:pt>
                <c:pt idx="1504">
                  <c:v>62</c:v>
                </c:pt>
                <c:pt idx="1505">
                  <c:v>68</c:v>
                </c:pt>
                <c:pt idx="1506">
                  <c:v>62</c:v>
                </c:pt>
                <c:pt idx="1507">
                  <c:v>90</c:v>
                </c:pt>
                <c:pt idx="1508">
                  <c:v>84</c:v>
                </c:pt>
                <c:pt idx="1509">
                  <c:v>42</c:v>
                </c:pt>
                <c:pt idx="1510">
                  <c:v>76</c:v>
                </c:pt>
                <c:pt idx="1511">
                  <c:v>82</c:v>
                </c:pt>
                <c:pt idx="1512">
                  <c:v>70</c:v>
                </c:pt>
                <c:pt idx="1513">
                  <c:v>82</c:v>
                </c:pt>
                <c:pt idx="1514">
                  <c:v>94</c:v>
                </c:pt>
                <c:pt idx="1515">
                  <c:v>72</c:v>
                </c:pt>
                <c:pt idx="1516">
                  <c:v>68</c:v>
                </c:pt>
                <c:pt idx="1518">
                  <c:v>72</c:v>
                </c:pt>
                <c:pt idx="1519">
                  <c:v>82</c:v>
                </c:pt>
                <c:pt idx="1520">
                  <c:v>62</c:v>
                </c:pt>
                <c:pt idx="1521">
                  <c:v>48</c:v>
                </c:pt>
                <c:pt idx="1522">
                  <c:v>74</c:v>
                </c:pt>
                <c:pt idx="1523">
                  <c:v>52</c:v>
                </c:pt>
                <c:pt idx="1524">
                  <c:v>76</c:v>
                </c:pt>
                <c:pt idx="1525">
                  <c:v>54</c:v>
                </c:pt>
                <c:pt idx="1526">
                  <c:v>48</c:v>
                </c:pt>
                <c:pt idx="1527">
                  <c:v>72</c:v>
                </c:pt>
                <c:pt idx="1528">
                  <c:v>68</c:v>
                </c:pt>
                <c:pt idx="1529">
                  <c:v>84</c:v>
                </c:pt>
                <c:pt idx="1531">
                  <c:v>80</c:v>
                </c:pt>
                <c:pt idx="1532">
                  <c:v>44</c:v>
                </c:pt>
                <c:pt idx="1533">
                  <c:v>78</c:v>
                </c:pt>
                <c:pt idx="1534">
                  <c:v>74</c:v>
                </c:pt>
                <c:pt idx="1535">
                  <c:v>90</c:v>
                </c:pt>
                <c:pt idx="1536">
                  <c:v>72</c:v>
                </c:pt>
                <c:pt idx="1538">
                  <c:v>84</c:v>
                </c:pt>
                <c:pt idx="1539">
                  <c:v>70</c:v>
                </c:pt>
                <c:pt idx="1540">
                  <c:v>68</c:v>
                </c:pt>
                <c:pt idx="1541">
                  <c:v>82</c:v>
                </c:pt>
                <c:pt idx="1542">
                  <c:v>68</c:v>
                </c:pt>
                <c:pt idx="1543">
                  <c:v>86</c:v>
                </c:pt>
                <c:pt idx="1544">
                  <c:v>84</c:v>
                </c:pt>
                <c:pt idx="1545">
                  <c:v>54</c:v>
                </c:pt>
                <c:pt idx="1546">
                  <c:v>72</c:v>
                </c:pt>
                <c:pt idx="1547">
                  <c:v>86</c:v>
                </c:pt>
                <c:pt idx="1549">
                  <c:v>86</c:v>
                </c:pt>
                <c:pt idx="1550">
                  <c:v>64</c:v>
                </c:pt>
                <c:pt idx="1551">
                  <c:v>66</c:v>
                </c:pt>
                <c:pt idx="1552">
                  <c:v>100</c:v>
                </c:pt>
                <c:pt idx="1553">
                  <c:v>76</c:v>
                </c:pt>
                <c:pt idx="1554">
                  <c:v>90</c:v>
                </c:pt>
                <c:pt idx="1555">
                  <c:v>42</c:v>
                </c:pt>
                <c:pt idx="1556">
                  <c:v>82</c:v>
                </c:pt>
                <c:pt idx="1557">
                  <c:v>56</c:v>
                </c:pt>
                <c:pt idx="1558">
                  <c:v>58</c:v>
                </c:pt>
                <c:pt idx="1559">
                  <c:v>58</c:v>
                </c:pt>
                <c:pt idx="1560">
                  <c:v>56</c:v>
                </c:pt>
                <c:pt idx="1561">
                  <c:v>62</c:v>
                </c:pt>
                <c:pt idx="1562">
                  <c:v>56</c:v>
                </c:pt>
                <c:pt idx="1563">
                  <c:v>80</c:v>
                </c:pt>
                <c:pt idx="1564">
                  <c:v>62</c:v>
                </c:pt>
                <c:pt idx="1565">
                  <c:v>58</c:v>
                </c:pt>
                <c:pt idx="1566">
                  <c:v>82</c:v>
                </c:pt>
                <c:pt idx="1567">
                  <c:v>92</c:v>
                </c:pt>
                <c:pt idx="1568">
                  <c:v>90</c:v>
                </c:pt>
                <c:pt idx="1569">
                  <c:v>92</c:v>
                </c:pt>
                <c:pt idx="1570">
                  <c:v>82</c:v>
                </c:pt>
                <c:pt idx="1573">
                  <c:v>68</c:v>
                </c:pt>
                <c:pt idx="1574">
                  <c:v>76</c:v>
                </c:pt>
                <c:pt idx="1575">
                  <c:v>78</c:v>
                </c:pt>
                <c:pt idx="1576">
                  <c:v>76</c:v>
                </c:pt>
                <c:pt idx="1577">
                  <c:v>60</c:v>
                </c:pt>
                <c:pt idx="1578">
                  <c:v>74</c:v>
                </c:pt>
                <c:pt idx="1579">
                  <c:v>80</c:v>
                </c:pt>
                <c:pt idx="1582">
                  <c:v>68</c:v>
                </c:pt>
                <c:pt idx="1583">
                  <c:v>30</c:v>
                </c:pt>
                <c:pt idx="1584">
                  <c:v>68</c:v>
                </c:pt>
                <c:pt idx="1585">
                  <c:v>60</c:v>
                </c:pt>
                <c:pt idx="1586">
                  <c:v>78</c:v>
                </c:pt>
                <c:pt idx="1587">
                  <c:v>72</c:v>
                </c:pt>
                <c:pt idx="1588">
                  <c:v>64</c:v>
                </c:pt>
                <c:pt idx="1589">
                  <c:v>76</c:v>
                </c:pt>
                <c:pt idx="1590">
                  <c:v>100</c:v>
                </c:pt>
                <c:pt idx="1591">
                  <c:v>94</c:v>
                </c:pt>
                <c:pt idx="1592">
                  <c:v>52</c:v>
                </c:pt>
                <c:pt idx="1593">
                  <c:v>80</c:v>
                </c:pt>
                <c:pt idx="1594">
                  <c:v>38</c:v>
                </c:pt>
                <c:pt idx="1595">
                  <c:v>84</c:v>
                </c:pt>
                <c:pt idx="1596">
                  <c:v>84</c:v>
                </c:pt>
                <c:pt idx="1597">
                  <c:v>58</c:v>
                </c:pt>
                <c:pt idx="1598">
                  <c:v>76</c:v>
                </c:pt>
                <c:pt idx="1599">
                  <c:v>70</c:v>
                </c:pt>
                <c:pt idx="1600">
                  <c:v>80</c:v>
                </c:pt>
                <c:pt idx="1601">
                  <c:v>72</c:v>
                </c:pt>
                <c:pt idx="1602">
                  <c:v>70</c:v>
                </c:pt>
                <c:pt idx="1603">
                  <c:v>84</c:v>
                </c:pt>
                <c:pt idx="1604">
                  <c:v>64</c:v>
                </c:pt>
                <c:pt idx="1605">
                  <c:v>56</c:v>
                </c:pt>
                <c:pt idx="1606">
                  <c:v>52</c:v>
                </c:pt>
                <c:pt idx="1607">
                  <c:v>74</c:v>
                </c:pt>
                <c:pt idx="1608">
                  <c:v>74</c:v>
                </c:pt>
                <c:pt idx="1609">
                  <c:v>72</c:v>
                </c:pt>
                <c:pt idx="1610">
                  <c:v>64</c:v>
                </c:pt>
                <c:pt idx="1611">
                  <c:v>64</c:v>
                </c:pt>
                <c:pt idx="1612">
                  <c:v>58</c:v>
                </c:pt>
                <c:pt idx="1613">
                  <c:v>72</c:v>
                </c:pt>
                <c:pt idx="1614">
                  <c:v>54</c:v>
                </c:pt>
                <c:pt idx="1615">
                  <c:v>88</c:v>
                </c:pt>
                <c:pt idx="1616">
                  <c:v>58</c:v>
                </c:pt>
                <c:pt idx="1617">
                  <c:v>74</c:v>
                </c:pt>
                <c:pt idx="1618">
                  <c:v>72</c:v>
                </c:pt>
                <c:pt idx="1619">
                  <c:v>68</c:v>
                </c:pt>
                <c:pt idx="1620">
                  <c:v>72</c:v>
                </c:pt>
                <c:pt idx="1621">
                  <c:v>60</c:v>
                </c:pt>
                <c:pt idx="1622">
                  <c:v>82</c:v>
                </c:pt>
                <c:pt idx="1623">
                  <c:v>66</c:v>
                </c:pt>
                <c:pt idx="1624">
                  <c:v>88</c:v>
                </c:pt>
                <c:pt idx="1626">
                  <c:v>88</c:v>
                </c:pt>
                <c:pt idx="1627">
                  <c:v>56</c:v>
                </c:pt>
                <c:pt idx="1628">
                  <c:v>60</c:v>
                </c:pt>
                <c:pt idx="1629">
                  <c:v>80</c:v>
                </c:pt>
                <c:pt idx="1630">
                  <c:v>66</c:v>
                </c:pt>
                <c:pt idx="1631">
                  <c:v>80</c:v>
                </c:pt>
                <c:pt idx="1632">
                  <c:v>70</c:v>
                </c:pt>
                <c:pt idx="1633">
                  <c:v>48</c:v>
                </c:pt>
                <c:pt idx="1635">
                  <c:v>62</c:v>
                </c:pt>
                <c:pt idx="1636">
                  <c:v>60</c:v>
                </c:pt>
                <c:pt idx="1637">
                  <c:v>62</c:v>
                </c:pt>
                <c:pt idx="1638">
                  <c:v>78</c:v>
                </c:pt>
                <c:pt idx="1639">
                  <c:v>66</c:v>
                </c:pt>
                <c:pt idx="1640">
                  <c:v>64</c:v>
                </c:pt>
                <c:pt idx="1641">
                  <c:v>64</c:v>
                </c:pt>
                <c:pt idx="1642">
                  <c:v>78</c:v>
                </c:pt>
                <c:pt idx="1644">
                  <c:v>56</c:v>
                </c:pt>
                <c:pt idx="1645">
                  <c:v>82</c:v>
                </c:pt>
                <c:pt idx="1646">
                  <c:v>60</c:v>
                </c:pt>
                <c:pt idx="1647">
                  <c:v>44</c:v>
                </c:pt>
                <c:pt idx="1648">
                  <c:v>52</c:v>
                </c:pt>
                <c:pt idx="1649">
                  <c:v>62</c:v>
                </c:pt>
                <c:pt idx="1650">
                  <c:v>86</c:v>
                </c:pt>
                <c:pt idx="1651">
                  <c:v>68</c:v>
                </c:pt>
                <c:pt idx="1652">
                  <c:v>62</c:v>
                </c:pt>
                <c:pt idx="1653">
                  <c:v>58</c:v>
                </c:pt>
                <c:pt idx="1654">
                  <c:v>86</c:v>
                </c:pt>
                <c:pt idx="1655">
                  <c:v>64</c:v>
                </c:pt>
                <c:pt idx="1656">
                  <c:v>70</c:v>
                </c:pt>
                <c:pt idx="1657">
                  <c:v>72</c:v>
                </c:pt>
                <c:pt idx="1658">
                  <c:v>64</c:v>
                </c:pt>
                <c:pt idx="1659">
                  <c:v>72</c:v>
                </c:pt>
                <c:pt idx="1660">
                  <c:v>72</c:v>
                </c:pt>
                <c:pt idx="1661">
                  <c:v>82</c:v>
                </c:pt>
                <c:pt idx="1662">
                  <c:v>40</c:v>
                </c:pt>
                <c:pt idx="1663">
                  <c:v>70</c:v>
                </c:pt>
                <c:pt idx="1664">
                  <c:v>64</c:v>
                </c:pt>
                <c:pt idx="1665">
                  <c:v>44</c:v>
                </c:pt>
                <c:pt idx="1666">
                  <c:v>66</c:v>
                </c:pt>
                <c:pt idx="1667">
                  <c:v>78</c:v>
                </c:pt>
                <c:pt idx="1668">
                  <c:v>68</c:v>
                </c:pt>
                <c:pt idx="1669">
                  <c:v>78</c:v>
                </c:pt>
                <c:pt idx="1670">
                  <c:v>96</c:v>
                </c:pt>
                <c:pt idx="1671">
                  <c:v>68</c:v>
                </c:pt>
                <c:pt idx="1672">
                  <c:v>74</c:v>
                </c:pt>
                <c:pt idx="1674">
                  <c:v>52</c:v>
                </c:pt>
                <c:pt idx="1675">
                  <c:v>62</c:v>
                </c:pt>
                <c:pt idx="1676">
                  <c:v>74</c:v>
                </c:pt>
                <c:pt idx="1677">
                  <c:v>54</c:v>
                </c:pt>
                <c:pt idx="1678">
                  <c:v>66</c:v>
                </c:pt>
                <c:pt idx="1679">
                  <c:v>68</c:v>
                </c:pt>
                <c:pt idx="1680">
                  <c:v>48</c:v>
                </c:pt>
                <c:pt idx="1681">
                  <c:v>74</c:v>
                </c:pt>
                <c:pt idx="1683">
                  <c:v>86</c:v>
                </c:pt>
                <c:pt idx="1685">
                  <c:v>74</c:v>
                </c:pt>
                <c:pt idx="1686">
                  <c:v>62</c:v>
                </c:pt>
                <c:pt idx="1687">
                  <c:v>78</c:v>
                </c:pt>
                <c:pt idx="1688">
                  <c:v>68</c:v>
                </c:pt>
                <c:pt idx="1689">
                  <c:v>46</c:v>
                </c:pt>
                <c:pt idx="1690">
                  <c:v>48</c:v>
                </c:pt>
                <c:pt idx="1691">
                  <c:v>70</c:v>
                </c:pt>
                <c:pt idx="1692">
                  <c:v>66</c:v>
                </c:pt>
                <c:pt idx="1693">
                  <c:v>66</c:v>
                </c:pt>
                <c:pt idx="1694">
                  <c:v>78</c:v>
                </c:pt>
                <c:pt idx="1695">
                  <c:v>54</c:v>
                </c:pt>
                <c:pt idx="1696">
                  <c:v>80</c:v>
                </c:pt>
                <c:pt idx="1697">
                  <c:v>78</c:v>
                </c:pt>
                <c:pt idx="1699">
                  <c:v>90</c:v>
                </c:pt>
                <c:pt idx="1700">
                  <c:v>64</c:v>
                </c:pt>
                <c:pt idx="1701">
                  <c:v>82</c:v>
                </c:pt>
                <c:pt idx="1702">
                  <c:v>70</c:v>
                </c:pt>
                <c:pt idx="1703">
                  <c:v>64</c:v>
                </c:pt>
                <c:pt idx="1704">
                  <c:v>72</c:v>
                </c:pt>
                <c:pt idx="1706">
                  <c:v>80</c:v>
                </c:pt>
                <c:pt idx="1707">
                  <c:v>62</c:v>
                </c:pt>
                <c:pt idx="1709">
                  <c:v>58</c:v>
                </c:pt>
                <c:pt idx="1710">
                  <c:v>74</c:v>
                </c:pt>
                <c:pt idx="1711">
                  <c:v>70</c:v>
                </c:pt>
                <c:pt idx="1712">
                  <c:v>66</c:v>
                </c:pt>
                <c:pt idx="1714">
                  <c:v>76</c:v>
                </c:pt>
                <c:pt idx="1715">
                  <c:v>74</c:v>
                </c:pt>
                <c:pt idx="1716">
                  <c:v>76</c:v>
                </c:pt>
                <c:pt idx="1717">
                  <c:v>88</c:v>
                </c:pt>
                <c:pt idx="1718">
                  <c:v>62</c:v>
                </c:pt>
                <c:pt idx="1719">
                  <c:v>84</c:v>
                </c:pt>
                <c:pt idx="1720">
                  <c:v>60</c:v>
                </c:pt>
                <c:pt idx="1721">
                  <c:v>54</c:v>
                </c:pt>
                <c:pt idx="1722">
                  <c:v>60</c:v>
                </c:pt>
                <c:pt idx="1723">
                  <c:v>58</c:v>
                </c:pt>
                <c:pt idx="1724">
                  <c:v>52</c:v>
                </c:pt>
                <c:pt idx="1725">
                  <c:v>70</c:v>
                </c:pt>
                <c:pt idx="1726">
                  <c:v>78</c:v>
                </c:pt>
                <c:pt idx="1727">
                  <c:v>72</c:v>
                </c:pt>
                <c:pt idx="1728">
                  <c:v>46</c:v>
                </c:pt>
                <c:pt idx="1729">
                  <c:v>72</c:v>
                </c:pt>
                <c:pt idx="1730">
                  <c:v>66</c:v>
                </c:pt>
                <c:pt idx="1731">
                  <c:v>76</c:v>
                </c:pt>
                <c:pt idx="1733">
                  <c:v>76</c:v>
                </c:pt>
                <c:pt idx="1734">
                  <c:v>68</c:v>
                </c:pt>
                <c:pt idx="1735">
                  <c:v>38</c:v>
                </c:pt>
                <c:pt idx="1736">
                  <c:v>72</c:v>
                </c:pt>
                <c:pt idx="1737">
                  <c:v>60</c:v>
                </c:pt>
                <c:pt idx="1738">
                  <c:v>86</c:v>
                </c:pt>
                <c:pt idx="1740">
                  <c:v>78</c:v>
                </c:pt>
                <c:pt idx="1741">
                  <c:v>52</c:v>
                </c:pt>
                <c:pt idx="1742">
                  <c:v>68</c:v>
                </c:pt>
                <c:pt idx="1743">
                  <c:v>62</c:v>
                </c:pt>
                <c:pt idx="1744">
                  <c:v>66</c:v>
                </c:pt>
                <c:pt idx="1745">
                  <c:v>78</c:v>
                </c:pt>
                <c:pt idx="1747">
                  <c:v>70</c:v>
                </c:pt>
                <c:pt idx="1748">
                  <c:v>48</c:v>
                </c:pt>
                <c:pt idx="1749">
                  <c:v>80</c:v>
                </c:pt>
                <c:pt idx="1750">
                  <c:v>88</c:v>
                </c:pt>
                <c:pt idx="1751">
                  <c:v>62</c:v>
                </c:pt>
                <c:pt idx="1752">
                  <c:v>72</c:v>
                </c:pt>
                <c:pt idx="1753">
                  <c:v>60</c:v>
                </c:pt>
                <c:pt idx="1754">
                  <c:v>68</c:v>
                </c:pt>
                <c:pt idx="1755">
                  <c:v>72</c:v>
                </c:pt>
                <c:pt idx="1756">
                  <c:v>72</c:v>
                </c:pt>
                <c:pt idx="1757">
                  <c:v>84</c:v>
                </c:pt>
                <c:pt idx="1758">
                  <c:v>74</c:v>
                </c:pt>
                <c:pt idx="1760">
                  <c:v>68</c:v>
                </c:pt>
                <c:pt idx="1761">
                  <c:v>60</c:v>
                </c:pt>
                <c:pt idx="1762">
                  <c:v>64</c:v>
                </c:pt>
                <c:pt idx="1763">
                  <c:v>56</c:v>
                </c:pt>
                <c:pt idx="1764">
                  <c:v>86</c:v>
                </c:pt>
                <c:pt idx="1766">
                  <c:v>64</c:v>
                </c:pt>
                <c:pt idx="1767">
                  <c:v>92</c:v>
                </c:pt>
                <c:pt idx="1768">
                  <c:v>64</c:v>
                </c:pt>
                <c:pt idx="1769">
                  <c:v>70</c:v>
                </c:pt>
                <c:pt idx="1771">
                  <c:v>46</c:v>
                </c:pt>
                <c:pt idx="1772">
                  <c:v>70</c:v>
                </c:pt>
                <c:pt idx="1773">
                  <c:v>72</c:v>
                </c:pt>
                <c:pt idx="1774">
                  <c:v>94</c:v>
                </c:pt>
                <c:pt idx="1775">
                  <c:v>58</c:v>
                </c:pt>
                <c:pt idx="1776">
                  <c:v>72</c:v>
                </c:pt>
                <c:pt idx="1777">
                  <c:v>64</c:v>
                </c:pt>
                <c:pt idx="1778">
                  <c:v>38</c:v>
                </c:pt>
                <c:pt idx="1779">
                  <c:v>72</c:v>
                </c:pt>
                <c:pt idx="1780">
                  <c:v>64</c:v>
                </c:pt>
                <c:pt idx="1782">
                  <c:v>64</c:v>
                </c:pt>
                <c:pt idx="1783">
                  <c:v>68</c:v>
                </c:pt>
                <c:pt idx="1784">
                  <c:v>64</c:v>
                </c:pt>
                <c:pt idx="1785">
                  <c:v>46</c:v>
                </c:pt>
                <c:pt idx="1786">
                  <c:v>74</c:v>
                </c:pt>
                <c:pt idx="1787">
                  <c:v>56</c:v>
                </c:pt>
                <c:pt idx="1788">
                  <c:v>62</c:v>
                </c:pt>
                <c:pt idx="1789">
                  <c:v>30</c:v>
                </c:pt>
                <c:pt idx="1790">
                  <c:v>78</c:v>
                </c:pt>
                <c:pt idx="1791">
                  <c:v>76</c:v>
                </c:pt>
                <c:pt idx="1792">
                  <c:v>86</c:v>
                </c:pt>
                <c:pt idx="1793">
                  <c:v>80</c:v>
                </c:pt>
                <c:pt idx="1794">
                  <c:v>76</c:v>
                </c:pt>
                <c:pt idx="1795">
                  <c:v>78</c:v>
                </c:pt>
                <c:pt idx="1796">
                  <c:v>72</c:v>
                </c:pt>
                <c:pt idx="1797">
                  <c:v>66</c:v>
                </c:pt>
                <c:pt idx="1798">
                  <c:v>62</c:v>
                </c:pt>
                <c:pt idx="1800">
                  <c:v>72</c:v>
                </c:pt>
                <c:pt idx="1801">
                  <c:v>38</c:v>
                </c:pt>
                <c:pt idx="1802">
                  <c:v>86</c:v>
                </c:pt>
                <c:pt idx="1803">
                  <c:v>60</c:v>
                </c:pt>
                <c:pt idx="1805">
                  <c:v>86</c:v>
                </c:pt>
                <c:pt idx="1806">
                  <c:v>60</c:v>
                </c:pt>
                <c:pt idx="1807">
                  <c:v>48</c:v>
                </c:pt>
                <c:pt idx="1808">
                  <c:v>78</c:v>
                </c:pt>
                <c:pt idx="1809">
                  <c:v>56</c:v>
                </c:pt>
                <c:pt idx="1810">
                  <c:v>60</c:v>
                </c:pt>
                <c:pt idx="1811">
                  <c:v>74</c:v>
                </c:pt>
                <c:pt idx="1813">
                  <c:v>60</c:v>
                </c:pt>
                <c:pt idx="1814">
                  <c:v>68</c:v>
                </c:pt>
                <c:pt idx="1815">
                  <c:v>54</c:v>
                </c:pt>
                <c:pt idx="1816">
                  <c:v>76</c:v>
                </c:pt>
                <c:pt idx="1817">
                  <c:v>70</c:v>
                </c:pt>
                <c:pt idx="1819">
                  <c:v>68</c:v>
                </c:pt>
                <c:pt idx="1820">
                  <c:v>76</c:v>
                </c:pt>
                <c:pt idx="1822">
                  <c:v>58</c:v>
                </c:pt>
                <c:pt idx="1823">
                  <c:v>70</c:v>
                </c:pt>
                <c:pt idx="1824">
                  <c:v>74</c:v>
                </c:pt>
                <c:pt idx="1825">
                  <c:v>76</c:v>
                </c:pt>
                <c:pt idx="1826">
                  <c:v>74</c:v>
                </c:pt>
                <c:pt idx="1827">
                  <c:v>64</c:v>
                </c:pt>
                <c:pt idx="1828">
                  <c:v>62</c:v>
                </c:pt>
                <c:pt idx="1829">
                  <c:v>60</c:v>
                </c:pt>
                <c:pt idx="1830">
                  <c:v>56</c:v>
                </c:pt>
                <c:pt idx="1832">
                  <c:v>70</c:v>
                </c:pt>
                <c:pt idx="1834">
                  <c:v>78</c:v>
                </c:pt>
                <c:pt idx="1835">
                  <c:v>70</c:v>
                </c:pt>
                <c:pt idx="1836">
                  <c:v>66</c:v>
                </c:pt>
                <c:pt idx="1837">
                  <c:v>54</c:v>
                </c:pt>
                <c:pt idx="1838">
                  <c:v>72</c:v>
                </c:pt>
                <c:pt idx="1839">
                  <c:v>92</c:v>
                </c:pt>
                <c:pt idx="1840">
                  <c:v>38</c:v>
                </c:pt>
                <c:pt idx="1841">
                  <c:v>80</c:v>
                </c:pt>
                <c:pt idx="1842">
                  <c:v>82</c:v>
                </c:pt>
                <c:pt idx="1843">
                  <c:v>64</c:v>
                </c:pt>
                <c:pt idx="1844">
                  <c:v>68</c:v>
                </c:pt>
                <c:pt idx="1845">
                  <c:v>42</c:v>
                </c:pt>
                <c:pt idx="1846">
                  <c:v>66</c:v>
                </c:pt>
                <c:pt idx="1847">
                  <c:v>82</c:v>
                </c:pt>
                <c:pt idx="1848">
                  <c:v>70</c:v>
                </c:pt>
                <c:pt idx="1849">
                  <c:v>66</c:v>
                </c:pt>
                <c:pt idx="1850">
                  <c:v>56</c:v>
                </c:pt>
                <c:pt idx="1851">
                  <c:v>82</c:v>
                </c:pt>
                <c:pt idx="1852">
                  <c:v>62</c:v>
                </c:pt>
                <c:pt idx="1853">
                  <c:v>74</c:v>
                </c:pt>
                <c:pt idx="1854">
                  <c:v>68</c:v>
                </c:pt>
                <c:pt idx="1856">
                  <c:v>72</c:v>
                </c:pt>
                <c:pt idx="1857">
                  <c:v>86</c:v>
                </c:pt>
                <c:pt idx="1858">
                  <c:v>80</c:v>
                </c:pt>
                <c:pt idx="1859">
                  <c:v>64</c:v>
                </c:pt>
                <c:pt idx="1860">
                  <c:v>72</c:v>
                </c:pt>
                <c:pt idx="1861">
                  <c:v>82</c:v>
                </c:pt>
                <c:pt idx="1862">
                  <c:v>80</c:v>
                </c:pt>
                <c:pt idx="1863">
                  <c:v>58</c:v>
                </c:pt>
                <c:pt idx="1864">
                  <c:v>40</c:v>
                </c:pt>
                <c:pt idx="1865">
                  <c:v>62</c:v>
                </c:pt>
                <c:pt idx="1866">
                  <c:v>74</c:v>
                </c:pt>
                <c:pt idx="1867">
                  <c:v>76</c:v>
                </c:pt>
                <c:pt idx="1868">
                  <c:v>78</c:v>
                </c:pt>
                <c:pt idx="1869">
                  <c:v>64</c:v>
                </c:pt>
                <c:pt idx="1870">
                  <c:v>74</c:v>
                </c:pt>
                <c:pt idx="1871">
                  <c:v>48</c:v>
                </c:pt>
                <c:pt idx="1872">
                  <c:v>46</c:v>
                </c:pt>
                <c:pt idx="1873">
                  <c:v>82</c:v>
                </c:pt>
                <c:pt idx="1874">
                  <c:v>32</c:v>
                </c:pt>
                <c:pt idx="1875">
                  <c:v>62</c:v>
                </c:pt>
                <c:pt idx="1876">
                  <c:v>64</c:v>
                </c:pt>
                <c:pt idx="1877">
                  <c:v>64</c:v>
                </c:pt>
                <c:pt idx="1879">
                  <c:v>50</c:v>
                </c:pt>
                <c:pt idx="1880">
                  <c:v>70</c:v>
                </c:pt>
                <c:pt idx="1881">
                  <c:v>80</c:v>
                </c:pt>
                <c:pt idx="1882">
                  <c:v>72</c:v>
                </c:pt>
                <c:pt idx="1883">
                  <c:v>40</c:v>
                </c:pt>
                <c:pt idx="1885">
                  <c:v>66</c:v>
                </c:pt>
                <c:pt idx="1886">
                  <c:v>62</c:v>
                </c:pt>
                <c:pt idx="1887">
                  <c:v>68</c:v>
                </c:pt>
                <c:pt idx="1888">
                  <c:v>80</c:v>
                </c:pt>
                <c:pt idx="1889">
                  <c:v>40</c:v>
                </c:pt>
                <c:pt idx="1890">
                  <c:v>60</c:v>
                </c:pt>
                <c:pt idx="1891">
                  <c:v>66</c:v>
                </c:pt>
                <c:pt idx="1892">
                  <c:v>80</c:v>
                </c:pt>
                <c:pt idx="1893">
                  <c:v>62</c:v>
                </c:pt>
                <c:pt idx="1894">
                  <c:v>88</c:v>
                </c:pt>
                <c:pt idx="1896">
                  <c:v>62</c:v>
                </c:pt>
                <c:pt idx="1897">
                  <c:v>66</c:v>
                </c:pt>
                <c:pt idx="1898">
                  <c:v>60</c:v>
                </c:pt>
                <c:pt idx="1899">
                  <c:v>20</c:v>
                </c:pt>
                <c:pt idx="1900">
                  <c:v>66</c:v>
                </c:pt>
                <c:pt idx="1901">
                  <c:v>66</c:v>
                </c:pt>
                <c:pt idx="1902">
                  <c:v>84</c:v>
                </c:pt>
                <c:pt idx="1903">
                  <c:v>46</c:v>
                </c:pt>
                <c:pt idx="1904">
                  <c:v>56</c:v>
                </c:pt>
                <c:pt idx="1905">
                  <c:v>72</c:v>
                </c:pt>
                <c:pt idx="1906">
                  <c:v>86</c:v>
                </c:pt>
                <c:pt idx="1907">
                  <c:v>58</c:v>
                </c:pt>
                <c:pt idx="1908">
                  <c:v>52</c:v>
                </c:pt>
                <c:pt idx="1909">
                  <c:v>90</c:v>
                </c:pt>
                <c:pt idx="1910">
                  <c:v>70</c:v>
                </c:pt>
                <c:pt idx="1911">
                  <c:v>46</c:v>
                </c:pt>
                <c:pt idx="1912">
                  <c:v>54</c:v>
                </c:pt>
                <c:pt idx="1913">
                  <c:v>56</c:v>
                </c:pt>
                <c:pt idx="1914">
                  <c:v>62</c:v>
                </c:pt>
                <c:pt idx="1915">
                  <c:v>44</c:v>
                </c:pt>
                <c:pt idx="1916">
                  <c:v>62</c:v>
                </c:pt>
                <c:pt idx="1919">
                  <c:v>48</c:v>
                </c:pt>
                <c:pt idx="1920">
                  <c:v>54</c:v>
                </c:pt>
                <c:pt idx="1921">
                  <c:v>80</c:v>
                </c:pt>
                <c:pt idx="1922">
                  <c:v>94</c:v>
                </c:pt>
                <c:pt idx="1923">
                  <c:v>52</c:v>
                </c:pt>
                <c:pt idx="1924">
                  <c:v>50</c:v>
                </c:pt>
                <c:pt idx="1925">
                  <c:v>52</c:v>
                </c:pt>
                <c:pt idx="1926">
                  <c:v>74</c:v>
                </c:pt>
                <c:pt idx="1927">
                  <c:v>94</c:v>
                </c:pt>
                <c:pt idx="1928">
                  <c:v>54</c:v>
                </c:pt>
                <c:pt idx="1929">
                  <c:v>16</c:v>
                </c:pt>
                <c:pt idx="1930">
                  <c:v>84</c:v>
                </c:pt>
                <c:pt idx="1931">
                  <c:v>84</c:v>
                </c:pt>
                <c:pt idx="1933">
                  <c:v>60</c:v>
                </c:pt>
                <c:pt idx="1934">
                  <c:v>68</c:v>
                </c:pt>
                <c:pt idx="1935">
                  <c:v>76</c:v>
                </c:pt>
                <c:pt idx="1936">
                  <c:v>46</c:v>
                </c:pt>
                <c:pt idx="1937">
                  <c:v>72</c:v>
                </c:pt>
                <c:pt idx="1938">
                  <c:v>50</c:v>
                </c:pt>
                <c:pt idx="1939">
                  <c:v>70</c:v>
                </c:pt>
                <c:pt idx="1940">
                  <c:v>68</c:v>
                </c:pt>
                <c:pt idx="1941">
                  <c:v>56</c:v>
                </c:pt>
                <c:pt idx="1942">
                  <c:v>70</c:v>
                </c:pt>
                <c:pt idx="1943">
                  <c:v>80</c:v>
                </c:pt>
                <c:pt idx="1944">
                  <c:v>70</c:v>
                </c:pt>
                <c:pt idx="1945">
                  <c:v>78</c:v>
                </c:pt>
                <c:pt idx="1946">
                  <c:v>76</c:v>
                </c:pt>
                <c:pt idx="1947">
                  <c:v>80</c:v>
                </c:pt>
                <c:pt idx="1948">
                  <c:v>58</c:v>
                </c:pt>
                <c:pt idx="1949">
                  <c:v>58</c:v>
                </c:pt>
                <c:pt idx="1950">
                  <c:v>68</c:v>
                </c:pt>
                <c:pt idx="1951">
                  <c:v>72</c:v>
                </c:pt>
                <c:pt idx="1952">
                  <c:v>72</c:v>
                </c:pt>
                <c:pt idx="1953">
                  <c:v>54</c:v>
                </c:pt>
                <c:pt idx="1954">
                  <c:v>74</c:v>
                </c:pt>
                <c:pt idx="1955">
                  <c:v>72</c:v>
                </c:pt>
                <c:pt idx="1956">
                  <c:v>50</c:v>
                </c:pt>
                <c:pt idx="1957">
                  <c:v>74</c:v>
                </c:pt>
                <c:pt idx="1958">
                  <c:v>78</c:v>
                </c:pt>
                <c:pt idx="1959">
                  <c:v>70</c:v>
                </c:pt>
                <c:pt idx="1960">
                  <c:v>40</c:v>
                </c:pt>
                <c:pt idx="1961">
                  <c:v>20</c:v>
                </c:pt>
                <c:pt idx="1962">
                  <c:v>70</c:v>
                </c:pt>
                <c:pt idx="1963">
                  <c:v>74</c:v>
                </c:pt>
                <c:pt idx="1964">
                  <c:v>68</c:v>
                </c:pt>
                <c:pt idx="1966">
                  <c:v>66</c:v>
                </c:pt>
                <c:pt idx="1967">
                  <c:v>68</c:v>
                </c:pt>
                <c:pt idx="1968">
                  <c:v>58</c:v>
                </c:pt>
                <c:pt idx="1969">
                  <c:v>78</c:v>
                </c:pt>
                <c:pt idx="1970">
                  <c:v>76</c:v>
                </c:pt>
                <c:pt idx="1972">
                  <c:v>28</c:v>
                </c:pt>
                <c:pt idx="1973">
                  <c:v>74</c:v>
                </c:pt>
                <c:pt idx="1974">
                  <c:v>70</c:v>
                </c:pt>
                <c:pt idx="1975">
                  <c:v>50</c:v>
                </c:pt>
                <c:pt idx="1976">
                  <c:v>56</c:v>
                </c:pt>
                <c:pt idx="1977">
                  <c:v>64</c:v>
                </c:pt>
                <c:pt idx="1978">
                  <c:v>80</c:v>
                </c:pt>
                <c:pt idx="1980">
                  <c:v>58</c:v>
                </c:pt>
                <c:pt idx="1981">
                  <c:v>88</c:v>
                </c:pt>
                <c:pt idx="1982">
                  <c:v>68</c:v>
                </c:pt>
                <c:pt idx="1983">
                  <c:v>58</c:v>
                </c:pt>
                <c:pt idx="1984">
                  <c:v>76</c:v>
                </c:pt>
                <c:pt idx="1985">
                  <c:v>78</c:v>
                </c:pt>
                <c:pt idx="1986">
                  <c:v>84</c:v>
                </c:pt>
                <c:pt idx="1987">
                  <c:v>44</c:v>
                </c:pt>
                <c:pt idx="1988">
                  <c:v>44</c:v>
                </c:pt>
                <c:pt idx="1989">
                  <c:v>38</c:v>
                </c:pt>
                <c:pt idx="1990">
                  <c:v>70</c:v>
                </c:pt>
                <c:pt idx="1991">
                  <c:v>78</c:v>
                </c:pt>
                <c:pt idx="1992">
                  <c:v>62</c:v>
                </c:pt>
                <c:pt idx="1993">
                  <c:v>72</c:v>
                </c:pt>
                <c:pt idx="1994">
                  <c:v>76</c:v>
                </c:pt>
                <c:pt idx="1995">
                  <c:v>54</c:v>
                </c:pt>
                <c:pt idx="1996">
                  <c:v>30</c:v>
                </c:pt>
                <c:pt idx="1997">
                  <c:v>68</c:v>
                </c:pt>
                <c:pt idx="1998">
                  <c:v>42</c:v>
                </c:pt>
                <c:pt idx="1999">
                  <c:v>50</c:v>
                </c:pt>
                <c:pt idx="2000">
                  <c:v>66</c:v>
                </c:pt>
                <c:pt idx="2001">
                  <c:v>86</c:v>
                </c:pt>
                <c:pt idx="2002">
                  <c:v>70</c:v>
                </c:pt>
                <c:pt idx="2003">
                  <c:v>60</c:v>
                </c:pt>
                <c:pt idx="2004">
                  <c:v>34</c:v>
                </c:pt>
                <c:pt idx="2006">
                  <c:v>60</c:v>
                </c:pt>
                <c:pt idx="2007">
                  <c:v>78</c:v>
                </c:pt>
                <c:pt idx="2008">
                  <c:v>74</c:v>
                </c:pt>
                <c:pt idx="2009">
                  <c:v>50</c:v>
                </c:pt>
                <c:pt idx="2010">
                  <c:v>78</c:v>
                </c:pt>
                <c:pt idx="2011">
                  <c:v>64</c:v>
                </c:pt>
                <c:pt idx="2012">
                  <c:v>78</c:v>
                </c:pt>
                <c:pt idx="2013">
                  <c:v>42</c:v>
                </c:pt>
                <c:pt idx="2014">
                  <c:v>66</c:v>
                </c:pt>
                <c:pt idx="2015">
                  <c:v>70</c:v>
                </c:pt>
                <c:pt idx="2016">
                  <c:v>68</c:v>
                </c:pt>
                <c:pt idx="2017">
                  <c:v>66</c:v>
                </c:pt>
                <c:pt idx="2018">
                  <c:v>68</c:v>
                </c:pt>
                <c:pt idx="2019">
                  <c:v>70</c:v>
                </c:pt>
                <c:pt idx="2021">
                  <c:v>70</c:v>
                </c:pt>
                <c:pt idx="2023">
                  <c:v>32</c:v>
                </c:pt>
                <c:pt idx="2024">
                  <c:v>50</c:v>
                </c:pt>
                <c:pt idx="2025">
                  <c:v>78</c:v>
                </c:pt>
                <c:pt idx="2026">
                  <c:v>66</c:v>
                </c:pt>
                <c:pt idx="2028">
                  <c:v>32</c:v>
                </c:pt>
                <c:pt idx="2029">
                  <c:v>64</c:v>
                </c:pt>
                <c:pt idx="2030">
                  <c:v>74</c:v>
                </c:pt>
                <c:pt idx="2033">
                  <c:v>38</c:v>
                </c:pt>
                <c:pt idx="2034">
                  <c:v>78</c:v>
                </c:pt>
                <c:pt idx="2035">
                  <c:v>68</c:v>
                </c:pt>
                <c:pt idx="2036">
                  <c:v>40</c:v>
                </c:pt>
                <c:pt idx="2038">
                  <c:v>64</c:v>
                </c:pt>
                <c:pt idx="2039">
                  <c:v>56</c:v>
                </c:pt>
                <c:pt idx="2040">
                  <c:v>66</c:v>
                </c:pt>
                <c:pt idx="2041">
                  <c:v>56</c:v>
                </c:pt>
                <c:pt idx="2043">
                  <c:v>46</c:v>
                </c:pt>
                <c:pt idx="2044">
                  <c:v>50</c:v>
                </c:pt>
                <c:pt idx="2045">
                  <c:v>80</c:v>
                </c:pt>
                <c:pt idx="2046">
                  <c:v>68</c:v>
                </c:pt>
                <c:pt idx="2047">
                  <c:v>62</c:v>
                </c:pt>
                <c:pt idx="2048">
                  <c:v>58</c:v>
                </c:pt>
                <c:pt idx="2049">
                  <c:v>58</c:v>
                </c:pt>
                <c:pt idx="2050">
                  <c:v>70</c:v>
                </c:pt>
                <c:pt idx="2051">
                  <c:v>72</c:v>
                </c:pt>
                <c:pt idx="2052">
                  <c:v>70</c:v>
                </c:pt>
                <c:pt idx="2053">
                  <c:v>56</c:v>
                </c:pt>
                <c:pt idx="2054">
                  <c:v>46</c:v>
                </c:pt>
                <c:pt idx="2055">
                  <c:v>72</c:v>
                </c:pt>
                <c:pt idx="2056">
                  <c:v>74</c:v>
                </c:pt>
                <c:pt idx="2057">
                  <c:v>72</c:v>
                </c:pt>
                <c:pt idx="2058">
                  <c:v>70</c:v>
                </c:pt>
                <c:pt idx="2059">
                  <c:v>42</c:v>
                </c:pt>
                <c:pt idx="2062">
                  <c:v>74</c:v>
                </c:pt>
                <c:pt idx="2063">
                  <c:v>68</c:v>
                </c:pt>
                <c:pt idx="2064">
                  <c:v>68</c:v>
                </c:pt>
                <c:pt idx="2065">
                  <c:v>76</c:v>
                </c:pt>
                <c:pt idx="2066">
                  <c:v>54</c:v>
                </c:pt>
                <c:pt idx="2067">
                  <c:v>72</c:v>
                </c:pt>
                <c:pt idx="2068">
                  <c:v>78</c:v>
                </c:pt>
                <c:pt idx="2069">
                  <c:v>58</c:v>
                </c:pt>
                <c:pt idx="2070">
                  <c:v>64</c:v>
                </c:pt>
                <c:pt idx="2071">
                  <c:v>80</c:v>
                </c:pt>
                <c:pt idx="2072">
                  <c:v>40</c:v>
                </c:pt>
                <c:pt idx="2074">
                  <c:v>44</c:v>
                </c:pt>
                <c:pt idx="2075">
                  <c:v>58</c:v>
                </c:pt>
                <c:pt idx="2076">
                  <c:v>68</c:v>
                </c:pt>
                <c:pt idx="2077">
                  <c:v>72</c:v>
                </c:pt>
                <c:pt idx="2078">
                  <c:v>60</c:v>
                </c:pt>
                <c:pt idx="2079">
                  <c:v>38</c:v>
                </c:pt>
                <c:pt idx="2080">
                  <c:v>56</c:v>
                </c:pt>
                <c:pt idx="2082">
                  <c:v>74</c:v>
                </c:pt>
                <c:pt idx="2083">
                  <c:v>38</c:v>
                </c:pt>
                <c:pt idx="2084">
                  <c:v>34</c:v>
                </c:pt>
                <c:pt idx="2085">
                  <c:v>56</c:v>
                </c:pt>
                <c:pt idx="2086">
                  <c:v>58</c:v>
                </c:pt>
                <c:pt idx="2087">
                  <c:v>32</c:v>
                </c:pt>
                <c:pt idx="2088">
                  <c:v>54</c:v>
                </c:pt>
                <c:pt idx="2089">
                  <c:v>66</c:v>
                </c:pt>
                <c:pt idx="2091">
                  <c:v>74</c:v>
                </c:pt>
                <c:pt idx="2092">
                  <c:v>80</c:v>
                </c:pt>
                <c:pt idx="2093">
                  <c:v>68</c:v>
                </c:pt>
                <c:pt idx="2094">
                  <c:v>56</c:v>
                </c:pt>
                <c:pt idx="2095">
                  <c:v>80</c:v>
                </c:pt>
                <c:pt idx="2097">
                  <c:v>62</c:v>
                </c:pt>
                <c:pt idx="2098">
                  <c:v>58</c:v>
                </c:pt>
                <c:pt idx="2099">
                  <c:v>64</c:v>
                </c:pt>
                <c:pt idx="2100">
                  <c:v>72</c:v>
                </c:pt>
                <c:pt idx="2101">
                  <c:v>66</c:v>
                </c:pt>
                <c:pt idx="2102">
                  <c:v>82</c:v>
                </c:pt>
                <c:pt idx="2103">
                  <c:v>52</c:v>
                </c:pt>
                <c:pt idx="2104">
                  <c:v>68</c:v>
                </c:pt>
                <c:pt idx="2106">
                  <c:v>10</c:v>
                </c:pt>
                <c:pt idx="2107">
                  <c:v>76</c:v>
                </c:pt>
                <c:pt idx="2108">
                  <c:v>56</c:v>
                </c:pt>
                <c:pt idx="2109">
                  <c:v>76</c:v>
                </c:pt>
                <c:pt idx="2110">
                  <c:v>78</c:v>
                </c:pt>
                <c:pt idx="2112">
                  <c:v>74</c:v>
                </c:pt>
                <c:pt idx="2113">
                  <c:v>44</c:v>
                </c:pt>
                <c:pt idx="2114">
                  <c:v>64</c:v>
                </c:pt>
                <c:pt idx="2115">
                  <c:v>58</c:v>
                </c:pt>
                <c:pt idx="2117">
                  <c:v>74</c:v>
                </c:pt>
                <c:pt idx="2118">
                  <c:v>46</c:v>
                </c:pt>
                <c:pt idx="2119">
                  <c:v>42</c:v>
                </c:pt>
                <c:pt idx="2120">
                  <c:v>60</c:v>
                </c:pt>
                <c:pt idx="2122">
                  <c:v>64</c:v>
                </c:pt>
                <c:pt idx="2123">
                  <c:v>66</c:v>
                </c:pt>
                <c:pt idx="2124">
                  <c:v>74</c:v>
                </c:pt>
                <c:pt idx="2125">
                  <c:v>84</c:v>
                </c:pt>
                <c:pt idx="2126">
                  <c:v>74</c:v>
                </c:pt>
                <c:pt idx="2127">
                  <c:v>74</c:v>
                </c:pt>
                <c:pt idx="2128">
                  <c:v>68</c:v>
                </c:pt>
                <c:pt idx="2129">
                  <c:v>56</c:v>
                </c:pt>
                <c:pt idx="2130">
                  <c:v>44</c:v>
                </c:pt>
                <c:pt idx="2131">
                  <c:v>16</c:v>
                </c:pt>
                <c:pt idx="2132">
                  <c:v>66</c:v>
                </c:pt>
                <c:pt idx="2133">
                  <c:v>74</c:v>
                </c:pt>
                <c:pt idx="2134">
                  <c:v>64</c:v>
                </c:pt>
                <c:pt idx="2135">
                  <c:v>60</c:v>
                </c:pt>
                <c:pt idx="2136">
                  <c:v>34</c:v>
                </c:pt>
                <c:pt idx="2137">
                  <c:v>66</c:v>
                </c:pt>
                <c:pt idx="2138">
                  <c:v>72</c:v>
                </c:pt>
                <c:pt idx="2139">
                  <c:v>68</c:v>
                </c:pt>
                <c:pt idx="2140">
                  <c:v>64</c:v>
                </c:pt>
                <c:pt idx="2141">
                  <c:v>68</c:v>
                </c:pt>
                <c:pt idx="2142">
                  <c:v>28</c:v>
                </c:pt>
                <c:pt idx="2143">
                  <c:v>62</c:v>
                </c:pt>
                <c:pt idx="2144">
                  <c:v>70</c:v>
                </c:pt>
                <c:pt idx="2145">
                  <c:v>50</c:v>
                </c:pt>
                <c:pt idx="2146">
                  <c:v>40</c:v>
                </c:pt>
                <c:pt idx="2148">
                  <c:v>54</c:v>
                </c:pt>
                <c:pt idx="2149">
                  <c:v>44</c:v>
                </c:pt>
                <c:pt idx="2150">
                  <c:v>68</c:v>
                </c:pt>
                <c:pt idx="2151">
                  <c:v>50</c:v>
                </c:pt>
                <c:pt idx="2152">
                  <c:v>84</c:v>
                </c:pt>
                <c:pt idx="2153">
                  <c:v>58</c:v>
                </c:pt>
                <c:pt idx="2154">
                  <c:v>40</c:v>
                </c:pt>
                <c:pt idx="2155">
                  <c:v>60</c:v>
                </c:pt>
                <c:pt idx="2156">
                  <c:v>56</c:v>
                </c:pt>
                <c:pt idx="2157">
                  <c:v>56</c:v>
                </c:pt>
                <c:pt idx="2158">
                  <c:v>40</c:v>
                </c:pt>
                <c:pt idx="2159">
                  <c:v>54</c:v>
                </c:pt>
                <c:pt idx="2160">
                  <c:v>42</c:v>
                </c:pt>
                <c:pt idx="2161">
                  <c:v>64</c:v>
                </c:pt>
                <c:pt idx="2162">
                  <c:v>52</c:v>
                </c:pt>
                <c:pt idx="2163">
                  <c:v>66</c:v>
                </c:pt>
                <c:pt idx="2166">
                  <c:v>42</c:v>
                </c:pt>
                <c:pt idx="2167">
                  <c:v>70</c:v>
                </c:pt>
                <c:pt idx="2168">
                  <c:v>76</c:v>
                </c:pt>
                <c:pt idx="2169">
                  <c:v>68</c:v>
                </c:pt>
                <c:pt idx="2170">
                  <c:v>74</c:v>
                </c:pt>
                <c:pt idx="2171">
                  <c:v>74</c:v>
                </c:pt>
                <c:pt idx="2172">
                  <c:v>54</c:v>
                </c:pt>
                <c:pt idx="2173">
                  <c:v>56</c:v>
                </c:pt>
                <c:pt idx="2174">
                  <c:v>80</c:v>
                </c:pt>
                <c:pt idx="2175">
                  <c:v>60</c:v>
                </c:pt>
                <c:pt idx="2176">
                  <c:v>58</c:v>
                </c:pt>
                <c:pt idx="2178">
                  <c:v>66</c:v>
                </c:pt>
                <c:pt idx="2179">
                  <c:v>62</c:v>
                </c:pt>
                <c:pt idx="2180">
                  <c:v>88</c:v>
                </c:pt>
                <c:pt idx="2181">
                  <c:v>60</c:v>
                </c:pt>
                <c:pt idx="2182">
                  <c:v>64</c:v>
                </c:pt>
                <c:pt idx="2183">
                  <c:v>60</c:v>
                </c:pt>
                <c:pt idx="2184">
                  <c:v>80</c:v>
                </c:pt>
                <c:pt idx="2185">
                  <c:v>72</c:v>
                </c:pt>
                <c:pt idx="2187">
                  <c:v>72</c:v>
                </c:pt>
                <c:pt idx="2188">
                  <c:v>60</c:v>
                </c:pt>
                <c:pt idx="2189">
                  <c:v>40</c:v>
                </c:pt>
                <c:pt idx="2190">
                  <c:v>60</c:v>
                </c:pt>
                <c:pt idx="2191">
                  <c:v>40</c:v>
                </c:pt>
                <c:pt idx="2192">
                  <c:v>40</c:v>
                </c:pt>
                <c:pt idx="2193">
                  <c:v>76</c:v>
                </c:pt>
                <c:pt idx="2194">
                  <c:v>90</c:v>
                </c:pt>
                <c:pt idx="2195">
                  <c:v>36</c:v>
                </c:pt>
                <c:pt idx="2196">
                  <c:v>52</c:v>
                </c:pt>
                <c:pt idx="2197">
                  <c:v>84</c:v>
                </c:pt>
                <c:pt idx="2198">
                  <c:v>52</c:v>
                </c:pt>
                <c:pt idx="2199">
                  <c:v>44</c:v>
                </c:pt>
                <c:pt idx="2200">
                  <c:v>70</c:v>
                </c:pt>
                <c:pt idx="2201">
                  <c:v>32</c:v>
                </c:pt>
                <c:pt idx="2202">
                  <c:v>40</c:v>
                </c:pt>
                <c:pt idx="2203">
                  <c:v>78</c:v>
                </c:pt>
                <c:pt idx="2204">
                  <c:v>94</c:v>
                </c:pt>
                <c:pt idx="2205">
                  <c:v>72</c:v>
                </c:pt>
                <c:pt idx="2206">
                  <c:v>70</c:v>
                </c:pt>
                <c:pt idx="2207">
                  <c:v>64</c:v>
                </c:pt>
                <c:pt idx="2208">
                  <c:v>66</c:v>
                </c:pt>
                <c:pt idx="2209">
                  <c:v>38</c:v>
                </c:pt>
                <c:pt idx="2210">
                  <c:v>62</c:v>
                </c:pt>
                <c:pt idx="2211">
                  <c:v>42</c:v>
                </c:pt>
                <c:pt idx="2212">
                  <c:v>50</c:v>
                </c:pt>
                <c:pt idx="2215">
                  <c:v>24</c:v>
                </c:pt>
                <c:pt idx="2217">
                  <c:v>70</c:v>
                </c:pt>
                <c:pt idx="2218">
                  <c:v>42</c:v>
                </c:pt>
                <c:pt idx="2219">
                  <c:v>32</c:v>
                </c:pt>
                <c:pt idx="2220">
                  <c:v>76</c:v>
                </c:pt>
                <c:pt idx="2221">
                  <c:v>40</c:v>
                </c:pt>
                <c:pt idx="2222">
                  <c:v>68</c:v>
                </c:pt>
                <c:pt idx="2223">
                  <c:v>42</c:v>
                </c:pt>
                <c:pt idx="2224">
                  <c:v>52</c:v>
                </c:pt>
                <c:pt idx="2225">
                  <c:v>72</c:v>
                </c:pt>
                <c:pt idx="2226">
                  <c:v>40</c:v>
                </c:pt>
                <c:pt idx="2227">
                  <c:v>74</c:v>
                </c:pt>
                <c:pt idx="2228">
                  <c:v>70</c:v>
                </c:pt>
                <c:pt idx="2229">
                  <c:v>56</c:v>
                </c:pt>
                <c:pt idx="2230">
                  <c:v>42</c:v>
                </c:pt>
                <c:pt idx="2232">
                  <c:v>52</c:v>
                </c:pt>
                <c:pt idx="2233">
                  <c:v>48</c:v>
                </c:pt>
                <c:pt idx="2234">
                  <c:v>70</c:v>
                </c:pt>
                <c:pt idx="2235">
                  <c:v>50</c:v>
                </c:pt>
                <c:pt idx="2236">
                  <c:v>94</c:v>
                </c:pt>
                <c:pt idx="2237">
                  <c:v>72</c:v>
                </c:pt>
                <c:pt idx="2238">
                  <c:v>66</c:v>
                </c:pt>
                <c:pt idx="2239">
                  <c:v>82</c:v>
                </c:pt>
                <c:pt idx="2240">
                  <c:v>50</c:v>
                </c:pt>
                <c:pt idx="2242">
                  <c:v>76</c:v>
                </c:pt>
                <c:pt idx="2243">
                  <c:v>54</c:v>
                </c:pt>
                <c:pt idx="2244">
                  <c:v>78</c:v>
                </c:pt>
                <c:pt idx="2245">
                  <c:v>70</c:v>
                </c:pt>
                <c:pt idx="2246">
                  <c:v>50</c:v>
                </c:pt>
                <c:pt idx="2247">
                  <c:v>28</c:v>
                </c:pt>
                <c:pt idx="2248">
                  <c:v>54</c:v>
                </c:pt>
                <c:pt idx="2249">
                  <c:v>78</c:v>
                </c:pt>
                <c:pt idx="2250">
                  <c:v>40</c:v>
                </c:pt>
                <c:pt idx="2251">
                  <c:v>46</c:v>
                </c:pt>
                <c:pt idx="2252">
                  <c:v>88</c:v>
                </c:pt>
                <c:pt idx="2253">
                  <c:v>46</c:v>
                </c:pt>
                <c:pt idx="2254">
                  <c:v>78</c:v>
                </c:pt>
                <c:pt idx="2255">
                  <c:v>58</c:v>
                </c:pt>
                <c:pt idx="2256">
                  <c:v>78</c:v>
                </c:pt>
                <c:pt idx="2257">
                  <c:v>82</c:v>
                </c:pt>
                <c:pt idx="2258">
                  <c:v>66</c:v>
                </c:pt>
                <c:pt idx="2259">
                  <c:v>62</c:v>
                </c:pt>
                <c:pt idx="2260">
                  <c:v>60</c:v>
                </c:pt>
                <c:pt idx="2261">
                  <c:v>48</c:v>
                </c:pt>
                <c:pt idx="2262">
                  <c:v>60</c:v>
                </c:pt>
                <c:pt idx="2263">
                  <c:v>58</c:v>
                </c:pt>
                <c:pt idx="2264">
                  <c:v>74</c:v>
                </c:pt>
                <c:pt idx="2265">
                  <c:v>64</c:v>
                </c:pt>
                <c:pt idx="2266">
                  <c:v>64</c:v>
                </c:pt>
                <c:pt idx="2267">
                  <c:v>72</c:v>
                </c:pt>
                <c:pt idx="2268">
                  <c:v>50</c:v>
                </c:pt>
                <c:pt idx="2270">
                  <c:v>60</c:v>
                </c:pt>
                <c:pt idx="2271">
                  <c:v>40</c:v>
                </c:pt>
                <c:pt idx="2272">
                  <c:v>40</c:v>
                </c:pt>
                <c:pt idx="2273">
                  <c:v>46</c:v>
                </c:pt>
                <c:pt idx="2274">
                  <c:v>30</c:v>
                </c:pt>
                <c:pt idx="2275">
                  <c:v>56</c:v>
                </c:pt>
                <c:pt idx="2276">
                  <c:v>60</c:v>
                </c:pt>
                <c:pt idx="2278">
                  <c:v>56</c:v>
                </c:pt>
                <c:pt idx="2280">
                  <c:v>60</c:v>
                </c:pt>
                <c:pt idx="2282">
                  <c:v>48</c:v>
                </c:pt>
                <c:pt idx="2283">
                  <c:v>44</c:v>
                </c:pt>
                <c:pt idx="2284">
                  <c:v>52</c:v>
                </c:pt>
                <c:pt idx="2286">
                  <c:v>76</c:v>
                </c:pt>
                <c:pt idx="2288">
                  <c:v>72</c:v>
                </c:pt>
                <c:pt idx="2289">
                  <c:v>74</c:v>
                </c:pt>
                <c:pt idx="2290">
                  <c:v>72</c:v>
                </c:pt>
                <c:pt idx="2291">
                  <c:v>50</c:v>
                </c:pt>
                <c:pt idx="2292">
                  <c:v>66</c:v>
                </c:pt>
                <c:pt idx="2293">
                  <c:v>68</c:v>
                </c:pt>
                <c:pt idx="2294">
                  <c:v>74</c:v>
                </c:pt>
                <c:pt idx="2295">
                  <c:v>46</c:v>
                </c:pt>
                <c:pt idx="2296">
                  <c:v>62</c:v>
                </c:pt>
                <c:pt idx="2297">
                  <c:v>80</c:v>
                </c:pt>
                <c:pt idx="2299">
                  <c:v>48</c:v>
                </c:pt>
                <c:pt idx="2300">
                  <c:v>58</c:v>
                </c:pt>
                <c:pt idx="2301">
                  <c:v>40</c:v>
                </c:pt>
                <c:pt idx="2302">
                  <c:v>66</c:v>
                </c:pt>
                <c:pt idx="2304">
                  <c:v>62</c:v>
                </c:pt>
                <c:pt idx="2305">
                  <c:v>60</c:v>
                </c:pt>
                <c:pt idx="2306">
                  <c:v>68</c:v>
                </c:pt>
                <c:pt idx="2307">
                  <c:v>58</c:v>
                </c:pt>
                <c:pt idx="2308">
                  <c:v>58</c:v>
                </c:pt>
                <c:pt idx="2309">
                  <c:v>70</c:v>
                </c:pt>
                <c:pt idx="2310">
                  <c:v>78</c:v>
                </c:pt>
                <c:pt idx="2311">
                  <c:v>68</c:v>
                </c:pt>
                <c:pt idx="2312">
                  <c:v>62</c:v>
                </c:pt>
                <c:pt idx="2313">
                  <c:v>32</c:v>
                </c:pt>
                <c:pt idx="2314">
                  <c:v>56</c:v>
                </c:pt>
                <c:pt idx="2315">
                  <c:v>64</c:v>
                </c:pt>
                <c:pt idx="2316">
                  <c:v>78</c:v>
                </c:pt>
                <c:pt idx="2318">
                  <c:v>72</c:v>
                </c:pt>
                <c:pt idx="2319">
                  <c:v>70</c:v>
                </c:pt>
                <c:pt idx="2320">
                  <c:v>68</c:v>
                </c:pt>
                <c:pt idx="2321">
                  <c:v>56</c:v>
                </c:pt>
                <c:pt idx="2322">
                  <c:v>70</c:v>
                </c:pt>
                <c:pt idx="2323">
                  <c:v>44</c:v>
                </c:pt>
                <c:pt idx="2324">
                  <c:v>54</c:v>
                </c:pt>
                <c:pt idx="2327">
                  <c:v>66</c:v>
                </c:pt>
                <c:pt idx="2328">
                  <c:v>52</c:v>
                </c:pt>
                <c:pt idx="2329">
                  <c:v>68</c:v>
                </c:pt>
                <c:pt idx="2331">
                  <c:v>56</c:v>
                </c:pt>
                <c:pt idx="2332">
                  <c:v>74</c:v>
                </c:pt>
                <c:pt idx="2333">
                  <c:v>52</c:v>
                </c:pt>
                <c:pt idx="2334">
                  <c:v>72</c:v>
                </c:pt>
                <c:pt idx="2335">
                  <c:v>62</c:v>
                </c:pt>
                <c:pt idx="2336">
                  <c:v>64</c:v>
                </c:pt>
                <c:pt idx="2337">
                  <c:v>40</c:v>
                </c:pt>
                <c:pt idx="2339">
                  <c:v>40</c:v>
                </c:pt>
                <c:pt idx="2340">
                  <c:v>40</c:v>
                </c:pt>
                <c:pt idx="2341">
                  <c:v>60</c:v>
                </c:pt>
                <c:pt idx="2342">
                  <c:v>72</c:v>
                </c:pt>
                <c:pt idx="2343">
                  <c:v>48</c:v>
                </c:pt>
                <c:pt idx="2344">
                  <c:v>64</c:v>
                </c:pt>
                <c:pt idx="2346">
                  <c:v>40</c:v>
                </c:pt>
                <c:pt idx="2348">
                  <c:v>60</c:v>
                </c:pt>
                <c:pt idx="2349">
                  <c:v>70</c:v>
                </c:pt>
                <c:pt idx="2350">
                  <c:v>46</c:v>
                </c:pt>
                <c:pt idx="2351">
                  <c:v>48</c:v>
                </c:pt>
                <c:pt idx="2353">
                  <c:v>68</c:v>
                </c:pt>
                <c:pt idx="2354">
                  <c:v>66</c:v>
                </c:pt>
                <c:pt idx="2355">
                  <c:v>72</c:v>
                </c:pt>
                <c:pt idx="2356">
                  <c:v>26</c:v>
                </c:pt>
                <c:pt idx="2357">
                  <c:v>38</c:v>
                </c:pt>
                <c:pt idx="2358">
                  <c:v>60</c:v>
                </c:pt>
                <c:pt idx="2359">
                  <c:v>82</c:v>
                </c:pt>
                <c:pt idx="2360">
                  <c:v>36</c:v>
                </c:pt>
                <c:pt idx="2361">
                  <c:v>80</c:v>
                </c:pt>
                <c:pt idx="2362">
                  <c:v>80</c:v>
                </c:pt>
                <c:pt idx="2364">
                  <c:v>80</c:v>
                </c:pt>
                <c:pt idx="2365">
                  <c:v>72</c:v>
                </c:pt>
                <c:pt idx="2366">
                  <c:v>70</c:v>
                </c:pt>
                <c:pt idx="2367">
                  <c:v>72</c:v>
                </c:pt>
                <c:pt idx="2368">
                  <c:v>16</c:v>
                </c:pt>
                <c:pt idx="2369">
                  <c:v>38</c:v>
                </c:pt>
                <c:pt idx="2370">
                  <c:v>54</c:v>
                </c:pt>
                <c:pt idx="2372">
                  <c:v>56</c:v>
                </c:pt>
                <c:pt idx="2373">
                  <c:v>48</c:v>
                </c:pt>
                <c:pt idx="2374">
                  <c:v>70</c:v>
                </c:pt>
                <c:pt idx="2375">
                  <c:v>68</c:v>
                </c:pt>
                <c:pt idx="2376">
                  <c:v>68</c:v>
                </c:pt>
                <c:pt idx="2377">
                  <c:v>66</c:v>
                </c:pt>
                <c:pt idx="2378">
                  <c:v>70</c:v>
                </c:pt>
                <c:pt idx="2379">
                  <c:v>46</c:v>
                </c:pt>
                <c:pt idx="2381">
                  <c:v>76</c:v>
                </c:pt>
                <c:pt idx="2382">
                  <c:v>52</c:v>
                </c:pt>
                <c:pt idx="2383">
                  <c:v>66</c:v>
                </c:pt>
                <c:pt idx="2385">
                  <c:v>40</c:v>
                </c:pt>
                <c:pt idx="2386">
                  <c:v>28</c:v>
                </c:pt>
                <c:pt idx="2387">
                  <c:v>58</c:v>
                </c:pt>
                <c:pt idx="2388">
                  <c:v>64</c:v>
                </c:pt>
                <c:pt idx="2389">
                  <c:v>70</c:v>
                </c:pt>
                <c:pt idx="2390">
                  <c:v>40</c:v>
                </c:pt>
                <c:pt idx="2391">
                  <c:v>26</c:v>
                </c:pt>
                <c:pt idx="2392">
                  <c:v>72</c:v>
                </c:pt>
                <c:pt idx="2393">
                  <c:v>58</c:v>
                </c:pt>
                <c:pt idx="2394">
                  <c:v>46</c:v>
                </c:pt>
                <c:pt idx="2395">
                  <c:v>52</c:v>
                </c:pt>
                <c:pt idx="2396">
                  <c:v>60</c:v>
                </c:pt>
                <c:pt idx="2397">
                  <c:v>54</c:v>
                </c:pt>
                <c:pt idx="2398">
                  <c:v>50</c:v>
                </c:pt>
                <c:pt idx="2399">
                  <c:v>22</c:v>
                </c:pt>
                <c:pt idx="2400">
                  <c:v>58</c:v>
                </c:pt>
                <c:pt idx="2402">
                  <c:v>46</c:v>
                </c:pt>
                <c:pt idx="2403">
                  <c:v>36</c:v>
                </c:pt>
                <c:pt idx="2404">
                  <c:v>34</c:v>
                </c:pt>
                <c:pt idx="2405">
                  <c:v>48</c:v>
                </c:pt>
                <c:pt idx="2406">
                  <c:v>26</c:v>
                </c:pt>
                <c:pt idx="2407">
                  <c:v>60</c:v>
                </c:pt>
                <c:pt idx="2408">
                  <c:v>52</c:v>
                </c:pt>
                <c:pt idx="2410">
                  <c:v>46</c:v>
                </c:pt>
                <c:pt idx="2411">
                  <c:v>78</c:v>
                </c:pt>
                <c:pt idx="2412">
                  <c:v>46</c:v>
                </c:pt>
                <c:pt idx="2413">
                  <c:v>74</c:v>
                </c:pt>
                <c:pt idx="2414">
                  <c:v>66</c:v>
                </c:pt>
                <c:pt idx="2415">
                  <c:v>88</c:v>
                </c:pt>
                <c:pt idx="2416">
                  <c:v>28</c:v>
                </c:pt>
                <c:pt idx="2417">
                  <c:v>64</c:v>
                </c:pt>
                <c:pt idx="2418">
                  <c:v>24</c:v>
                </c:pt>
                <c:pt idx="2420">
                  <c:v>46</c:v>
                </c:pt>
                <c:pt idx="2421">
                  <c:v>80</c:v>
                </c:pt>
                <c:pt idx="2422">
                  <c:v>40</c:v>
                </c:pt>
                <c:pt idx="2423">
                  <c:v>38</c:v>
                </c:pt>
                <c:pt idx="2424">
                  <c:v>66</c:v>
                </c:pt>
                <c:pt idx="2426">
                  <c:v>74</c:v>
                </c:pt>
                <c:pt idx="2427">
                  <c:v>40</c:v>
                </c:pt>
                <c:pt idx="2428">
                  <c:v>68</c:v>
                </c:pt>
                <c:pt idx="2429">
                  <c:v>54</c:v>
                </c:pt>
                <c:pt idx="2430">
                  <c:v>84</c:v>
                </c:pt>
                <c:pt idx="2431">
                  <c:v>66</c:v>
                </c:pt>
                <c:pt idx="2432">
                  <c:v>62</c:v>
                </c:pt>
                <c:pt idx="2433">
                  <c:v>64</c:v>
                </c:pt>
                <c:pt idx="2434">
                  <c:v>60</c:v>
                </c:pt>
                <c:pt idx="2435">
                  <c:v>66</c:v>
                </c:pt>
                <c:pt idx="2436">
                  <c:v>76</c:v>
                </c:pt>
                <c:pt idx="2437">
                  <c:v>52</c:v>
                </c:pt>
                <c:pt idx="2438">
                  <c:v>52</c:v>
                </c:pt>
                <c:pt idx="2439">
                  <c:v>42</c:v>
                </c:pt>
                <c:pt idx="2440">
                  <c:v>56</c:v>
                </c:pt>
                <c:pt idx="2441">
                  <c:v>64</c:v>
                </c:pt>
                <c:pt idx="2442">
                  <c:v>48</c:v>
                </c:pt>
                <c:pt idx="2443">
                  <c:v>60</c:v>
                </c:pt>
                <c:pt idx="2444">
                  <c:v>6</c:v>
                </c:pt>
                <c:pt idx="2445">
                  <c:v>46</c:v>
                </c:pt>
                <c:pt idx="2446">
                  <c:v>32</c:v>
                </c:pt>
                <c:pt idx="2447">
                  <c:v>52</c:v>
                </c:pt>
                <c:pt idx="2448">
                  <c:v>56</c:v>
                </c:pt>
                <c:pt idx="2449">
                  <c:v>48</c:v>
                </c:pt>
                <c:pt idx="2450">
                  <c:v>48</c:v>
                </c:pt>
                <c:pt idx="2452">
                  <c:v>22</c:v>
                </c:pt>
                <c:pt idx="2453">
                  <c:v>76</c:v>
                </c:pt>
                <c:pt idx="2454">
                  <c:v>50</c:v>
                </c:pt>
                <c:pt idx="2456">
                  <c:v>70</c:v>
                </c:pt>
                <c:pt idx="2457">
                  <c:v>78</c:v>
                </c:pt>
                <c:pt idx="2458">
                  <c:v>34</c:v>
                </c:pt>
                <c:pt idx="2459">
                  <c:v>64</c:v>
                </c:pt>
                <c:pt idx="2460">
                  <c:v>14</c:v>
                </c:pt>
                <c:pt idx="2461">
                  <c:v>64</c:v>
                </c:pt>
                <c:pt idx="2462">
                  <c:v>70</c:v>
                </c:pt>
                <c:pt idx="2463">
                  <c:v>46</c:v>
                </c:pt>
                <c:pt idx="2464">
                  <c:v>62</c:v>
                </c:pt>
                <c:pt idx="2465">
                  <c:v>44</c:v>
                </c:pt>
                <c:pt idx="2466">
                  <c:v>58</c:v>
                </c:pt>
                <c:pt idx="2467">
                  <c:v>76</c:v>
                </c:pt>
                <c:pt idx="2468">
                  <c:v>60</c:v>
                </c:pt>
                <c:pt idx="2469">
                  <c:v>34</c:v>
                </c:pt>
                <c:pt idx="2470">
                  <c:v>70</c:v>
                </c:pt>
                <c:pt idx="2471">
                  <c:v>28</c:v>
                </c:pt>
                <c:pt idx="2472">
                  <c:v>72</c:v>
                </c:pt>
                <c:pt idx="2473">
                  <c:v>66</c:v>
                </c:pt>
                <c:pt idx="2474">
                  <c:v>42</c:v>
                </c:pt>
                <c:pt idx="2476">
                  <c:v>48</c:v>
                </c:pt>
                <c:pt idx="2477">
                  <c:v>44</c:v>
                </c:pt>
                <c:pt idx="2478">
                  <c:v>38</c:v>
                </c:pt>
                <c:pt idx="2479">
                  <c:v>72</c:v>
                </c:pt>
                <c:pt idx="2481">
                  <c:v>14</c:v>
                </c:pt>
                <c:pt idx="2482">
                  <c:v>60</c:v>
                </c:pt>
                <c:pt idx="2483">
                  <c:v>56</c:v>
                </c:pt>
                <c:pt idx="2484">
                  <c:v>24</c:v>
                </c:pt>
                <c:pt idx="2485">
                  <c:v>54</c:v>
                </c:pt>
                <c:pt idx="2486">
                  <c:v>82</c:v>
                </c:pt>
                <c:pt idx="2487">
                  <c:v>36</c:v>
                </c:pt>
                <c:pt idx="2488">
                  <c:v>64</c:v>
                </c:pt>
                <c:pt idx="2489">
                  <c:v>62</c:v>
                </c:pt>
                <c:pt idx="2490">
                  <c:v>56</c:v>
                </c:pt>
                <c:pt idx="2493">
                  <c:v>56</c:v>
                </c:pt>
                <c:pt idx="2494">
                  <c:v>60</c:v>
                </c:pt>
                <c:pt idx="2495">
                  <c:v>36</c:v>
                </c:pt>
                <c:pt idx="2496">
                  <c:v>50</c:v>
                </c:pt>
                <c:pt idx="2497">
                  <c:v>66</c:v>
                </c:pt>
                <c:pt idx="2498">
                  <c:v>64</c:v>
                </c:pt>
                <c:pt idx="2499">
                  <c:v>70</c:v>
                </c:pt>
                <c:pt idx="2500">
                  <c:v>70</c:v>
                </c:pt>
                <c:pt idx="2501">
                  <c:v>66</c:v>
                </c:pt>
                <c:pt idx="2502">
                  <c:v>58</c:v>
                </c:pt>
                <c:pt idx="2503">
                  <c:v>34</c:v>
                </c:pt>
                <c:pt idx="2504">
                  <c:v>40</c:v>
                </c:pt>
                <c:pt idx="2505">
                  <c:v>68</c:v>
                </c:pt>
                <c:pt idx="2506">
                  <c:v>42</c:v>
                </c:pt>
                <c:pt idx="2507">
                  <c:v>86</c:v>
                </c:pt>
                <c:pt idx="2508">
                  <c:v>74</c:v>
                </c:pt>
                <c:pt idx="2509">
                  <c:v>72</c:v>
                </c:pt>
                <c:pt idx="2510">
                  <c:v>56</c:v>
                </c:pt>
                <c:pt idx="2511">
                  <c:v>50</c:v>
                </c:pt>
                <c:pt idx="2512">
                  <c:v>68</c:v>
                </c:pt>
                <c:pt idx="2513">
                  <c:v>44</c:v>
                </c:pt>
                <c:pt idx="2514">
                  <c:v>56</c:v>
                </c:pt>
                <c:pt idx="2515">
                  <c:v>84</c:v>
                </c:pt>
                <c:pt idx="2516">
                  <c:v>16</c:v>
                </c:pt>
                <c:pt idx="2517">
                  <c:v>50</c:v>
                </c:pt>
                <c:pt idx="2518">
                  <c:v>52</c:v>
                </c:pt>
                <c:pt idx="2520">
                  <c:v>60</c:v>
                </c:pt>
                <c:pt idx="2521">
                  <c:v>76</c:v>
                </c:pt>
                <c:pt idx="2522">
                  <c:v>48</c:v>
                </c:pt>
                <c:pt idx="2523">
                  <c:v>56</c:v>
                </c:pt>
                <c:pt idx="2524">
                  <c:v>64</c:v>
                </c:pt>
                <c:pt idx="2525">
                  <c:v>50</c:v>
                </c:pt>
                <c:pt idx="2526">
                  <c:v>44</c:v>
                </c:pt>
                <c:pt idx="2527">
                  <c:v>30</c:v>
                </c:pt>
                <c:pt idx="2528">
                  <c:v>56</c:v>
                </c:pt>
                <c:pt idx="2529">
                  <c:v>42</c:v>
                </c:pt>
                <c:pt idx="2530">
                  <c:v>44</c:v>
                </c:pt>
                <c:pt idx="2531">
                  <c:v>56</c:v>
                </c:pt>
                <c:pt idx="2532">
                  <c:v>72</c:v>
                </c:pt>
                <c:pt idx="2533">
                  <c:v>52</c:v>
                </c:pt>
                <c:pt idx="2534">
                  <c:v>64</c:v>
                </c:pt>
                <c:pt idx="2535">
                  <c:v>44</c:v>
                </c:pt>
                <c:pt idx="2536">
                  <c:v>66</c:v>
                </c:pt>
                <c:pt idx="2537">
                  <c:v>74</c:v>
                </c:pt>
                <c:pt idx="2538">
                  <c:v>58</c:v>
                </c:pt>
                <c:pt idx="2539">
                  <c:v>66</c:v>
                </c:pt>
                <c:pt idx="2540">
                  <c:v>34</c:v>
                </c:pt>
                <c:pt idx="2541">
                  <c:v>62</c:v>
                </c:pt>
                <c:pt idx="2542">
                  <c:v>48</c:v>
                </c:pt>
                <c:pt idx="2543">
                  <c:v>52</c:v>
                </c:pt>
                <c:pt idx="2544">
                  <c:v>54</c:v>
                </c:pt>
                <c:pt idx="2545">
                  <c:v>50</c:v>
                </c:pt>
                <c:pt idx="2546">
                  <c:v>62</c:v>
                </c:pt>
                <c:pt idx="2547">
                  <c:v>76</c:v>
                </c:pt>
                <c:pt idx="2548">
                  <c:v>60</c:v>
                </c:pt>
                <c:pt idx="2549">
                  <c:v>64</c:v>
                </c:pt>
                <c:pt idx="2550">
                  <c:v>62</c:v>
                </c:pt>
                <c:pt idx="2551">
                  <c:v>68</c:v>
                </c:pt>
                <c:pt idx="2553">
                  <c:v>58</c:v>
                </c:pt>
                <c:pt idx="2554">
                  <c:v>50</c:v>
                </c:pt>
                <c:pt idx="2555">
                  <c:v>58</c:v>
                </c:pt>
                <c:pt idx="2556">
                  <c:v>36</c:v>
                </c:pt>
                <c:pt idx="2557">
                  <c:v>80</c:v>
                </c:pt>
                <c:pt idx="2559">
                  <c:v>70</c:v>
                </c:pt>
                <c:pt idx="2560">
                  <c:v>62</c:v>
                </c:pt>
                <c:pt idx="2561">
                  <c:v>40</c:v>
                </c:pt>
                <c:pt idx="2562">
                  <c:v>34</c:v>
                </c:pt>
                <c:pt idx="2563">
                  <c:v>64</c:v>
                </c:pt>
                <c:pt idx="2564">
                  <c:v>72</c:v>
                </c:pt>
                <c:pt idx="2565">
                  <c:v>40</c:v>
                </c:pt>
                <c:pt idx="2566">
                  <c:v>70</c:v>
                </c:pt>
                <c:pt idx="2567">
                  <c:v>40</c:v>
                </c:pt>
                <c:pt idx="2568">
                  <c:v>62</c:v>
                </c:pt>
                <c:pt idx="2569">
                  <c:v>68</c:v>
                </c:pt>
                <c:pt idx="2570">
                  <c:v>28</c:v>
                </c:pt>
                <c:pt idx="2571">
                  <c:v>56</c:v>
                </c:pt>
                <c:pt idx="2572">
                  <c:v>30</c:v>
                </c:pt>
                <c:pt idx="2573">
                  <c:v>64</c:v>
                </c:pt>
                <c:pt idx="2574">
                  <c:v>58</c:v>
                </c:pt>
                <c:pt idx="2575">
                  <c:v>74</c:v>
                </c:pt>
                <c:pt idx="2576">
                  <c:v>44</c:v>
                </c:pt>
                <c:pt idx="2577">
                  <c:v>50</c:v>
                </c:pt>
                <c:pt idx="2578">
                  <c:v>72</c:v>
                </c:pt>
                <c:pt idx="2579">
                  <c:v>30</c:v>
                </c:pt>
                <c:pt idx="2580">
                  <c:v>44</c:v>
                </c:pt>
                <c:pt idx="2581">
                  <c:v>48</c:v>
                </c:pt>
                <c:pt idx="2582">
                  <c:v>76</c:v>
                </c:pt>
                <c:pt idx="2583">
                  <c:v>60</c:v>
                </c:pt>
                <c:pt idx="2584">
                  <c:v>68</c:v>
                </c:pt>
                <c:pt idx="2585">
                  <c:v>30</c:v>
                </c:pt>
                <c:pt idx="2587">
                  <c:v>76</c:v>
                </c:pt>
                <c:pt idx="2588">
                  <c:v>36</c:v>
                </c:pt>
                <c:pt idx="2589">
                  <c:v>52</c:v>
                </c:pt>
                <c:pt idx="2590">
                  <c:v>34</c:v>
                </c:pt>
                <c:pt idx="2591">
                  <c:v>38</c:v>
                </c:pt>
                <c:pt idx="2592">
                  <c:v>70</c:v>
                </c:pt>
                <c:pt idx="2593">
                  <c:v>52</c:v>
                </c:pt>
                <c:pt idx="2594">
                  <c:v>66</c:v>
                </c:pt>
                <c:pt idx="2595">
                  <c:v>52</c:v>
                </c:pt>
                <c:pt idx="2596">
                  <c:v>44</c:v>
                </c:pt>
                <c:pt idx="2597">
                  <c:v>66</c:v>
                </c:pt>
                <c:pt idx="2598">
                  <c:v>56</c:v>
                </c:pt>
                <c:pt idx="2599">
                  <c:v>54</c:v>
                </c:pt>
                <c:pt idx="2601">
                  <c:v>46</c:v>
                </c:pt>
                <c:pt idx="2602">
                  <c:v>62</c:v>
                </c:pt>
                <c:pt idx="2603">
                  <c:v>72</c:v>
                </c:pt>
                <c:pt idx="2604">
                  <c:v>78</c:v>
                </c:pt>
                <c:pt idx="2605">
                  <c:v>52</c:v>
                </c:pt>
                <c:pt idx="2606">
                  <c:v>14</c:v>
                </c:pt>
                <c:pt idx="2608">
                  <c:v>48</c:v>
                </c:pt>
                <c:pt idx="2611">
                  <c:v>70</c:v>
                </c:pt>
                <c:pt idx="2612">
                  <c:v>78</c:v>
                </c:pt>
                <c:pt idx="2613">
                  <c:v>36</c:v>
                </c:pt>
                <c:pt idx="2614">
                  <c:v>58</c:v>
                </c:pt>
                <c:pt idx="2616">
                  <c:v>50</c:v>
                </c:pt>
                <c:pt idx="2617">
                  <c:v>46</c:v>
                </c:pt>
                <c:pt idx="2618">
                  <c:v>48</c:v>
                </c:pt>
                <c:pt idx="2619">
                  <c:v>68</c:v>
                </c:pt>
                <c:pt idx="2620">
                  <c:v>48</c:v>
                </c:pt>
                <c:pt idx="2621">
                  <c:v>76</c:v>
                </c:pt>
                <c:pt idx="2622">
                  <c:v>52</c:v>
                </c:pt>
                <c:pt idx="2623">
                  <c:v>40</c:v>
                </c:pt>
                <c:pt idx="2624">
                  <c:v>46</c:v>
                </c:pt>
                <c:pt idx="2625">
                  <c:v>50</c:v>
                </c:pt>
                <c:pt idx="2626">
                  <c:v>70</c:v>
                </c:pt>
                <c:pt idx="2627">
                  <c:v>84</c:v>
                </c:pt>
                <c:pt idx="2628">
                  <c:v>50</c:v>
                </c:pt>
                <c:pt idx="2629">
                  <c:v>68</c:v>
                </c:pt>
                <c:pt idx="2630">
                  <c:v>56</c:v>
                </c:pt>
                <c:pt idx="2631">
                  <c:v>46</c:v>
                </c:pt>
                <c:pt idx="2632">
                  <c:v>30</c:v>
                </c:pt>
                <c:pt idx="2633">
                  <c:v>60</c:v>
                </c:pt>
                <c:pt idx="2634">
                  <c:v>50</c:v>
                </c:pt>
                <c:pt idx="2635">
                  <c:v>56</c:v>
                </c:pt>
                <c:pt idx="2636">
                  <c:v>40</c:v>
                </c:pt>
                <c:pt idx="2637">
                  <c:v>38</c:v>
                </c:pt>
                <c:pt idx="2638">
                  <c:v>86</c:v>
                </c:pt>
                <c:pt idx="2639">
                  <c:v>66</c:v>
                </c:pt>
                <c:pt idx="2640">
                  <c:v>64</c:v>
                </c:pt>
                <c:pt idx="2641">
                  <c:v>78</c:v>
                </c:pt>
                <c:pt idx="2642">
                  <c:v>46</c:v>
                </c:pt>
                <c:pt idx="2643">
                  <c:v>32</c:v>
                </c:pt>
                <c:pt idx="2644">
                  <c:v>62</c:v>
                </c:pt>
                <c:pt idx="2645">
                  <c:v>42</c:v>
                </c:pt>
                <c:pt idx="2646">
                  <c:v>56</c:v>
                </c:pt>
                <c:pt idx="2648">
                  <c:v>56</c:v>
                </c:pt>
                <c:pt idx="2649">
                  <c:v>42</c:v>
                </c:pt>
                <c:pt idx="2650">
                  <c:v>54</c:v>
                </c:pt>
                <c:pt idx="2651">
                  <c:v>66</c:v>
                </c:pt>
                <c:pt idx="2652">
                  <c:v>84</c:v>
                </c:pt>
                <c:pt idx="2653">
                  <c:v>32</c:v>
                </c:pt>
                <c:pt idx="2654">
                  <c:v>66</c:v>
                </c:pt>
                <c:pt idx="2655">
                  <c:v>64</c:v>
                </c:pt>
                <c:pt idx="2656">
                  <c:v>80</c:v>
                </c:pt>
                <c:pt idx="2657">
                  <c:v>24</c:v>
                </c:pt>
                <c:pt idx="2658">
                  <c:v>42</c:v>
                </c:pt>
                <c:pt idx="2659">
                  <c:v>42</c:v>
                </c:pt>
                <c:pt idx="2660">
                  <c:v>74</c:v>
                </c:pt>
                <c:pt idx="2661">
                  <c:v>38</c:v>
                </c:pt>
                <c:pt idx="2663">
                  <c:v>76</c:v>
                </c:pt>
                <c:pt idx="2664">
                  <c:v>42</c:v>
                </c:pt>
                <c:pt idx="2665">
                  <c:v>68</c:v>
                </c:pt>
                <c:pt idx="2666">
                  <c:v>72</c:v>
                </c:pt>
                <c:pt idx="2667">
                  <c:v>54</c:v>
                </c:pt>
                <c:pt idx="2668">
                  <c:v>46</c:v>
                </c:pt>
                <c:pt idx="2669">
                  <c:v>60</c:v>
                </c:pt>
                <c:pt idx="2670">
                  <c:v>26</c:v>
                </c:pt>
                <c:pt idx="2671">
                  <c:v>44</c:v>
                </c:pt>
                <c:pt idx="2673">
                  <c:v>40</c:v>
                </c:pt>
                <c:pt idx="2674">
                  <c:v>26</c:v>
                </c:pt>
                <c:pt idx="2675">
                  <c:v>64</c:v>
                </c:pt>
                <c:pt idx="2676">
                  <c:v>46</c:v>
                </c:pt>
                <c:pt idx="2677">
                  <c:v>24</c:v>
                </c:pt>
                <c:pt idx="2678">
                  <c:v>48</c:v>
                </c:pt>
                <c:pt idx="2679">
                  <c:v>72</c:v>
                </c:pt>
                <c:pt idx="2680">
                  <c:v>72</c:v>
                </c:pt>
                <c:pt idx="2681">
                  <c:v>68</c:v>
                </c:pt>
                <c:pt idx="2682">
                  <c:v>50</c:v>
                </c:pt>
                <c:pt idx="2683">
                  <c:v>36</c:v>
                </c:pt>
                <c:pt idx="2684">
                  <c:v>52</c:v>
                </c:pt>
                <c:pt idx="2685">
                  <c:v>42</c:v>
                </c:pt>
                <c:pt idx="2686">
                  <c:v>22</c:v>
                </c:pt>
                <c:pt idx="2687">
                  <c:v>68</c:v>
                </c:pt>
                <c:pt idx="2688">
                  <c:v>34</c:v>
                </c:pt>
                <c:pt idx="2689">
                  <c:v>68</c:v>
                </c:pt>
                <c:pt idx="2690">
                  <c:v>46</c:v>
                </c:pt>
                <c:pt idx="2691">
                  <c:v>72</c:v>
                </c:pt>
                <c:pt idx="2692">
                  <c:v>36</c:v>
                </c:pt>
                <c:pt idx="2693">
                  <c:v>50</c:v>
                </c:pt>
                <c:pt idx="2694">
                  <c:v>54</c:v>
                </c:pt>
                <c:pt idx="2695">
                  <c:v>38</c:v>
                </c:pt>
                <c:pt idx="2696">
                  <c:v>74</c:v>
                </c:pt>
                <c:pt idx="2697">
                  <c:v>28</c:v>
                </c:pt>
                <c:pt idx="2698">
                  <c:v>56</c:v>
                </c:pt>
                <c:pt idx="2699">
                  <c:v>72</c:v>
                </c:pt>
                <c:pt idx="2700">
                  <c:v>66</c:v>
                </c:pt>
                <c:pt idx="2701">
                  <c:v>50</c:v>
                </c:pt>
                <c:pt idx="2702">
                  <c:v>58</c:v>
                </c:pt>
                <c:pt idx="2703">
                  <c:v>50</c:v>
                </c:pt>
                <c:pt idx="2704">
                  <c:v>48</c:v>
                </c:pt>
                <c:pt idx="2705">
                  <c:v>46</c:v>
                </c:pt>
                <c:pt idx="2707">
                  <c:v>58</c:v>
                </c:pt>
                <c:pt idx="2708">
                  <c:v>52</c:v>
                </c:pt>
                <c:pt idx="2709">
                  <c:v>42</c:v>
                </c:pt>
                <c:pt idx="2711">
                  <c:v>68</c:v>
                </c:pt>
                <c:pt idx="2712">
                  <c:v>16</c:v>
                </c:pt>
                <c:pt idx="2713">
                  <c:v>18</c:v>
                </c:pt>
                <c:pt idx="2714">
                  <c:v>42</c:v>
                </c:pt>
                <c:pt idx="2715">
                  <c:v>76</c:v>
                </c:pt>
                <c:pt idx="2716">
                  <c:v>34</c:v>
                </c:pt>
                <c:pt idx="2717">
                  <c:v>56</c:v>
                </c:pt>
                <c:pt idx="2718">
                  <c:v>32</c:v>
                </c:pt>
                <c:pt idx="2719">
                  <c:v>64</c:v>
                </c:pt>
                <c:pt idx="2720">
                  <c:v>82</c:v>
                </c:pt>
                <c:pt idx="2721">
                  <c:v>90</c:v>
                </c:pt>
                <c:pt idx="2722">
                  <c:v>52</c:v>
                </c:pt>
                <c:pt idx="2723">
                  <c:v>48</c:v>
                </c:pt>
                <c:pt idx="2725">
                  <c:v>64</c:v>
                </c:pt>
                <c:pt idx="2726">
                  <c:v>38</c:v>
                </c:pt>
                <c:pt idx="2727">
                  <c:v>28</c:v>
                </c:pt>
                <c:pt idx="2728">
                  <c:v>76</c:v>
                </c:pt>
                <c:pt idx="2729">
                  <c:v>46</c:v>
                </c:pt>
                <c:pt idx="2730">
                  <c:v>14</c:v>
                </c:pt>
                <c:pt idx="2731">
                  <c:v>80</c:v>
                </c:pt>
                <c:pt idx="2733">
                  <c:v>34</c:v>
                </c:pt>
                <c:pt idx="2735">
                  <c:v>28</c:v>
                </c:pt>
                <c:pt idx="2736">
                  <c:v>60</c:v>
                </c:pt>
                <c:pt idx="2737">
                  <c:v>48</c:v>
                </c:pt>
                <c:pt idx="2738">
                  <c:v>16</c:v>
                </c:pt>
                <c:pt idx="2739">
                  <c:v>70</c:v>
                </c:pt>
                <c:pt idx="2740">
                  <c:v>52</c:v>
                </c:pt>
                <c:pt idx="2741">
                  <c:v>24</c:v>
                </c:pt>
                <c:pt idx="2742">
                  <c:v>70</c:v>
                </c:pt>
                <c:pt idx="2743">
                  <c:v>38</c:v>
                </c:pt>
                <c:pt idx="2744">
                  <c:v>44</c:v>
                </c:pt>
                <c:pt idx="2745">
                  <c:v>72</c:v>
                </c:pt>
                <c:pt idx="2746">
                  <c:v>38</c:v>
                </c:pt>
                <c:pt idx="2747">
                  <c:v>60</c:v>
                </c:pt>
                <c:pt idx="2748">
                  <c:v>52</c:v>
                </c:pt>
                <c:pt idx="2749">
                  <c:v>26</c:v>
                </c:pt>
                <c:pt idx="2750">
                  <c:v>62</c:v>
                </c:pt>
                <c:pt idx="2751">
                  <c:v>32</c:v>
                </c:pt>
                <c:pt idx="2752">
                  <c:v>70</c:v>
                </c:pt>
                <c:pt idx="2753">
                  <c:v>22</c:v>
                </c:pt>
                <c:pt idx="2754">
                  <c:v>52</c:v>
                </c:pt>
                <c:pt idx="2755">
                  <c:v>44</c:v>
                </c:pt>
                <c:pt idx="2756">
                  <c:v>30</c:v>
                </c:pt>
                <c:pt idx="2757">
                  <c:v>68</c:v>
                </c:pt>
                <c:pt idx="2758">
                  <c:v>62</c:v>
                </c:pt>
                <c:pt idx="2759">
                  <c:v>76</c:v>
                </c:pt>
                <c:pt idx="2760">
                  <c:v>54</c:v>
                </c:pt>
                <c:pt idx="2761">
                  <c:v>58</c:v>
                </c:pt>
                <c:pt idx="2762">
                  <c:v>66</c:v>
                </c:pt>
                <c:pt idx="2763">
                  <c:v>52</c:v>
                </c:pt>
                <c:pt idx="2764">
                  <c:v>46</c:v>
                </c:pt>
                <c:pt idx="2766">
                  <c:v>80</c:v>
                </c:pt>
                <c:pt idx="2767">
                  <c:v>64</c:v>
                </c:pt>
                <c:pt idx="2768">
                  <c:v>62</c:v>
                </c:pt>
                <c:pt idx="2769">
                  <c:v>56</c:v>
                </c:pt>
                <c:pt idx="2770">
                  <c:v>68</c:v>
                </c:pt>
                <c:pt idx="2771">
                  <c:v>44</c:v>
                </c:pt>
                <c:pt idx="2772">
                  <c:v>46</c:v>
                </c:pt>
                <c:pt idx="2773">
                  <c:v>36</c:v>
                </c:pt>
                <c:pt idx="2774">
                  <c:v>50</c:v>
                </c:pt>
                <c:pt idx="2775">
                  <c:v>58</c:v>
                </c:pt>
                <c:pt idx="2776">
                  <c:v>50</c:v>
                </c:pt>
                <c:pt idx="2778">
                  <c:v>70</c:v>
                </c:pt>
                <c:pt idx="2779">
                  <c:v>42</c:v>
                </c:pt>
                <c:pt idx="2780">
                  <c:v>34</c:v>
                </c:pt>
                <c:pt idx="2781">
                  <c:v>40</c:v>
                </c:pt>
                <c:pt idx="2782">
                  <c:v>58</c:v>
                </c:pt>
                <c:pt idx="2783">
                  <c:v>72</c:v>
                </c:pt>
                <c:pt idx="2784">
                  <c:v>72</c:v>
                </c:pt>
                <c:pt idx="2785">
                  <c:v>62</c:v>
                </c:pt>
                <c:pt idx="2786">
                  <c:v>32</c:v>
                </c:pt>
                <c:pt idx="2788">
                  <c:v>64</c:v>
                </c:pt>
                <c:pt idx="2789">
                  <c:v>58</c:v>
                </c:pt>
                <c:pt idx="2790">
                  <c:v>22</c:v>
                </c:pt>
                <c:pt idx="2791">
                  <c:v>68</c:v>
                </c:pt>
                <c:pt idx="2792">
                  <c:v>40</c:v>
                </c:pt>
                <c:pt idx="2793">
                  <c:v>30</c:v>
                </c:pt>
                <c:pt idx="2794">
                  <c:v>40</c:v>
                </c:pt>
                <c:pt idx="2795">
                  <c:v>44</c:v>
                </c:pt>
                <c:pt idx="2796">
                  <c:v>54</c:v>
                </c:pt>
                <c:pt idx="2797">
                  <c:v>32</c:v>
                </c:pt>
                <c:pt idx="2798">
                  <c:v>52</c:v>
                </c:pt>
                <c:pt idx="2799">
                  <c:v>68</c:v>
                </c:pt>
                <c:pt idx="2800">
                  <c:v>72</c:v>
                </c:pt>
                <c:pt idx="2801">
                  <c:v>36</c:v>
                </c:pt>
                <c:pt idx="2803">
                  <c:v>42</c:v>
                </c:pt>
                <c:pt idx="2805">
                  <c:v>28</c:v>
                </c:pt>
                <c:pt idx="2806">
                  <c:v>50</c:v>
                </c:pt>
                <c:pt idx="2807">
                  <c:v>60</c:v>
                </c:pt>
                <c:pt idx="2808">
                  <c:v>44</c:v>
                </c:pt>
                <c:pt idx="2809">
                  <c:v>36</c:v>
                </c:pt>
                <c:pt idx="2810">
                  <c:v>48</c:v>
                </c:pt>
                <c:pt idx="2811">
                  <c:v>40</c:v>
                </c:pt>
                <c:pt idx="2812">
                  <c:v>54</c:v>
                </c:pt>
                <c:pt idx="2813">
                  <c:v>50</c:v>
                </c:pt>
                <c:pt idx="2814">
                  <c:v>52</c:v>
                </c:pt>
                <c:pt idx="2815">
                  <c:v>22</c:v>
                </c:pt>
                <c:pt idx="2816">
                  <c:v>64</c:v>
                </c:pt>
                <c:pt idx="2817">
                  <c:v>54</c:v>
                </c:pt>
                <c:pt idx="2818">
                  <c:v>80</c:v>
                </c:pt>
                <c:pt idx="2819">
                  <c:v>52</c:v>
                </c:pt>
                <c:pt idx="2820">
                  <c:v>52</c:v>
                </c:pt>
                <c:pt idx="2821">
                  <c:v>56</c:v>
                </c:pt>
                <c:pt idx="2822">
                  <c:v>46</c:v>
                </c:pt>
                <c:pt idx="2824">
                  <c:v>44</c:v>
                </c:pt>
                <c:pt idx="2825">
                  <c:v>56</c:v>
                </c:pt>
                <c:pt idx="2826">
                  <c:v>46</c:v>
                </c:pt>
                <c:pt idx="2827">
                  <c:v>20</c:v>
                </c:pt>
                <c:pt idx="2828">
                  <c:v>52</c:v>
                </c:pt>
                <c:pt idx="2829">
                  <c:v>74</c:v>
                </c:pt>
                <c:pt idx="2830">
                  <c:v>46</c:v>
                </c:pt>
                <c:pt idx="2831">
                  <c:v>36</c:v>
                </c:pt>
                <c:pt idx="2832">
                  <c:v>54</c:v>
                </c:pt>
                <c:pt idx="2833">
                  <c:v>34</c:v>
                </c:pt>
                <c:pt idx="2834">
                  <c:v>60</c:v>
                </c:pt>
                <c:pt idx="2835">
                  <c:v>50</c:v>
                </c:pt>
                <c:pt idx="2837">
                  <c:v>50</c:v>
                </c:pt>
                <c:pt idx="2838">
                  <c:v>80</c:v>
                </c:pt>
                <c:pt idx="2839">
                  <c:v>60</c:v>
                </c:pt>
                <c:pt idx="2840">
                  <c:v>62</c:v>
                </c:pt>
                <c:pt idx="2841">
                  <c:v>44</c:v>
                </c:pt>
                <c:pt idx="2842">
                  <c:v>54</c:v>
                </c:pt>
                <c:pt idx="2843">
                  <c:v>28</c:v>
                </c:pt>
                <c:pt idx="2844">
                  <c:v>68</c:v>
                </c:pt>
                <c:pt idx="2845">
                  <c:v>52</c:v>
                </c:pt>
                <c:pt idx="2846">
                  <c:v>34</c:v>
                </c:pt>
                <c:pt idx="2847">
                  <c:v>66</c:v>
                </c:pt>
                <c:pt idx="2848">
                  <c:v>66</c:v>
                </c:pt>
                <c:pt idx="2849">
                  <c:v>68</c:v>
                </c:pt>
                <c:pt idx="2851">
                  <c:v>60</c:v>
                </c:pt>
                <c:pt idx="2852">
                  <c:v>58</c:v>
                </c:pt>
                <c:pt idx="2853">
                  <c:v>58</c:v>
                </c:pt>
                <c:pt idx="2854">
                  <c:v>54</c:v>
                </c:pt>
                <c:pt idx="2855">
                  <c:v>56</c:v>
                </c:pt>
                <c:pt idx="2856">
                  <c:v>70</c:v>
                </c:pt>
                <c:pt idx="2857">
                  <c:v>60</c:v>
                </c:pt>
                <c:pt idx="2858">
                  <c:v>60</c:v>
                </c:pt>
                <c:pt idx="2859">
                  <c:v>46</c:v>
                </c:pt>
                <c:pt idx="2860">
                  <c:v>40</c:v>
                </c:pt>
                <c:pt idx="2861">
                  <c:v>74</c:v>
                </c:pt>
                <c:pt idx="2863">
                  <c:v>50</c:v>
                </c:pt>
                <c:pt idx="2864">
                  <c:v>46</c:v>
                </c:pt>
                <c:pt idx="2865">
                  <c:v>38</c:v>
                </c:pt>
                <c:pt idx="2866">
                  <c:v>48</c:v>
                </c:pt>
                <c:pt idx="2867">
                  <c:v>66</c:v>
                </c:pt>
                <c:pt idx="2868">
                  <c:v>50</c:v>
                </c:pt>
                <c:pt idx="2869">
                  <c:v>74</c:v>
                </c:pt>
                <c:pt idx="2870">
                  <c:v>32</c:v>
                </c:pt>
                <c:pt idx="2871">
                  <c:v>62</c:v>
                </c:pt>
                <c:pt idx="2872">
                  <c:v>66</c:v>
                </c:pt>
                <c:pt idx="2873">
                  <c:v>70</c:v>
                </c:pt>
                <c:pt idx="2874">
                  <c:v>44</c:v>
                </c:pt>
                <c:pt idx="2875">
                  <c:v>12</c:v>
                </c:pt>
                <c:pt idx="2877">
                  <c:v>70</c:v>
                </c:pt>
                <c:pt idx="2878">
                  <c:v>50</c:v>
                </c:pt>
                <c:pt idx="2879">
                  <c:v>40</c:v>
                </c:pt>
                <c:pt idx="2880">
                  <c:v>50</c:v>
                </c:pt>
                <c:pt idx="2881">
                  <c:v>54</c:v>
                </c:pt>
                <c:pt idx="2882">
                  <c:v>32</c:v>
                </c:pt>
                <c:pt idx="2884">
                  <c:v>42</c:v>
                </c:pt>
                <c:pt idx="2885">
                  <c:v>54</c:v>
                </c:pt>
                <c:pt idx="2887">
                  <c:v>60</c:v>
                </c:pt>
                <c:pt idx="2888">
                  <c:v>40</c:v>
                </c:pt>
                <c:pt idx="2889">
                  <c:v>64</c:v>
                </c:pt>
                <c:pt idx="2890">
                  <c:v>42</c:v>
                </c:pt>
                <c:pt idx="2891">
                  <c:v>48</c:v>
                </c:pt>
                <c:pt idx="2892">
                  <c:v>34</c:v>
                </c:pt>
                <c:pt idx="2893">
                  <c:v>48</c:v>
                </c:pt>
                <c:pt idx="2894">
                  <c:v>22</c:v>
                </c:pt>
                <c:pt idx="2895">
                  <c:v>44</c:v>
                </c:pt>
                <c:pt idx="2896">
                  <c:v>46</c:v>
                </c:pt>
                <c:pt idx="2897">
                  <c:v>42</c:v>
                </c:pt>
                <c:pt idx="2898">
                  <c:v>44</c:v>
                </c:pt>
                <c:pt idx="2899">
                  <c:v>38</c:v>
                </c:pt>
                <c:pt idx="2900">
                  <c:v>42</c:v>
                </c:pt>
                <c:pt idx="2901">
                  <c:v>40</c:v>
                </c:pt>
                <c:pt idx="2902">
                  <c:v>24</c:v>
                </c:pt>
                <c:pt idx="2903">
                  <c:v>50</c:v>
                </c:pt>
                <c:pt idx="2905">
                  <c:v>42</c:v>
                </c:pt>
                <c:pt idx="2906">
                  <c:v>44</c:v>
                </c:pt>
                <c:pt idx="2908">
                  <c:v>66</c:v>
                </c:pt>
                <c:pt idx="2909">
                  <c:v>26</c:v>
                </c:pt>
                <c:pt idx="2910">
                  <c:v>58</c:v>
                </c:pt>
                <c:pt idx="2911">
                  <c:v>30</c:v>
                </c:pt>
                <c:pt idx="2912">
                  <c:v>54</c:v>
                </c:pt>
                <c:pt idx="2913">
                  <c:v>48</c:v>
                </c:pt>
                <c:pt idx="2914">
                  <c:v>44</c:v>
                </c:pt>
                <c:pt idx="2915">
                  <c:v>66</c:v>
                </c:pt>
                <c:pt idx="2916">
                  <c:v>44</c:v>
                </c:pt>
                <c:pt idx="2917">
                  <c:v>20</c:v>
                </c:pt>
                <c:pt idx="2918">
                  <c:v>34</c:v>
                </c:pt>
                <c:pt idx="2919">
                  <c:v>52</c:v>
                </c:pt>
                <c:pt idx="2920">
                  <c:v>22</c:v>
                </c:pt>
                <c:pt idx="2921">
                  <c:v>74</c:v>
                </c:pt>
                <c:pt idx="2922">
                  <c:v>44</c:v>
                </c:pt>
                <c:pt idx="2923">
                  <c:v>60</c:v>
                </c:pt>
                <c:pt idx="2924">
                  <c:v>62</c:v>
                </c:pt>
                <c:pt idx="2925">
                  <c:v>72</c:v>
                </c:pt>
                <c:pt idx="2926">
                  <c:v>30</c:v>
                </c:pt>
                <c:pt idx="2927">
                  <c:v>36</c:v>
                </c:pt>
                <c:pt idx="2928">
                  <c:v>62</c:v>
                </c:pt>
                <c:pt idx="2929">
                  <c:v>62</c:v>
                </c:pt>
                <c:pt idx="2930">
                  <c:v>32</c:v>
                </c:pt>
                <c:pt idx="2931">
                  <c:v>62</c:v>
                </c:pt>
                <c:pt idx="2932">
                  <c:v>48</c:v>
                </c:pt>
                <c:pt idx="2933">
                  <c:v>40</c:v>
                </c:pt>
                <c:pt idx="2934">
                  <c:v>20</c:v>
                </c:pt>
                <c:pt idx="2935">
                  <c:v>62</c:v>
                </c:pt>
                <c:pt idx="2936">
                  <c:v>64</c:v>
                </c:pt>
                <c:pt idx="2938">
                  <c:v>80</c:v>
                </c:pt>
                <c:pt idx="2939">
                  <c:v>68</c:v>
                </c:pt>
                <c:pt idx="2940">
                  <c:v>62</c:v>
                </c:pt>
                <c:pt idx="2941">
                  <c:v>38</c:v>
                </c:pt>
                <c:pt idx="2944">
                  <c:v>74</c:v>
                </c:pt>
                <c:pt idx="2945">
                  <c:v>48</c:v>
                </c:pt>
                <c:pt idx="2946">
                  <c:v>62</c:v>
                </c:pt>
                <c:pt idx="2947">
                  <c:v>52</c:v>
                </c:pt>
                <c:pt idx="2948">
                  <c:v>28</c:v>
                </c:pt>
                <c:pt idx="2949">
                  <c:v>42</c:v>
                </c:pt>
                <c:pt idx="2950">
                  <c:v>22</c:v>
                </c:pt>
                <c:pt idx="2951">
                  <c:v>60</c:v>
                </c:pt>
                <c:pt idx="2952">
                  <c:v>38</c:v>
                </c:pt>
                <c:pt idx="2953">
                  <c:v>44</c:v>
                </c:pt>
                <c:pt idx="2954">
                  <c:v>58</c:v>
                </c:pt>
                <c:pt idx="2955">
                  <c:v>44</c:v>
                </c:pt>
                <c:pt idx="2957">
                  <c:v>42</c:v>
                </c:pt>
                <c:pt idx="2958">
                  <c:v>42</c:v>
                </c:pt>
                <c:pt idx="2959">
                  <c:v>48</c:v>
                </c:pt>
                <c:pt idx="2960">
                  <c:v>32</c:v>
                </c:pt>
                <c:pt idx="2961">
                  <c:v>64</c:v>
                </c:pt>
                <c:pt idx="2962">
                  <c:v>28</c:v>
                </c:pt>
                <c:pt idx="2963">
                  <c:v>18</c:v>
                </c:pt>
                <c:pt idx="2964">
                  <c:v>44</c:v>
                </c:pt>
                <c:pt idx="2965">
                  <c:v>62</c:v>
                </c:pt>
                <c:pt idx="2966">
                  <c:v>24</c:v>
                </c:pt>
                <c:pt idx="2967">
                  <c:v>30</c:v>
                </c:pt>
                <c:pt idx="2968">
                  <c:v>48</c:v>
                </c:pt>
                <c:pt idx="2969">
                  <c:v>62</c:v>
                </c:pt>
                <c:pt idx="2970">
                  <c:v>34</c:v>
                </c:pt>
                <c:pt idx="2971">
                  <c:v>52</c:v>
                </c:pt>
                <c:pt idx="2972">
                  <c:v>18</c:v>
                </c:pt>
                <c:pt idx="2973">
                  <c:v>74</c:v>
                </c:pt>
                <c:pt idx="2974">
                  <c:v>8</c:v>
                </c:pt>
                <c:pt idx="2975">
                  <c:v>60</c:v>
                </c:pt>
                <c:pt idx="2976">
                  <c:v>50</c:v>
                </c:pt>
                <c:pt idx="2977">
                  <c:v>78</c:v>
                </c:pt>
                <c:pt idx="2978">
                  <c:v>64</c:v>
                </c:pt>
                <c:pt idx="2979">
                  <c:v>26</c:v>
                </c:pt>
                <c:pt idx="2980">
                  <c:v>60</c:v>
                </c:pt>
                <c:pt idx="2981">
                  <c:v>38</c:v>
                </c:pt>
                <c:pt idx="2982">
                  <c:v>58</c:v>
                </c:pt>
                <c:pt idx="2983">
                  <c:v>58</c:v>
                </c:pt>
                <c:pt idx="2984">
                  <c:v>30</c:v>
                </c:pt>
                <c:pt idx="2985">
                  <c:v>46</c:v>
                </c:pt>
                <c:pt idx="2986">
                  <c:v>42</c:v>
                </c:pt>
                <c:pt idx="2988">
                  <c:v>26</c:v>
                </c:pt>
                <c:pt idx="2989">
                  <c:v>76</c:v>
                </c:pt>
                <c:pt idx="2990">
                  <c:v>36</c:v>
                </c:pt>
                <c:pt idx="2991">
                  <c:v>22</c:v>
                </c:pt>
                <c:pt idx="2992">
                  <c:v>24</c:v>
                </c:pt>
                <c:pt idx="2993">
                  <c:v>72</c:v>
                </c:pt>
                <c:pt idx="2995">
                  <c:v>70</c:v>
                </c:pt>
                <c:pt idx="2997">
                  <c:v>44</c:v>
                </c:pt>
                <c:pt idx="2998">
                  <c:v>24</c:v>
                </c:pt>
                <c:pt idx="2999">
                  <c:v>48</c:v>
                </c:pt>
                <c:pt idx="3000">
                  <c:v>14</c:v>
                </c:pt>
                <c:pt idx="3001">
                  <c:v>34</c:v>
                </c:pt>
                <c:pt idx="3002">
                  <c:v>36</c:v>
                </c:pt>
                <c:pt idx="3003">
                  <c:v>30</c:v>
                </c:pt>
                <c:pt idx="3004">
                  <c:v>10</c:v>
                </c:pt>
                <c:pt idx="3005">
                  <c:v>46</c:v>
                </c:pt>
                <c:pt idx="3006">
                  <c:v>76</c:v>
                </c:pt>
                <c:pt idx="3007">
                  <c:v>24</c:v>
                </c:pt>
                <c:pt idx="3008">
                  <c:v>64</c:v>
                </c:pt>
                <c:pt idx="3009">
                  <c:v>32</c:v>
                </c:pt>
                <c:pt idx="3010">
                  <c:v>48</c:v>
                </c:pt>
                <c:pt idx="3011">
                  <c:v>54</c:v>
                </c:pt>
                <c:pt idx="3012">
                  <c:v>54</c:v>
                </c:pt>
                <c:pt idx="3014">
                  <c:v>54</c:v>
                </c:pt>
                <c:pt idx="3015">
                  <c:v>54</c:v>
                </c:pt>
                <c:pt idx="3016">
                  <c:v>52</c:v>
                </c:pt>
                <c:pt idx="3017">
                  <c:v>40</c:v>
                </c:pt>
                <c:pt idx="3019">
                  <c:v>40</c:v>
                </c:pt>
                <c:pt idx="3020">
                  <c:v>52</c:v>
                </c:pt>
                <c:pt idx="3021">
                  <c:v>14</c:v>
                </c:pt>
                <c:pt idx="3022">
                  <c:v>34</c:v>
                </c:pt>
                <c:pt idx="3023">
                  <c:v>28</c:v>
                </c:pt>
                <c:pt idx="3025">
                  <c:v>46</c:v>
                </c:pt>
                <c:pt idx="3026">
                  <c:v>68</c:v>
                </c:pt>
                <c:pt idx="3027">
                  <c:v>60</c:v>
                </c:pt>
                <c:pt idx="3028">
                  <c:v>36</c:v>
                </c:pt>
                <c:pt idx="3029">
                  <c:v>46</c:v>
                </c:pt>
                <c:pt idx="3030">
                  <c:v>84</c:v>
                </c:pt>
                <c:pt idx="3031">
                  <c:v>50</c:v>
                </c:pt>
                <c:pt idx="3032">
                  <c:v>22</c:v>
                </c:pt>
                <c:pt idx="3033">
                  <c:v>32</c:v>
                </c:pt>
                <c:pt idx="3034">
                  <c:v>44</c:v>
                </c:pt>
                <c:pt idx="3036">
                  <c:v>72</c:v>
                </c:pt>
                <c:pt idx="3037">
                  <c:v>16</c:v>
                </c:pt>
                <c:pt idx="3038">
                  <c:v>20</c:v>
                </c:pt>
                <c:pt idx="3039">
                  <c:v>54</c:v>
                </c:pt>
                <c:pt idx="3040">
                  <c:v>46</c:v>
                </c:pt>
                <c:pt idx="3041">
                  <c:v>66</c:v>
                </c:pt>
                <c:pt idx="3042">
                  <c:v>56</c:v>
                </c:pt>
                <c:pt idx="3044">
                  <c:v>36</c:v>
                </c:pt>
                <c:pt idx="3046">
                  <c:v>40</c:v>
                </c:pt>
                <c:pt idx="3047">
                  <c:v>42</c:v>
                </c:pt>
                <c:pt idx="3048">
                  <c:v>40</c:v>
                </c:pt>
                <c:pt idx="3049">
                  <c:v>46</c:v>
                </c:pt>
                <c:pt idx="3050">
                  <c:v>22</c:v>
                </c:pt>
                <c:pt idx="3051">
                  <c:v>30</c:v>
                </c:pt>
                <c:pt idx="3052">
                  <c:v>24</c:v>
                </c:pt>
                <c:pt idx="3053">
                  <c:v>54</c:v>
                </c:pt>
                <c:pt idx="3054">
                  <c:v>36</c:v>
                </c:pt>
                <c:pt idx="3055">
                  <c:v>54</c:v>
                </c:pt>
                <c:pt idx="3056">
                  <c:v>24</c:v>
                </c:pt>
                <c:pt idx="3057">
                  <c:v>64</c:v>
                </c:pt>
                <c:pt idx="3058">
                  <c:v>24</c:v>
                </c:pt>
                <c:pt idx="3059">
                  <c:v>44</c:v>
                </c:pt>
                <c:pt idx="3061">
                  <c:v>80</c:v>
                </c:pt>
                <c:pt idx="3062">
                  <c:v>28</c:v>
                </c:pt>
                <c:pt idx="3063">
                  <c:v>26</c:v>
                </c:pt>
                <c:pt idx="3065">
                  <c:v>68</c:v>
                </c:pt>
                <c:pt idx="3066">
                  <c:v>38</c:v>
                </c:pt>
                <c:pt idx="3067">
                  <c:v>60</c:v>
                </c:pt>
                <c:pt idx="3068">
                  <c:v>68</c:v>
                </c:pt>
                <c:pt idx="3069">
                  <c:v>50</c:v>
                </c:pt>
                <c:pt idx="3070">
                  <c:v>26</c:v>
                </c:pt>
                <c:pt idx="3071">
                  <c:v>70</c:v>
                </c:pt>
                <c:pt idx="3073">
                  <c:v>36</c:v>
                </c:pt>
                <c:pt idx="3074">
                  <c:v>64</c:v>
                </c:pt>
                <c:pt idx="3075">
                  <c:v>6</c:v>
                </c:pt>
                <c:pt idx="3076">
                  <c:v>54</c:v>
                </c:pt>
                <c:pt idx="3079">
                  <c:v>60</c:v>
                </c:pt>
                <c:pt idx="3080">
                  <c:v>40</c:v>
                </c:pt>
                <c:pt idx="3081">
                  <c:v>56</c:v>
                </c:pt>
                <c:pt idx="3082">
                  <c:v>50</c:v>
                </c:pt>
                <c:pt idx="3083">
                  <c:v>48</c:v>
                </c:pt>
                <c:pt idx="3085">
                  <c:v>32</c:v>
                </c:pt>
                <c:pt idx="3086">
                  <c:v>62</c:v>
                </c:pt>
                <c:pt idx="3087">
                  <c:v>46</c:v>
                </c:pt>
                <c:pt idx="3088">
                  <c:v>46</c:v>
                </c:pt>
                <c:pt idx="3089">
                  <c:v>24</c:v>
                </c:pt>
                <c:pt idx="3090">
                  <c:v>26</c:v>
                </c:pt>
                <c:pt idx="3091">
                  <c:v>78</c:v>
                </c:pt>
                <c:pt idx="3092">
                  <c:v>42</c:v>
                </c:pt>
                <c:pt idx="3093">
                  <c:v>50</c:v>
                </c:pt>
                <c:pt idx="3095">
                  <c:v>30</c:v>
                </c:pt>
                <c:pt idx="3096">
                  <c:v>32</c:v>
                </c:pt>
                <c:pt idx="3097">
                  <c:v>42</c:v>
                </c:pt>
                <c:pt idx="3098">
                  <c:v>54</c:v>
                </c:pt>
                <c:pt idx="3100">
                  <c:v>30</c:v>
                </c:pt>
                <c:pt idx="3101">
                  <c:v>22</c:v>
                </c:pt>
                <c:pt idx="3102">
                  <c:v>56</c:v>
                </c:pt>
                <c:pt idx="3103">
                  <c:v>54</c:v>
                </c:pt>
                <c:pt idx="3105">
                  <c:v>42</c:v>
                </c:pt>
                <c:pt idx="3107">
                  <c:v>60</c:v>
                </c:pt>
                <c:pt idx="3108">
                  <c:v>42</c:v>
                </c:pt>
                <c:pt idx="3110">
                  <c:v>20</c:v>
                </c:pt>
                <c:pt idx="3111">
                  <c:v>40</c:v>
                </c:pt>
                <c:pt idx="3112">
                  <c:v>62</c:v>
                </c:pt>
                <c:pt idx="3113">
                  <c:v>74</c:v>
                </c:pt>
                <c:pt idx="3114">
                  <c:v>56</c:v>
                </c:pt>
                <c:pt idx="3115">
                  <c:v>32</c:v>
                </c:pt>
                <c:pt idx="3117">
                  <c:v>42</c:v>
                </c:pt>
                <c:pt idx="3118">
                  <c:v>52</c:v>
                </c:pt>
                <c:pt idx="3119">
                  <c:v>40</c:v>
                </c:pt>
                <c:pt idx="3120">
                  <c:v>38</c:v>
                </c:pt>
                <c:pt idx="3121">
                  <c:v>34</c:v>
                </c:pt>
                <c:pt idx="3122">
                  <c:v>26</c:v>
                </c:pt>
                <c:pt idx="3123">
                  <c:v>56</c:v>
                </c:pt>
                <c:pt idx="3124">
                  <c:v>36</c:v>
                </c:pt>
                <c:pt idx="3125">
                  <c:v>28</c:v>
                </c:pt>
                <c:pt idx="3126">
                  <c:v>26</c:v>
                </c:pt>
                <c:pt idx="3127">
                  <c:v>42</c:v>
                </c:pt>
                <c:pt idx="3128">
                  <c:v>64</c:v>
                </c:pt>
                <c:pt idx="3129">
                  <c:v>28</c:v>
                </c:pt>
                <c:pt idx="3130">
                  <c:v>28</c:v>
                </c:pt>
                <c:pt idx="3131">
                  <c:v>32</c:v>
                </c:pt>
                <c:pt idx="3132">
                  <c:v>34</c:v>
                </c:pt>
                <c:pt idx="3133">
                  <c:v>68</c:v>
                </c:pt>
                <c:pt idx="3134">
                  <c:v>32</c:v>
                </c:pt>
                <c:pt idx="3135">
                  <c:v>82</c:v>
                </c:pt>
                <c:pt idx="3136">
                  <c:v>58</c:v>
                </c:pt>
                <c:pt idx="3137">
                  <c:v>64</c:v>
                </c:pt>
                <c:pt idx="3138">
                  <c:v>48</c:v>
                </c:pt>
                <c:pt idx="3139">
                  <c:v>48</c:v>
                </c:pt>
                <c:pt idx="3141">
                  <c:v>28</c:v>
                </c:pt>
                <c:pt idx="3142">
                  <c:v>22</c:v>
                </c:pt>
                <c:pt idx="3143">
                  <c:v>62</c:v>
                </c:pt>
                <c:pt idx="3144">
                  <c:v>28</c:v>
                </c:pt>
                <c:pt idx="3145">
                  <c:v>18</c:v>
                </c:pt>
                <c:pt idx="3146">
                  <c:v>36</c:v>
                </c:pt>
                <c:pt idx="3147">
                  <c:v>20</c:v>
                </c:pt>
                <c:pt idx="3148">
                  <c:v>52</c:v>
                </c:pt>
                <c:pt idx="3149">
                  <c:v>20</c:v>
                </c:pt>
                <c:pt idx="3150">
                  <c:v>48</c:v>
                </c:pt>
                <c:pt idx="3151">
                  <c:v>44</c:v>
                </c:pt>
                <c:pt idx="3152">
                  <c:v>44</c:v>
                </c:pt>
                <c:pt idx="3153">
                  <c:v>48</c:v>
                </c:pt>
                <c:pt idx="3154">
                  <c:v>36</c:v>
                </c:pt>
                <c:pt idx="3155">
                  <c:v>8</c:v>
                </c:pt>
                <c:pt idx="3156">
                  <c:v>62</c:v>
                </c:pt>
                <c:pt idx="3157">
                  <c:v>42</c:v>
                </c:pt>
                <c:pt idx="3158">
                  <c:v>70</c:v>
                </c:pt>
                <c:pt idx="3159">
                  <c:v>40</c:v>
                </c:pt>
                <c:pt idx="3160">
                  <c:v>54</c:v>
                </c:pt>
                <c:pt idx="3161">
                  <c:v>62</c:v>
                </c:pt>
                <c:pt idx="3162">
                  <c:v>70</c:v>
                </c:pt>
                <c:pt idx="3164">
                  <c:v>76</c:v>
                </c:pt>
                <c:pt idx="3165">
                  <c:v>54</c:v>
                </c:pt>
                <c:pt idx="3166">
                  <c:v>4</c:v>
                </c:pt>
                <c:pt idx="3167">
                  <c:v>46</c:v>
                </c:pt>
                <c:pt idx="3168">
                  <c:v>50</c:v>
                </c:pt>
                <c:pt idx="3169">
                  <c:v>50</c:v>
                </c:pt>
                <c:pt idx="3170">
                  <c:v>64</c:v>
                </c:pt>
                <c:pt idx="3171">
                  <c:v>64</c:v>
                </c:pt>
                <c:pt idx="3172">
                  <c:v>46</c:v>
                </c:pt>
                <c:pt idx="3173">
                  <c:v>54</c:v>
                </c:pt>
                <c:pt idx="3174">
                  <c:v>16</c:v>
                </c:pt>
                <c:pt idx="3176">
                  <c:v>40</c:v>
                </c:pt>
                <c:pt idx="3177">
                  <c:v>44</c:v>
                </c:pt>
                <c:pt idx="3178">
                  <c:v>54</c:v>
                </c:pt>
                <c:pt idx="3180">
                  <c:v>72</c:v>
                </c:pt>
                <c:pt idx="3182">
                  <c:v>32</c:v>
                </c:pt>
                <c:pt idx="3183">
                  <c:v>16</c:v>
                </c:pt>
                <c:pt idx="3184">
                  <c:v>68</c:v>
                </c:pt>
                <c:pt idx="3185">
                  <c:v>62</c:v>
                </c:pt>
                <c:pt idx="3186">
                  <c:v>10</c:v>
                </c:pt>
                <c:pt idx="3187">
                  <c:v>54</c:v>
                </c:pt>
                <c:pt idx="3188">
                  <c:v>48</c:v>
                </c:pt>
                <c:pt idx="3189">
                  <c:v>40</c:v>
                </c:pt>
                <c:pt idx="3190">
                  <c:v>62</c:v>
                </c:pt>
                <c:pt idx="3191">
                  <c:v>50</c:v>
                </c:pt>
                <c:pt idx="3192">
                  <c:v>44</c:v>
                </c:pt>
                <c:pt idx="3193">
                  <c:v>52</c:v>
                </c:pt>
                <c:pt idx="3194">
                  <c:v>26</c:v>
                </c:pt>
                <c:pt idx="3195">
                  <c:v>32</c:v>
                </c:pt>
                <c:pt idx="3196">
                  <c:v>40</c:v>
                </c:pt>
                <c:pt idx="3197">
                  <c:v>32</c:v>
                </c:pt>
                <c:pt idx="3198">
                  <c:v>40</c:v>
                </c:pt>
                <c:pt idx="3199">
                  <c:v>16</c:v>
                </c:pt>
                <c:pt idx="3200">
                  <c:v>52</c:v>
                </c:pt>
                <c:pt idx="3201">
                  <c:v>16</c:v>
                </c:pt>
                <c:pt idx="3202">
                  <c:v>22</c:v>
                </c:pt>
                <c:pt idx="3204">
                  <c:v>40</c:v>
                </c:pt>
                <c:pt idx="3206">
                  <c:v>80</c:v>
                </c:pt>
                <c:pt idx="3207">
                  <c:v>52</c:v>
                </c:pt>
                <c:pt idx="3208">
                  <c:v>30</c:v>
                </c:pt>
                <c:pt idx="3210">
                  <c:v>38</c:v>
                </c:pt>
                <c:pt idx="3211">
                  <c:v>52</c:v>
                </c:pt>
                <c:pt idx="3213">
                  <c:v>34</c:v>
                </c:pt>
                <c:pt idx="3214">
                  <c:v>50</c:v>
                </c:pt>
                <c:pt idx="3215">
                  <c:v>48</c:v>
                </c:pt>
                <c:pt idx="3216">
                  <c:v>24</c:v>
                </c:pt>
                <c:pt idx="3217">
                  <c:v>22</c:v>
                </c:pt>
                <c:pt idx="3218">
                  <c:v>32</c:v>
                </c:pt>
                <c:pt idx="3220">
                  <c:v>48</c:v>
                </c:pt>
                <c:pt idx="3221">
                  <c:v>64</c:v>
                </c:pt>
                <c:pt idx="3222">
                  <c:v>14</c:v>
                </c:pt>
                <c:pt idx="3223">
                  <c:v>32</c:v>
                </c:pt>
                <c:pt idx="3224">
                  <c:v>46</c:v>
                </c:pt>
                <c:pt idx="3226">
                  <c:v>48</c:v>
                </c:pt>
                <c:pt idx="3227">
                  <c:v>52</c:v>
                </c:pt>
                <c:pt idx="3228">
                  <c:v>28</c:v>
                </c:pt>
                <c:pt idx="3230">
                  <c:v>30</c:v>
                </c:pt>
                <c:pt idx="3231">
                  <c:v>40</c:v>
                </c:pt>
                <c:pt idx="3232">
                  <c:v>26</c:v>
                </c:pt>
                <c:pt idx="3233">
                  <c:v>50</c:v>
                </c:pt>
                <c:pt idx="3234">
                  <c:v>44</c:v>
                </c:pt>
                <c:pt idx="3235">
                  <c:v>44</c:v>
                </c:pt>
                <c:pt idx="3236">
                  <c:v>48</c:v>
                </c:pt>
                <c:pt idx="3237">
                  <c:v>36</c:v>
                </c:pt>
                <c:pt idx="3238">
                  <c:v>68</c:v>
                </c:pt>
                <c:pt idx="3240">
                  <c:v>30</c:v>
                </c:pt>
                <c:pt idx="3241">
                  <c:v>50</c:v>
                </c:pt>
                <c:pt idx="3242">
                  <c:v>42</c:v>
                </c:pt>
                <c:pt idx="3243">
                  <c:v>24</c:v>
                </c:pt>
                <c:pt idx="3244">
                  <c:v>42</c:v>
                </c:pt>
                <c:pt idx="3245">
                  <c:v>60</c:v>
                </c:pt>
                <c:pt idx="3246">
                  <c:v>46</c:v>
                </c:pt>
                <c:pt idx="3247">
                  <c:v>52</c:v>
                </c:pt>
                <c:pt idx="3248">
                  <c:v>60</c:v>
                </c:pt>
                <c:pt idx="3249">
                  <c:v>50</c:v>
                </c:pt>
                <c:pt idx="3250">
                  <c:v>34</c:v>
                </c:pt>
                <c:pt idx="3251">
                  <c:v>18</c:v>
                </c:pt>
                <c:pt idx="3253">
                  <c:v>64</c:v>
                </c:pt>
                <c:pt idx="3254">
                  <c:v>16</c:v>
                </c:pt>
                <c:pt idx="3255">
                  <c:v>36</c:v>
                </c:pt>
                <c:pt idx="3256">
                  <c:v>64</c:v>
                </c:pt>
                <c:pt idx="3257">
                  <c:v>38</c:v>
                </c:pt>
                <c:pt idx="3258">
                  <c:v>48</c:v>
                </c:pt>
                <c:pt idx="3259">
                  <c:v>70</c:v>
                </c:pt>
                <c:pt idx="3260">
                  <c:v>40</c:v>
                </c:pt>
                <c:pt idx="3261">
                  <c:v>22</c:v>
                </c:pt>
                <c:pt idx="3263">
                  <c:v>30</c:v>
                </c:pt>
                <c:pt idx="3264">
                  <c:v>26</c:v>
                </c:pt>
                <c:pt idx="3265">
                  <c:v>38</c:v>
                </c:pt>
                <c:pt idx="3266">
                  <c:v>48</c:v>
                </c:pt>
                <c:pt idx="3270">
                  <c:v>38</c:v>
                </c:pt>
                <c:pt idx="3271">
                  <c:v>30</c:v>
                </c:pt>
                <c:pt idx="3272">
                  <c:v>84</c:v>
                </c:pt>
                <c:pt idx="3273">
                  <c:v>50</c:v>
                </c:pt>
                <c:pt idx="3274">
                  <c:v>40</c:v>
                </c:pt>
                <c:pt idx="3275">
                  <c:v>80</c:v>
                </c:pt>
                <c:pt idx="3276">
                  <c:v>58</c:v>
                </c:pt>
                <c:pt idx="3277">
                  <c:v>16</c:v>
                </c:pt>
                <c:pt idx="3278">
                  <c:v>74</c:v>
                </c:pt>
                <c:pt idx="3279">
                  <c:v>28</c:v>
                </c:pt>
                <c:pt idx="3280">
                  <c:v>48</c:v>
                </c:pt>
                <c:pt idx="3281">
                  <c:v>48</c:v>
                </c:pt>
                <c:pt idx="3282">
                  <c:v>46</c:v>
                </c:pt>
                <c:pt idx="3283">
                  <c:v>38</c:v>
                </c:pt>
                <c:pt idx="3285">
                  <c:v>48</c:v>
                </c:pt>
                <c:pt idx="3286">
                  <c:v>22</c:v>
                </c:pt>
                <c:pt idx="3287">
                  <c:v>52</c:v>
                </c:pt>
                <c:pt idx="3288">
                  <c:v>16</c:v>
                </c:pt>
                <c:pt idx="3289">
                  <c:v>40</c:v>
                </c:pt>
                <c:pt idx="3291">
                  <c:v>22</c:v>
                </c:pt>
                <c:pt idx="3292">
                  <c:v>34</c:v>
                </c:pt>
                <c:pt idx="3293">
                  <c:v>26</c:v>
                </c:pt>
                <c:pt idx="3294">
                  <c:v>32</c:v>
                </c:pt>
                <c:pt idx="3295">
                  <c:v>68</c:v>
                </c:pt>
                <c:pt idx="3296">
                  <c:v>24</c:v>
                </c:pt>
                <c:pt idx="3298">
                  <c:v>30</c:v>
                </c:pt>
                <c:pt idx="3300">
                  <c:v>74</c:v>
                </c:pt>
                <c:pt idx="3301">
                  <c:v>50</c:v>
                </c:pt>
                <c:pt idx="3302">
                  <c:v>36</c:v>
                </c:pt>
                <c:pt idx="3304">
                  <c:v>52</c:v>
                </c:pt>
                <c:pt idx="3305">
                  <c:v>46</c:v>
                </c:pt>
                <c:pt idx="3306">
                  <c:v>26</c:v>
                </c:pt>
                <c:pt idx="3307">
                  <c:v>18</c:v>
                </c:pt>
                <c:pt idx="3308">
                  <c:v>36</c:v>
                </c:pt>
                <c:pt idx="3309">
                  <c:v>30</c:v>
                </c:pt>
                <c:pt idx="3310">
                  <c:v>44</c:v>
                </c:pt>
                <c:pt idx="3311">
                  <c:v>40</c:v>
                </c:pt>
                <c:pt idx="3312">
                  <c:v>62</c:v>
                </c:pt>
                <c:pt idx="3313">
                  <c:v>52</c:v>
                </c:pt>
                <c:pt idx="3314">
                  <c:v>46</c:v>
                </c:pt>
                <c:pt idx="3315">
                  <c:v>32</c:v>
                </c:pt>
                <c:pt idx="3316">
                  <c:v>44</c:v>
                </c:pt>
                <c:pt idx="3317">
                  <c:v>60</c:v>
                </c:pt>
                <c:pt idx="3318">
                  <c:v>58</c:v>
                </c:pt>
                <c:pt idx="3319">
                  <c:v>34</c:v>
                </c:pt>
                <c:pt idx="3320">
                  <c:v>28</c:v>
                </c:pt>
                <c:pt idx="3321">
                  <c:v>30</c:v>
                </c:pt>
                <c:pt idx="3322">
                  <c:v>22</c:v>
                </c:pt>
                <c:pt idx="3323">
                  <c:v>36</c:v>
                </c:pt>
                <c:pt idx="3324">
                  <c:v>26</c:v>
                </c:pt>
                <c:pt idx="3325">
                  <c:v>40</c:v>
                </c:pt>
                <c:pt idx="3326">
                  <c:v>50</c:v>
                </c:pt>
                <c:pt idx="3327">
                  <c:v>30</c:v>
                </c:pt>
                <c:pt idx="3328">
                  <c:v>30</c:v>
                </c:pt>
                <c:pt idx="3329">
                  <c:v>24</c:v>
                </c:pt>
                <c:pt idx="3330">
                  <c:v>46</c:v>
                </c:pt>
                <c:pt idx="3332">
                  <c:v>18</c:v>
                </c:pt>
                <c:pt idx="3333">
                  <c:v>16</c:v>
                </c:pt>
                <c:pt idx="3334">
                  <c:v>22</c:v>
                </c:pt>
                <c:pt idx="3335">
                  <c:v>34</c:v>
                </c:pt>
                <c:pt idx="3336">
                  <c:v>12</c:v>
                </c:pt>
                <c:pt idx="3337">
                  <c:v>44</c:v>
                </c:pt>
                <c:pt idx="3341">
                  <c:v>26</c:v>
                </c:pt>
                <c:pt idx="3342">
                  <c:v>22</c:v>
                </c:pt>
                <c:pt idx="3343">
                  <c:v>12</c:v>
                </c:pt>
                <c:pt idx="3346">
                  <c:v>26</c:v>
                </c:pt>
                <c:pt idx="3347">
                  <c:v>36</c:v>
                </c:pt>
                <c:pt idx="3348">
                  <c:v>36</c:v>
                </c:pt>
                <c:pt idx="3349">
                  <c:v>28</c:v>
                </c:pt>
                <c:pt idx="3350">
                  <c:v>52</c:v>
                </c:pt>
                <c:pt idx="3351">
                  <c:v>22</c:v>
                </c:pt>
                <c:pt idx="3352">
                  <c:v>50</c:v>
                </c:pt>
                <c:pt idx="3353">
                  <c:v>36</c:v>
                </c:pt>
                <c:pt idx="3354">
                  <c:v>36</c:v>
                </c:pt>
                <c:pt idx="3355">
                  <c:v>46</c:v>
                </c:pt>
                <c:pt idx="3357">
                  <c:v>38</c:v>
                </c:pt>
                <c:pt idx="3358">
                  <c:v>58</c:v>
                </c:pt>
                <c:pt idx="3359">
                  <c:v>48</c:v>
                </c:pt>
                <c:pt idx="3360">
                  <c:v>46</c:v>
                </c:pt>
                <c:pt idx="3361">
                  <c:v>30</c:v>
                </c:pt>
                <c:pt idx="3362">
                  <c:v>14</c:v>
                </c:pt>
                <c:pt idx="3363">
                  <c:v>40</c:v>
                </c:pt>
                <c:pt idx="3364">
                  <c:v>42</c:v>
                </c:pt>
                <c:pt idx="3365">
                  <c:v>54</c:v>
                </c:pt>
                <c:pt idx="3366">
                  <c:v>22</c:v>
                </c:pt>
                <c:pt idx="3367">
                  <c:v>14</c:v>
                </c:pt>
                <c:pt idx="3368">
                  <c:v>46</c:v>
                </c:pt>
                <c:pt idx="3369">
                  <c:v>8</c:v>
                </c:pt>
                <c:pt idx="3370">
                  <c:v>22</c:v>
                </c:pt>
                <c:pt idx="3371">
                  <c:v>80</c:v>
                </c:pt>
                <c:pt idx="3372">
                  <c:v>50</c:v>
                </c:pt>
                <c:pt idx="3373">
                  <c:v>20</c:v>
                </c:pt>
                <c:pt idx="3374">
                  <c:v>16</c:v>
                </c:pt>
                <c:pt idx="3375">
                  <c:v>20</c:v>
                </c:pt>
                <c:pt idx="3376">
                  <c:v>36</c:v>
                </c:pt>
                <c:pt idx="3377">
                  <c:v>20</c:v>
                </c:pt>
                <c:pt idx="3378">
                  <c:v>48</c:v>
                </c:pt>
                <c:pt idx="3379">
                  <c:v>36</c:v>
                </c:pt>
                <c:pt idx="3380">
                  <c:v>30</c:v>
                </c:pt>
                <c:pt idx="3381">
                  <c:v>52</c:v>
                </c:pt>
                <c:pt idx="3382">
                  <c:v>38</c:v>
                </c:pt>
                <c:pt idx="3383">
                  <c:v>58</c:v>
                </c:pt>
                <c:pt idx="3384">
                  <c:v>62</c:v>
                </c:pt>
                <c:pt idx="3386">
                  <c:v>28</c:v>
                </c:pt>
                <c:pt idx="3387">
                  <c:v>40</c:v>
                </c:pt>
                <c:pt idx="3388">
                  <c:v>24</c:v>
                </c:pt>
                <c:pt idx="3389">
                  <c:v>38</c:v>
                </c:pt>
                <c:pt idx="3390">
                  <c:v>48</c:v>
                </c:pt>
                <c:pt idx="3391">
                  <c:v>42</c:v>
                </c:pt>
                <c:pt idx="3392">
                  <c:v>58</c:v>
                </c:pt>
                <c:pt idx="3393">
                  <c:v>30</c:v>
                </c:pt>
                <c:pt idx="3395">
                  <c:v>24</c:v>
                </c:pt>
                <c:pt idx="3397">
                  <c:v>54</c:v>
                </c:pt>
                <c:pt idx="3398">
                  <c:v>18</c:v>
                </c:pt>
                <c:pt idx="3399">
                  <c:v>66</c:v>
                </c:pt>
                <c:pt idx="3400">
                  <c:v>46</c:v>
                </c:pt>
                <c:pt idx="3402">
                  <c:v>50</c:v>
                </c:pt>
                <c:pt idx="3403">
                  <c:v>54</c:v>
                </c:pt>
                <c:pt idx="3404">
                  <c:v>46</c:v>
                </c:pt>
                <c:pt idx="3406">
                  <c:v>46</c:v>
                </c:pt>
                <c:pt idx="3407">
                  <c:v>22</c:v>
                </c:pt>
                <c:pt idx="3408">
                  <c:v>12</c:v>
                </c:pt>
                <c:pt idx="3409">
                  <c:v>54</c:v>
                </c:pt>
                <c:pt idx="3411">
                  <c:v>22</c:v>
                </c:pt>
                <c:pt idx="3412">
                  <c:v>28</c:v>
                </c:pt>
                <c:pt idx="3413">
                  <c:v>10</c:v>
                </c:pt>
                <c:pt idx="3414">
                  <c:v>12</c:v>
                </c:pt>
                <c:pt idx="3416">
                  <c:v>30</c:v>
                </c:pt>
                <c:pt idx="3417">
                  <c:v>38</c:v>
                </c:pt>
                <c:pt idx="3418">
                  <c:v>14</c:v>
                </c:pt>
                <c:pt idx="3419">
                  <c:v>26</c:v>
                </c:pt>
                <c:pt idx="3421">
                  <c:v>40</c:v>
                </c:pt>
                <c:pt idx="3422">
                  <c:v>30</c:v>
                </c:pt>
                <c:pt idx="3425">
                  <c:v>36</c:v>
                </c:pt>
                <c:pt idx="3427">
                  <c:v>22</c:v>
                </c:pt>
                <c:pt idx="3428">
                  <c:v>34</c:v>
                </c:pt>
                <c:pt idx="3430">
                  <c:v>24</c:v>
                </c:pt>
                <c:pt idx="3431">
                  <c:v>28</c:v>
                </c:pt>
                <c:pt idx="3432">
                  <c:v>24</c:v>
                </c:pt>
                <c:pt idx="3433">
                  <c:v>14</c:v>
                </c:pt>
                <c:pt idx="3435">
                  <c:v>60</c:v>
                </c:pt>
                <c:pt idx="3436">
                  <c:v>42</c:v>
                </c:pt>
                <c:pt idx="3437">
                  <c:v>28</c:v>
                </c:pt>
                <c:pt idx="3438">
                  <c:v>32</c:v>
                </c:pt>
                <c:pt idx="3439">
                  <c:v>12</c:v>
                </c:pt>
                <c:pt idx="3440">
                  <c:v>64</c:v>
                </c:pt>
                <c:pt idx="3441">
                  <c:v>34</c:v>
                </c:pt>
                <c:pt idx="3442">
                  <c:v>32</c:v>
                </c:pt>
                <c:pt idx="3443">
                  <c:v>50</c:v>
                </c:pt>
                <c:pt idx="3444">
                  <c:v>42</c:v>
                </c:pt>
                <c:pt idx="3445">
                  <c:v>38</c:v>
                </c:pt>
                <c:pt idx="3446">
                  <c:v>28</c:v>
                </c:pt>
                <c:pt idx="3448">
                  <c:v>26</c:v>
                </c:pt>
                <c:pt idx="3449">
                  <c:v>54</c:v>
                </c:pt>
                <c:pt idx="3450">
                  <c:v>38</c:v>
                </c:pt>
                <c:pt idx="3451">
                  <c:v>54</c:v>
                </c:pt>
                <c:pt idx="3452">
                  <c:v>72</c:v>
                </c:pt>
                <c:pt idx="3453">
                  <c:v>48</c:v>
                </c:pt>
                <c:pt idx="3455">
                  <c:v>40</c:v>
                </c:pt>
                <c:pt idx="3456">
                  <c:v>18</c:v>
                </c:pt>
                <c:pt idx="3457">
                  <c:v>16</c:v>
                </c:pt>
                <c:pt idx="3458">
                  <c:v>14</c:v>
                </c:pt>
                <c:pt idx="3459">
                  <c:v>36</c:v>
                </c:pt>
                <c:pt idx="3460">
                  <c:v>12</c:v>
                </c:pt>
                <c:pt idx="3461">
                  <c:v>44</c:v>
                </c:pt>
                <c:pt idx="3462">
                  <c:v>52</c:v>
                </c:pt>
                <c:pt idx="3464">
                  <c:v>26</c:v>
                </c:pt>
                <c:pt idx="3465">
                  <c:v>6</c:v>
                </c:pt>
                <c:pt idx="3466">
                  <c:v>64</c:v>
                </c:pt>
                <c:pt idx="3467">
                  <c:v>28</c:v>
                </c:pt>
                <c:pt idx="3468">
                  <c:v>34</c:v>
                </c:pt>
                <c:pt idx="3469">
                  <c:v>40</c:v>
                </c:pt>
                <c:pt idx="3470">
                  <c:v>42</c:v>
                </c:pt>
                <c:pt idx="3471">
                  <c:v>14</c:v>
                </c:pt>
                <c:pt idx="3472">
                  <c:v>30</c:v>
                </c:pt>
                <c:pt idx="3473">
                  <c:v>50</c:v>
                </c:pt>
                <c:pt idx="3474">
                  <c:v>6</c:v>
                </c:pt>
                <c:pt idx="3475">
                  <c:v>50</c:v>
                </c:pt>
                <c:pt idx="3477">
                  <c:v>14</c:v>
                </c:pt>
                <c:pt idx="3480">
                  <c:v>24</c:v>
                </c:pt>
                <c:pt idx="3481">
                  <c:v>16</c:v>
                </c:pt>
                <c:pt idx="3482">
                  <c:v>38</c:v>
                </c:pt>
                <c:pt idx="3483">
                  <c:v>20</c:v>
                </c:pt>
                <c:pt idx="3484">
                  <c:v>30</c:v>
                </c:pt>
                <c:pt idx="3485">
                  <c:v>32</c:v>
                </c:pt>
                <c:pt idx="3488">
                  <c:v>52</c:v>
                </c:pt>
                <c:pt idx="3489">
                  <c:v>30</c:v>
                </c:pt>
                <c:pt idx="3490">
                  <c:v>26</c:v>
                </c:pt>
                <c:pt idx="3491">
                  <c:v>62</c:v>
                </c:pt>
                <c:pt idx="3492">
                  <c:v>44</c:v>
                </c:pt>
                <c:pt idx="3493">
                  <c:v>52</c:v>
                </c:pt>
                <c:pt idx="3494">
                  <c:v>46</c:v>
                </c:pt>
                <c:pt idx="3495">
                  <c:v>20</c:v>
                </c:pt>
                <c:pt idx="3496">
                  <c:v>52</c:v>
                </c:pt>
                <c:pt idx="3497">
                  <c:v>16</c:v>
                </c:pt>
                <c:pt idx="3498">
                  <c:v>54</c:v>
                </c:pt>
                <c:pt idx="3499">
                  <c:v>72</c:v>
                </c:pt>
                <c:pt idx="3500">
                  <c:v>62</c:v>
                </c:pt>
                <c:pt idx="3503">
                  <c:v>10</c:v>
                </c:pt>
                <c:pt idx="3504">
                  <c:v>40</c:v>
                </c:pt>
                <c:pt idx="3505">
                  <c:v>64</c:v>
                </c:pt>
                <c:pt idx="3506">
                  <c:v>30</c:v>
                </c:pt>
                <c:pt idx="3507">
                  <c:v>60</c:v>
                </c:pt>
                <c:pt idx="3508">
                  <c:v>70</c:v>
                </c:pt>
                <c:pt idx="3509">
                  <c:v>62</c:v>
                </c:pt>
                <c:pt idx="3510">
                  <c:v>34</c:v>
                </c:pt>
                <c:pt idx="3512">
                  <c:v>92</c:v>
                </c:pt>
                <c:pt idx="3513">
                  <c:v>38</c:v>
                </c:pt>
                <c:pt idx="3515">
                  <c:v>28</c:v>
                </c:pt>
                <c:pt idx="3516">
                  <c:v>26</c:v>
                </c:pt>
                <c:pt idx="3517">
                  <c:v>22</c:v>
                </c:pt>
                <c:pt idx="3518">
                  <c:v>14</c:v>
                </c:pt>
                <c:pt idx="3519">
                  <c:v>16</c:v>
                </c:pt>
                <c:pt idx="3520">
                  <c:v>42</c:v>
                </c:pt>
                <c:pt idx="3521">
                  <c:v>24</c:v>
                </c:pt>
                <c:pt idx="3522">
                  <c:v>32</c:v>
                </c:pt>
                <c:pt idx="3523">
                  <c:v>56</c:v>
                </c:pt>
                <c:pt idx="3524">
                  <c:v>42</c:v>
                </c:pt>
                <c:pt idx="3525">
                  <c:v>56</c:v>
                </c:pt>
                <c:pt idx="3526">
                  <c:v>22</c:v>
                </c:pt>
                <c:pt idx="3527">
                  <c:v>44</c:v>
                </c:pt>
                <c:pt idx="3528">
                  <c:v>48</c:v>
                </c:pt>
                <c:pt idx="3529">
                  <c:v>38</c:v>
                </c:pt>
                <c:pt idx="3530">
                  <c:v>38</c:v>
                </c:pt>
                <c:pt idx="3531">
                  <c:v>18</c:v>
                </c:pt>
                <c:pt idx="3532">
                  <c:v>52</c:v>
                </c:pt>
                <c:pt idx="3533">
                  <c:v>28</c:v>
                </c:pt>
                <c:pt idx="3534">
                  <c:v>62</c:v>
                </c:pt>
                <c:pt idx="3535">
                  <c:v>30</c:v>
                </c:pt>
                <c:pt idx="3537">
                  <c:v>20</c:v>
                </c:pt>
                <c:pt idx="3538">
                  <c:v>16</c:v>
                </c:pt>
                <c:pt idx="3539">
                  <c:v>14</c:v>
                </c:pt>
                <c:pt idx="3540">
                  <c:v>36</c:v>
                </c:pt>
                <c:pt idx="3541">
                  <c:v>24</c:v>
                </c:pt>
                <c:pt idx="3542">
                  <c:v>70</c:v>
                </c:pt>
                <c:pt idx="3543">
                  <c:v>22</c:v>
                </c:pt>
                <c:pt idx="3544">
                  <c:v>46</c:v>
                </c:pt>
                <c:pt idx="3545">
                  <c:v>36</c:v>
                </c:pt>
                <c:pt idx="3546">
                  <c:v>10</c:v>
                </c:pt>
                <c:pt idx="3548">
                  <c:v>40</c:v>
                </c:pt>
                <c:pt idx="3549">
                  <c:v>10</c:v>
                </c:pt>
                <c:pt idx="3550">
                  <c:v>10</c:v>
                </c:pt>
                <c:pt idx="3551">
                  <c:v>20</c:v>
                </c:pt>
                <c:pt idx="3552">
                  <c:v>22</c:v>
                </c:pt>
                <c:pt idx="3553">
                  <c:v>42</c:v>
                </c:pt>
                <c:pt idx="3554">
                  <c:v>26</c:v>
                </c:pt>
                <c:pt idx="3556">
                  <c:v>52</c:v>
                </c:pt>
                <c:pt idx="3557">
                  <c:v>60</c:v>
                </c:pt>
                <c:pt idx="3559">
                  <c:v>42</c:v>
                </c:pt>
                <c:pt idx="3560">
                  <c:v>36</c:v>
                </c:pt>
                <c:pt idx="3563">
                  <c:v>60</c:v>
                </c:pt>
                <c:pt idx="3564">
                  <c:v>42</c:v>
                </c:pt>
                <c:pt idx="3565">
                  <c:v>48</c:v>
                </c:pt>
                <c:pt idx="3566">
                  <c:v>64</c:v>
                </c:pt>
                <c:pt idx="3568">
                  <c:v>74</c:v>
                </c:pt>
                <c:pt idx="3570">
                  <c:v>50</c:v>
                </c:pt>
                <c:pt idx="3571">
                  <c:v>18</c:v>
                </c:pt>
                <c:pt idx="3572">
                  <c:v>34</c:v>
                </c:pt>
                <c:pt idx="3573">
                  <c:v>22</c:v>
                </c:pt>
                <c:pt idx="3574">
                  <c:v>50</c:v>
                </c:pt>
                <c:pt idx="3575">
                  <c:v>66</c:v>
                </c:pt>
                <c:pt idx="3577">
                  <c:v>42</c:v>
                </c:pt>
                <c:pt idx="3578">
                  <c:v>40</c:v>
                </c:pt>
                <c:pt idx="3579">
                  <c:v>12</c:v>
                </c:pt>
                <c:pt idx="3580">
                  <c:v>66</c:v>
                </c:pt>
                <c:pt idx="3581">
                  <c:v>46</c:v>
                </c:pt>
                <c:pt idx="3582">
                  <c:v>66</c:v>
                </c:pt>
                <c:pt idx="3583">
                  <c:v>32</c:v>
                </c:pt>
                <c:pt idx="3584">
                  <c:v>50</c:v>
                </c:pt>
                <c:pt idx="3585">
                  <c:v>44</c:v>
                </c:pt>
                <c:pt idx="3586">
                  <c:v>38</c:v>
                </c:pt>
                <c:pt idx="3588">
                  <c:v>10</c:v>
                </c:pt>
                <c:pt idx="3590">
                  <c:v>12</c:v>
                </c:pt>
                <c:pt idx="3592">
                  <c:v>34</c:v>
                </c:pt>
                <c:pt idx="3593">
                  <c:v>24</c:v>
                </c:pt>
                <c:pt idx="3595">
                  <c:v>46</c:v>
                </c:pt>
                <c:pt idx="3596">
                  <c:v>26</c:v>
                </c:pt>
                <c:pt idx="3597">
                  <c:v>40</c:v>
                </c:pt>
                <c:pt idx="3598">
                  <c:v>62</c:v>
                </c:pt>
                <c:pt idx="3599">
                  <c:v>30</c:v>
                </c:pt>
                <c:pt idx="3600">
                  <c:v>34</c:v>
                </c:pt>
                <c:pt idx="3601">
                  <c:v>32</c:v>
                </c:pt>
                <c:pt idx="3602">
                  <c:v>42</c:v>
                </c:pt>
                <c:pt idx="3603">
                  <c:v>24</c:v>
                </c:pt>
                <c:pt idx="3604">
                  <c:v>12</c:v>
                </c:pt>
                <c:pt idx="3605">
                  <c:v>46</c:v>
                </c:pt>
                <c:pt idx="3606">
                  <c:v>32</c:v>
                </c:pt>
                <c:pt idx="3607">
                  <c:v>42</c:v>
                </c:pt>
                <c:pt idx="3609">
                  <c:v>20</c:v>
                </c:pt>
                <c:pt idx="3610">
                  <c:v>12</c:v>
                </c:pt>
                <c:pt idx="3611">
                  <c:v>32</c:v>
                </c:pt>
                <c:pt idx="3612">
                  <c:v>14</c:v>
                </c:pt>
                <c:pt idx="3614">
                  <c:v>26</c:v>
                </c:pt>
                <c:pt idx="3615">
                  <c:v>60</c:v>
                </c:pt>
                <c:pt idx="3616">
                  <c:v>6</c:v>
                </c:pt>
                <c:pt idx="3622">
                  <c:v>22</c:v>
                </c:pt>
              </c:numCache>
            </c:numRef>
          </c:xVal>
          <c:yVal>
            <c:numRef>
              <c:f>'GRAF - MA+ x MA'!$A$2:$A$3624</c:f>
              <c:numCache>
                <c:formatCode>General</c:formatCode>
                <c:ptCount val="3623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98</c:v>
                </c:pt>
                <c:pt idx="7">
                  <c:v>98</c:v>
                </c:pt>
                <c:pt idx="8">
                  <c:v>98</c:v>
                </c:pt>
                <c:pt idx="9">
                  <c:v>98</c:v>
                </c:pt>
                <c:pt idx="10">
                  <c:v>98</c:v>
                </c:pt>
                <c:pt idx="11">
                  <c:v>98</c:v>
                </c:pt>
                <c:pt idx="12">
                  <c:v>98</c:v>
                </c:pt>
                <c:pt idx="13">
                  <c:v>96</c:v>
                </c:pt>
                <c:pt idx="14">
                  <c:v>96</c:v>
                </c:pt>
                <c:pt idx="15">
                  <c:v>96</c:v>
                </c:pt>
                <c:pt idx="16">
                  <c:v>96</c:v>
                </c:pt>
                <c:pt idx="17">
                  <c:v>96</c:v>
                </c:pt>
                <c:pt idx="18">
                  <c:v>96</c:v>
                </c:pt>
                <c:pt idx="19">
                  <c:v>96</c:v>
                </c:pt>
                <c:pt idx="20">
                  <c:v>96</c:v>
                </c:pt>
                <c:pt idx="21">
                  <c:v>96</c:v>
                </c:pt>
                <c:pt idx="22">
                  <c:v>96</c:v>
                </c:pt>
                <c:pt idx="23">
                  <c:v>96</c:v>
                </c:pt>
                <c:pt idx="24">
                  <c:v>94</c:v>
                </c:pt>
                <c:pt idx="25">
                  <c:v>94</c:v>
                </c:pt>
                <c:pt idx="26">
                  <c:v>94</c:v>
                </c:pt>
                <c:pt idx="27">
                  <c:v>94</c:v>
                </c:pt>
                <c:pt idx="28">
                  <c:v>94</c:v>
                </c:pt>
                <c:pt idx="29">
                  <c:v>94</c:v>
                </c:pt>
                <c:pt idx="30">
                  <c:v>94</c:v>
                </c:pt>
                <c:pt idx="31">
                  <c:v>94</c:v>
                </c:pt>
                <c:pt idx="32">
                  <c:v>92</c:v>
                </c:pt>
                <c:pt idx="33">
                  <c:v>92</c:v>
                </c:pt>
                <c:pt idx="34">
                  <c:v>92</c:v>
                </c:pt>
                <c:pt idx="35">
                  <c:v>92</c:v>
                </c:pt>
                <c:pt idx="36">
                  <c:v>92</c:v>
                </c:pt>
                <c:pt idx="37">
                  <c:v>92</c:v>
                </c:pt>
                <c:pt idx="38">
                  <c:v>92</c:v>
                </c:pt>
                <c:pt idx="39">
                  <c:v>92</c:v>
                </c:pt>
                <c:pt idx="40">
                  <c:v>92</c:v>
                </c:pt>
                <c:pt idx="41">
                  <c:v>92</c:v>
                </c:pt>
                <c:pt idx="42">
                  <c:v>92</c:v>
                </c:pt>
                <c:pt idx="43">
                  <c:v>92</c:v>
                </c:pt>
                <c:pt idx="44">
                  <c:v>92</c:v>
                </c:pt>
                <c:pt idx="45">
                  <c:v>92</c:v>
                </c:pt>
                <c:pt idx="46">
                  <c:v>92</c:v>
                </c:pt>
                <c:pt idx="47">
                  <c:v>92</c:v>
                </c:pt>
                <c:pt idx="48">
                  <c:v>92</c:v>
                </c:pt>
                <c:pt idx="49">
                  <c:v>92</c:v>
                </c:pt>
                <c:pt idx="50">
                  <c:v>92</c:v>
                </c:pt>
                <c:pt idx="51">
                  <c:v>92</c:v>
                </c:pt>
                <c:pt idx="52">
                  <c:v>92</c:v>
                </c:pt>
                <c:pt idx="53">
                  <c:v>90</c:v>
                </c:pt>
                <c:pt idx="54">
                  <c:v>90</c:v>
                </c:pt>
                <c:pt idx="55">
                  <c:v>90</c:v>
                </c:pt>
                <c:pt idx="56">
                  <c:v>90</c:v>
                </c:pt>
                <c:pt idx="57">
                  <c:v>90</c:v>
                </c:pt>
                <c:pt idx="58">
                  <c:v>90</c:v>
                </c:pt>
                <c:pt idx="59">
                  <c:v>90</c:v>
                </c:pt>
                <c:pt idx="60">
                  <c:v>90</c:v>
                </c:pt>
                <c:pt idx="61">
                  <c:v>90</c:v>
                </c:pt>
                <c:pt idx="62">
                  <c:v>90</c:v>
                </c:pt>
                <c:pt idx="63">
                  <c:v>90</c:v>
                </c:pt>
                <c:pt idx="64">
                  <c:v>90</c:v>
                </c:pt>
                <c:pt idx="65">
                  <c:v>90</c:v>
                </c:pt>
                <c:pt idx="66">
                  <c:v>90</c:v>
                </c:pt>
                <c:pt idx="67">
                  <c:v>90</c:v>
                </c:pt>
                <c:pt idx="68">
                  <c:v>90</c:v>
                </c:pt>
                <c:pt idx="69">
                  <c:v>90</c:v>
                </c:pt>
                <c:pt idx="70">
                  <c:v>88</c:v>
                </c:pt>
                <c:pt idx="71">
                  <c:v>88</c:v>
                </c:pt>
                <c:pt idx="72">
                  <c:v>88</c:v>
                </c:pt>
                <c:pt idx="73">
                  <c:v>88</c:v>
                </c:pt>
                <c:pt idx="74">
                  <c:v>88</c:v>
                </c:pt>
                <c:pt idx="75">
                  <c:v>88</c:v>
                </c:pt>
                <c:pt idx="76">
                  <c:v>88</c:v>
                </c:pt>
                <c:pt idx="77">
                  <c:v>88</c:v>
                </c:pt>
                <c:pt idx="78">
                  <c:v>88</c:v>
                </c:pt>
                <c:pt idx="79">
                  <c:v>88</c:v>
                </c:pt>
                <c:pt idx="80">
                  <c:v>88</c:v>
                </c:pt>
                <c:pt idx="81">
                  <c:v>88</c:v>
                </c:pt>
                <c:pt idx="82">
                  <c:v>88</c:v>
                </c:pt>
                <c:pt idx="83">
                  <c:v>88</c:v>
                </c:pt>
                <c:pt idx="84">
                  <c:v>88</c:v>
                </c:pt>
                <c:pt idx="85">
                  <c:v>86</c:v>
                </c:pt>
                <c:pt idx="86">
                  <c:v>86</c:v>
                </c:pt>
                <c:pt idx="87">
                  <c:v>86</c:v>
                </c:pt>
                <c:pt idx="88">
                  <c:v>86</c:v>
                </c:pt>
                <c:pt idx="89">
                  <c:v>86</c:v>
                </c:pt>
                <c:pt idx="90">
                  <c:v>86</c:v>
                </c:pt>
                <c:pt idx="91">
                  <c:v>86</c:v>
                </c:pt>
                <c:pt idx="92">
                  <c:v>86</c:v>
                </c:pt>
                <c:pt idx="93">
                  <c:v>86</c:v>
                </c:pt>
                <c:pt idx="94">
                  <c:v>86</c:v>
                </c:pt>
                <c:pt idx="95">
                  <c:v>86</c:v>
                </c:pt>
                <c:pt idx="96">
                  <c:v>86</c:v>
                </c:pt>
                <c:pt idx="97">
                  <c:v>86</c:v>
                </c:pt>
                <c:pt idx="98">
                  <c:v>86</c:v>
                </c:pt>
                <c:pt idx="99">
                  <c:v>86</c:v>
                </c:pt>
                <c:pt idx="100">
                  <c:v>86</c:v>
                </c:pt>
                <c:pt idx="101">
                  <c:v>86</c:v>
                </c:pt>
                <c:pt idx="102">
                  <c:v>86</c:v>
                </c:pt>
                <c:pt idx="103">
                  <c:v>86</c:v>
                </c:pt>
                <c:pt idx="104">
                  <c:v>86</c:v>
                </c:pt>
                <c:pt idx="105">
                  <c:v>86</c:v>
                </c:pt>
                <c:pt idx="106">
                  <c:v>84</c:v>
                </c:pt>
                <c:pt idx="107">
                  <c:v>84</c:v>
                </c:pt>
                <c:pt idx="108">
                  <c:v>84</c:v>
                </c:pt>
                <c:pt idx="109">
                  <c:v>84</c:v>
                </c:pt>
                <c:pt idx="110">
                  <c:v>84</c:v>
                </c:pt>
                <c:pt idx="111">
                  <c:v>84</c:v>
                </c:pt>
                <c:pt idx="112">
                  <c:v>84</c:v>
                </c:pt>
                <c:pt idx="113">
                  <c:v>84</c:v>
                </c:pt>
                <c:pt idx="114">
                  <c:v>84</c:v>
                </c:pt>
                <c:pt idx="115">
                  <c:v>84</c:v>
                </c:pt>
                <c:pt idx="116">
                  <c:v>84</c:v>
                </c:pt>
                <c:pt idx="117">
                  <c:v>84</c:v>
                </c:pt>
                <c:pt idx="118">
                  <c:v>84</c:v>
                </c:pt>
                <c:pt idx="119">
                  <c:v>84</c:v>
                </c:pt>
                <c:pt idx="120">
                  <c:v>84</c:v>
                </c:pt>
                <c:pt idx="121">
                  <c:v>84</c:v>
                </c:pt>
                <c:pt idx="122">
                  <c:v>84</c:v>
                </c:pt>
                <c:pt idx="123">
                  <c:v>84</c:v>
                </c:pt>
                <c:pt idx="124">
                  <c:v>84</c:v>
                </c:pt>
                <c:pt idx="125">
                  <c:v>84</c:v>
                </c:pt>
                <c:pt idx="126">
                  <c:v>84</c:v>
                </c:pt>
                <c:pt idx="127">
                  <c:v>84</c:v>
                </c:pt>
                <c:pt idx="128">
                  <c:v>84</c:v>
                </c:pt>
                <c:pt idx="129">
                  <c:v>84</c:v>
                </c:pt>
                <c:pt idx="130">
                  <c:v>82</c:v>
                </c:pt>
                <c:pt idx="131">
                  <c:v>82</c:v>
                </c:pt>
                <c:pt idx="132">
                  <c:v>82</c:v>
                </c:pt>
                <c:pt idx="133">
                  <c:v>82</c:v>
                </c:pt>
                <c:pt idx="134">
                  <c:v>82</c:v>
                </c:pt>
                <c:pt idx="135">
                  <c:v>82</c:v>
                </c:pt>
                <c:pt idx="136">
                  <c:v>82</c:v>
                </c:pt>
                <c:pt idx="137">
                  <c:v>82</c:v>
                </c:pt>
                <c:pt idx="138">
                  <c:v>82</c:v>
                </c:pt>
                <c:pt idx="139">
                  <c:v>82</c:v>
                </c:pt>
                <c:pt idx="140">
                  <c:v>82</c:v>
                </c:pt>
                <c:pt idx="141">
                  <c:v>82</c:v>
                </c:pt>
                <c:pt idx="142">
                  <c:v>82</c:v>
                </c:pt>
                <c:pt idx="143">
                  <c:v>82</c:v>
                </c:pt>
                <c:pt idx="144">
                  <c:v>82</c:v>
                </c:pt>
                <c:pt idx="145">
                  <c:v>82</c:v>
                </c:pt>
                <c:pt idx="146">
                  <c:v>82</c:v>
                </c:pt>
                <c:pt idx="147">
                  <c:v>82</c:v>
                </c:pt>
                <c:pt idx="148">
                  <c:v>82</c:v>
                </c:pt>
                <c:pt idx="149">
                  <c:v>82</c:v>
                </c:pt>
                <c:pt idx="150">
                  <c:v>82</c:v>
                </c:pt>
                <c:pt idx="151">
                  <c:v>80</c:v>
                </c:pt>
                <c:pt idx="152">
                  <c:v>80</c:v>
                </c:pt>
                <c:pt idx="153">
                  <c:v>80</c:v>
                </c:pt>
                <c:pt idx="154">
                  <c:v>80</c:v>
                </c:pt>
                <c:pt idx="155">
                  <c:v>80</c:v>
                </c:pt>
                <c:pt idx="156">
                  <c:v>80</c:v>
                </c:pt>
                <c:pt idx="157">
                  <c:v>80</c:v>
                </c:pt>
                <c:pt idx="158">
                  <c:v>80</c:v>
                </c:pt>
                <c:pt idx="159">
                  <c:v>80</c:v>
                </c:pt>
                <c:pt idx="160">
                  <c:v>80</c:v>
                </c:pt>
                <c:pt idx="161">
                  <c:v>80</c:v>
                </c:pt>
                <c:pt idx="162">
                  <c:v>80</c:v>
                </c:pt>
                <c:pt idx="163">
                  <c:v>80</c:v>
                </c:pt>
                <c:pt idx="164">
                  <c:v>80</c:v>
                </c:pt>
                <c:pt idx="165">
                  <c:v>80</c:v>
                </c:pt>
                <c:pt idx="166">
                  <c:v>80</c:v>
                </c:pt>
                <c:pt idx="167">
                  <c:v>80</c:v>
                </c:pt>
                <c:pt idx="168">
                  <c:v>80</c:v>
                </c:pt>
                <c:pt idx="169">
                  <c:v>80</c:v>
                </c:pt>
                <c:pt idx="170">
                  <c:v>80</c:v>
                </c:pt>
                <c:pt idx="171">
                  <c:v>80</c:v>
                </c:pt>
                <c:pt idx="172">
                  <c:v>80</c:v>
                </c:pt>
                <c:pt idx="173">
                  <c:v>80</c:v>
                </c:pt>
                <c:pt idx="174">
                  <c:v>80</c:v>
                </c:pt>
                <c:pt idx="175">
                  <c:v>80</c:v>
                </c:pt>
                <c:pt idx="176">
                  <c:v>80</c:v>
                </c:pt>
                <c:pt idx="177">
                  <c:v>80</c:v>
                </c:pt>
                <c:pt idx="178">
                  <c:v>80</c:v>
                </c:pt>
                <c:pt idx="179">
                  <c:v>80</c:v>
                </c:pt>
                <c:pt idx="180">
                  <c:v>80</c:v>
                </c:pt>
                <c:pt idx="181">
                  <c:v>80</c:v>
                </c:pt>
                <c:pt idx="182">
                  <c:v>80</c:v>
                </c:pt>
                <c:pt idx="183">
                  <c:v>78</c:v>
                </c:pt>
                <c:pt idx="184">
                  <c:v>78</c:v>
                </c:pt>
                <c:pt idx="185">
                  <c:v>78</c:v>
                </c:pt>
                <c:pt idx="186">
                  <c:v>78</c:v>
                </c:pt>
                <c:pt idx="187">
                  <c:v>78</c:v>
                </c:pt>
                <c:pt idx="188">
                  <c:v>78</c:v>
                </c:pt>
                <c:pt idx="189">
                  <c:v>78</c:v>
                </c:pt>
                <c:pt idx="190">
                  <c:v>78</c:v>
                </c:pt>
                <c:pt idx="191">
                  <c:v>78</c:v>
                </c:pt>
                <c:pt idx="192">
                  <c:v>78</c:v>
                </c:pt>
                <c:pt idx="193">
                  <c:v>78</c:v>
                </c:pt>
                <c:pt idx="194">
                  <c:v>78</c:v>
                </c:pt>
                <c:pt idx="195">
                  <c:v>78</c:v>
                </c:pt>
                <c:pt idx="196">
                  <c:v>78</c:v>
                </c:pt>
                <c:pt idx="197">
                  <c:v>78</c:v>
                </c:pt>
                <c:pt idx="198">
                  <c:v>78</c:v>
                </c:pt>
                <c:pt idx="199">
                  <c:v>78</c:v>
                </c:pt>
                <c:pt idx="200">
                  <c:v>78</c:v>
                </c:pt>
                <c:pt idx="201">
                  <c:v>78</c:v>
                </c:pt>
                <c:pt idx="202">
                  <c:v>78</c:v>
                </c:pt>
                <c:pt idx="203">
                  <c:v>78</c:v>
                </c:pt>
                <c:pt idx="204">
                  <c:v>78</c:v>
                </c:pt>
                <c:pt idx="205">
                  <c:v>78</c:v>
                </c:pt>
                <c:pt idx="206">
                  <c:v>78</c:v>
                </c:pt>
                <c:pt idx="207">
                  <c:v>78</c:v>
                </c:pt>
                <c:pt idx="208">
                  <c:v>78</c:v>
                </c:pt>
                <c:pt idx="209">
                  <c:v>78</c:v>
                </c:pt>
                <c:pt idx="210">
                  <c:v>78</c:v>
                </c:pt>
                <c:pt idx="211">
                  <c:v>78</c:v>
                </c:pt>
                <c:pt idx="212">
                  <c:v>78</c:v>
                </c:pt>
                <c:pt idx="213">
                  <c:v>78</c:v>
                </c:pt>
                <c:pt idx="214">
                  <c:v>76</c:v>
                </c:pt>
                <c:pt idx="215">
                  <c:v>76</c:v>
                </c:pt>
                <c:pt idx="216">
                  <c:v>76</c:v>
                </c:pt>
                <c:pt idx="217">
                  <c:v>76</c:v>
                </c:pt>
                <c:pt idx="218">
                  <c:v>76</c:v>
                </c:pt>
                <c:pt idx="219">
                  <c:v>76</c:v>
                </c:pt>
                <c:pt idx="220">
                  <c:v>76</c:v>
                </c:pt>
                <c:pt idx="221">
                  <c:v>76</c:v>
                </c:pt>
                <c:pt idx="222">
                  <c:v>76</c:v>
                </c:pt>
                <c:pt idx="223">
                  <c:v>76</c:v>
                </c:pt>
                <c:pt idx="224">
                  <c:v>76</c:v>
                </c:pt>
                <c:pt idx="225">
                  <c:v>76</c:v>
                </c:pt>
                <c:pt idx="226">
                  <c:v>76</c:v>
                </c:pt>
                <c:pt idx="227">
                  <c:v>76</c:v>
                </c:pt>
                <c:pt idx="228">
                  <c:v>76</c:v>
                </c:pt>
                <c:pt idx="229">
                  <c:v>76</c:v>
                </c:pt>
                <c:pt idx="230">
                  <c:v>76</c:v>
                </c:pt>
                <c:pt idx="231">
                  <c:v>76</c:v>
                </c:pt>
                <c:pt idx="232">
                  <c:v>76</c:v>
                </c:pt>
                <c:pt idx="233">
                  <c:v>76</c:v>
                </c:pt>
                <c:pt idx="234">
                  <c:v>76</c:v>
                </c:pt>
                <c:pt idx="235">
                  <c:v>76</c:v>
                </c:pt>
                <c:pt idx="236">
                  <c:v>76</c:v>
                </c:pt>
                <c:pt idx="237">
                  <c:v>76</c:v>
                </c:pt>
                <c:pt idx="238">
                  <c:v>76</c:v>
                </c:pt>
                <c:pt idx="239">
                  <c:v>76</c:v>
                </c:pt>
                <c:pt idx="240">
                  <c:v>76</c:v>
                </c:pt>
                <c:pt idx="241">
                  <c:v>76</c:v>
                </c:pt>
                <c:pt idx="242">
                  <c:v>76</c:v>
                </c:pt>
                <c:pt idx="243">
                  <c:v>76</c:v>
                </c:pt>
                <c:pt idx="244">
                  <c:v>76</c:v>
                </c:pt>
                <c:pt idx="245">
                  <c:v>76</c:v>
                </c:pt>
                <c:pt idx="246">
                  <c:v>76</c:v>
                </c:pt>
                <c:pt idx="247">
                  <c:v>76</c:v>
                </c:pt>
                <c:pt idx="248">
                  <c:v>76</c:v>
                </c:pt>
                <c:pt idx="249">
                  <c:v>76</c:v>
                </c:pt>
                <c:pt idx="250">
                  <c:v>76</c:v>
                </c:pt>
                <c:pt idx="251">
                  <c:v>76</c:v>
                </c:pt>
                <c:pt idx="252">
                  <c:v>76</c:v>
                </c:pt>
                <c:pt idx="253">
                  <c:v>76</c:v>
                </c:pt>
                <c:pt idx="254">
                  <c:v>76</c:v>
                </c:pt>
                <c:pt idx="255">
                  <c:v>76</c:v>
                </c:pt>
                <c:pt idx="256">
                  <c:v>76</c:v>
                </c:pt>
                <c:pt idx="257">
                  <c:v>76</c:v>
                </c:pt>
                <c:pt idx="258">
                  <c:v>76</c:v>
                </c:pt>
                <c:pt idx="259">
                  <c:v>76</c:v>
                </c:pt>
                <c:pt idx="260">
                  <c:v>76</c:v>
                </c:pt>
                <c:pt idx="261">
                  <c:v>76</c:v>
                </c:pt>
                <c:pt idx="262">
                  <c:v>76</c:v>
                </c:pt>
                <c:pt idx="263">
                  <c:v>76</c:v>
                </c:pt>
                <c:pt idx="264">
                  <c:v>76</c:v>
                </c:pt>
                <c:pt idx="265">
                  <c:v>74</c:v>
                </c:pt>
                <c:pt idx="266">
                  <c:v>74</c:v>
                </c:pt>
                <c:pt idx="267">
                  <c:v>74</c:v>
                </c:pt>
                <c:pt idx="268">
                  <c:v>74</c:v>
                </c:pt>
                <c:pt idx="269">
                  <c:v>74</c:v>
                </c:pt>
                <c:pt idx="270">
                  <c:v>74</c:v>
                </c:pt>
                <c:pt idx="271">
                  <c:v>74</c:v>
                </c:pt>
                <c:pt idx="272">
                  <c:v>74</c:v>
                </c:pt>
                <c:pt idx="273">
                  <c:v>74</c:v>
                </c:pt>
                <c:pt idx="274">
                  <c:v>74</c:v>
                </c:pt>
                <c:pt idx="275">
                  <c:v>74</c:v>
                </c:pt>
                <c:pt idx="276">
                  <c:v>74</c:v>
                </c:pt>
                <c:pt idx="277">
                  <c:v>74</c:v>
                </c:pt>
                <c:pt idx="278">
                  <c:v>74</c:v>
                </c:pt>
                <c:pt idx="279">
                  <c:v>74</c:v>
                </c:pt>
                <c:pt idx="280">
                  <c:v>74</c:v>
                </c:pt>
                <c:pt idx="281">
                  <c:v>74</c:v>
                </c:pt>
                <c:pt idx="282">
                  <c:v>74</c:v>
                </c:pt>
                <c:pt idx="283">
                  <c:v>74</c:v>
                </c:pt>
                <c:pt idx="284">
                  <c:v>74</c:v>
                </c:pt>
                <c:pt idx="285">
                  <c:v>74</c:v>
                </c:pt>
                <c:pt idx="286">
                  <c:v>74</c:v>
                </c:pt>
                <c:pt idx="287">
                  <c:v>74</c:v>
                </c:pt>
                <c:pt idx="288">
                  <c:v>74</c:v>
                </c:pt>
                <c:pt idx="289">
                  <c:v>74</c:v>
                </c:pt>
                <c:pt idx="290">
                  <c:v>74</c:v>
                </c:pt>
                <c:pt idx="291">
                  <c:v>74</c:v>
                </c:pt>
                <c:pt idx="292">
                  <c:v>74</c:v>
                </c:pt>
                <c:pt idx="293">
                  <c:v>74</c:v>
                </c:pt>
                <c:pt idx="294">
                  <c:v>74</c:v>
                </c:pt>
                <c:pt idx="295">
                  <c:v>74</c:v>
                </c:pt>
                <c:pt idx="296">
                  <c:v>74</c:v>
                </c:pt>
                <c:pt idx="297">
                  <c:v>74</c:v>
                </c:pt>
                <c:pt idx="298">
                  <c:v>74</c:v>
                </c:pt>
                <c:pt idx="299">
                  <c:v>74</c:v>
                </c:pt>
                <c:pt idx="300">
                  <c:v>74</c:v>
                </c:pt>
                <c:pt idx="301">
                  <c:v>74</c:v>
                </c:pt>
                <c:pt idx="302">
                  <c:v>74</c:v>
                </c:pt>
                <c:pt idx="303">
                  <c:v>74</c:v>
                </c:pt>
                <c:pt idx="304">
                  <c:v>74</c:v>
                </c:pt>
                <c:pt idx="305">
                  <c:v>74</c:v>
                </c:pt>
                <c:pt idx="306">
                  <c:v>74</c:v>
                </c:pt>
                <c:pt idx="307">
                  <c:v>74</c:v>
                </c:pt>
                <c:pt idx="308">
                  <c:v>74</c:v>
                </c:pt>
                <c:pt idx="309">
                  <c:v>74</c:v>
                </c:pt>
                <c:pt idx="310">
                  <c:v>74</c:v>
                </c:pt>
                <c:pt idx="311">
                  <c:v>74</c:v>
                </c:pt>
                <c:pt idx="312">
                  <c:v>74</c:v>
                </c:pt>
                <c:pt idx="313">
                  <c:v>74</c:v>
                </c:pt>
                <c:pt idx="314">
                  <c:v>72</c:v>
                </c:pt>
                <c:pt idx="315">
                  <c:v>72</c:v>
                </c:pt>
                <c:pt idx="316">
                  <c:v>72</c:v>
                </c:pt>
                <c:pt idx="317">
                  <c:v>72</c:v>
                </c:pt>
                <c:pt idx="318">
                  <c:v>72</c:v>
                </c:pt>
                <c:pt idx="319">
                  <c:v>72</c:v>
                </c:pt>
                <c:pt idx="320">
                  <c:v>72</c:v>
                </c:pt>
                <c:pt idx="321">
                  <c:v>72</c:v>
                </c:pt>
                <c:pt idx="322">
                  <c:v>72</c:v>
                </c:pt>
                <c:pt idx="323">
                  <c:v>72</c:v>
                </c:pt>
                <c:pt idx="324">
                  <c:v>72</c:v>
                </c:pt>
                <c:pt idx="325">
                  <c:v>72</c:v>
                </c:pt>
                <c:pt idx="326">
                  <c:v>72</c:v>
                </c:pt>
                <c:pt idx="327">
                  <c:v>72</c:v>
                </c:pt>
                <c:pt idx="328">
                  <c:v>72</c:v>
                </c:pt>
                <c:pt idx="329">
                  <c:v>72</c:v>
                </c:pt>
                <c:pt idx="330">
                  <c:v>72</c:v>
                </c:pt>
                <c:pt idx="331">
                  <c:v>72</c:v>
                </c:pt>
                <c:pt idx="332">
                  <c:v>72</c:v>
                </c:pt>
                <c:pt idx="333">
                  <c:v>72</c:v>
                </c:pt>
                <c:pt idx="334">
                  <c:v>72</c:v>
                </c:pt>
                <c:pt idx="335">
                  <c:v>72</c:v>
                </c:pt>
                <c:pt idx="336">
                  <c:v>72</c:v>
                </c:pt>
                <c:pt idx="337">
                  <c:v>72</c:v>
                </c:pt>
                <c:pt idx="338">
                  <c:v>72</c:v>
                </c:pt>
                <c:pt idx="339">
                  <c:v>72</c:v>
                </c:pt>
                <c:pt idx="340">
                  <c:v>72</c:v>
                </c:pt>
                <c:pt idx="341">
                  <c:v>72</c:v>
                </c:pt>
                <c:pt idx="342">
                  <c:v>72</c:v>
                </c:pt>
                <c:pt idx="343">
                  <c:v>72</c:v>
                </c:pt>
                <c:pt idx="344">
                  <c:v>72</c:v>
                </c:pt>
                <c:pt idx="345">
                  <c:v>72</c:v>
                </c:pt>
                <c:pt idx="346">
                  <c:v>72</c:v>
                </c:pt>
                <c:pt idx="347">
                  <c:v>72</c:v>
                </c:pt>
                <c:pt idx="348">
                  <c:v>72</c:v>
                </c:pt>
                <c:pt idx="349">
                  <c:v>70</c:v>
                </c:pt>
                <c:pt idx="350">
                  <c:v>70</c:v>
                </c:pt>
                <c:pt idx="351">
                  <c:v>70</c:v>
                </c:pt>
                <c:pt idx="352">
                  <c:v>70</c:v>
                </c:pt>
                <c:pt idx="353">
                  <c:v>70</c:v>
                </c:pt>
                <c:pt idx="354">
                  <c:v>70</c:v>
                </c:pt>
                <c:pt idx="355">
                  <c:v>70</c:v>
                </c:pt>
                <c:pt idx="356">
                  <c:v>70</c:v>
                </c:pt>
                <c:pt idx="357">
                  <c:v>70</c:v>
                </c:pt>
                <c:pt idx="358">
                  <c:v>70</c:v>
                </c:pt>
                <c:pt idx="359">
                  <c:v>70</c:v>
                </c:pt>
                <c:pt idx="360">
                  <c:v>70</c:v>
                </c:pt>
                <c:pt idx="361">
                  <c:v>70</c:v>
                </c:pt>
                <c:pt idx="362">
                  <c:v>70</c:v>
                </c:pt>
                <c:pt idx="363">
                  <c:v>70</c:v>
                </c:pt>
                <c:pt idx="364">
                  <c:v>70</c:v>
                </c:pt>
                <c:pt idx="365">
                  <c:v>70</c:v>
                </c:pt>
                <c:pt idx="366">
                  <c:v>70</c:v>
                </c:pt>
                <c:pt idx="367">
                  <c:v>70</c:v>
                </c:pt>
                <c:pt idx="368">
                  <c:v>70</c:v>
                </c:pt>
                <c:pt idx="369">
                  <c:v>70</c:v>
                </c:pt>
                <c:pt idx="370">
                  <c:v>70</c:v>
                </c:pt>
                <c:pt idx="371">
                  <c:v>70</c:v>
                </c:pt>
                <c:pt idx="372">
                  <c:v>70</c:v>
                </c:pt>
                <c:pt idx="373">
                  <c:v>70</c:v>
                </c:pt>
                <c:pt idx="374">
                  <c:v>70</c:v>
                </c:pt>
                <c:pt idx="375">
                  <c:v>70</c:v>
                </c:pt>
                <c:pt idx="376">
                  <c:v>70</c:v>
                </c:pt>
                <c:pt idx="377">
                  <c:v>70</c:v>
                </c:pt>
                <c:pt idx="378">
                  <c:v>70</c:v>
                </c:pt>
                <c:pt idx="379">
                  <c:v>70</c:v>
                </c:pt>
                <c:pt idx="380">
                  <c:v>70</c:v>
                </c:pt>
                <c:pt idx="381">
                  <c:v>70</c:v>
                </c:pt>
                <c:pt idx="382">
                  <c:v>70</c:v>
                </c:pt>
                <c:pt idx="383">
                  <c:v>70</c:v>
                </c:pt>
                <c:pt idx="384">
                  <c:v>70</c:v>
                </c:pt>
                <c:pt idx="385">
                  <c:v>70</c:v>
                </c:pt>
                <c:pt idx="386">
                  <c:v>70</c:v>
                </c:pt>
                <c:pt idx="387">
                  <c:v>70</c:v>
                </c:pt>
                <c:pt idx="388">
                  <c:v>70</c:v>
                </c:pt>
                <c:pt idx="389">
                  <c:v>70</c:v>
                </c:pt>
                <c:pt idx="390">
                  <c:v>68</c:v>
                </c:pt>
                <c:pt idx="391">
                  <c:v>68</c:v>
                </c:pt>
                <c:pt idx="392">
                  <c:v>68</c:v>
                </c:pt>
                <c:pt idx="393">
                  <c:v>68</c:v>
                </c:pt>
                <c:pt idx="394">
                  <c:v>68</c:v>
                </c:pt>
                <c:pt idx="395">
                  <c:v>68</c:v>
                </c:pt>
                <c:pt idx="396">
                  <c:v>68</c:v>
                </c:pt>
                <c:pt idx="397">
                  <c:v>68</c:v>
                </c:pt>
                <c:pt idx="398">
                  <c:v>68</c:v>
                </c:pt>
                <c:pt idx="399">
                  <c:v>68</c:v>
                </c:pt>
                <c:pt idx="400">
                  <c:v>68</c:v>
                </c:pt>
                <c:pt idx="401">
                  <c:v>68</c:v>
                </c:pt>
                <c:pt idx="402">
                  <c:v>68</c:v>
                </c:pt>
                <c:pt idx="403">
                  <c:v>68</c:v>
                </c:pt>
                <c:pt idx="404">
                  <c:v>68</c:v>
                </c:pt>
                <c:pt idx="405">
                  <c:v>68</c:v>
                </c:pt>
                <c:pt idx="406">
                  <c:v>68</c:v>
                </c:pt>
                <c:pt idx="407">
                  <c:v>68</c:v>
                </c:pt>
                <c:pt idx="408">
                  <c:v>68</c:v>
                </c:pt>
                <c:pt idx="409">
                  <c:v>68</c:v>
                </c:pt>
                <c:pt idx="410">
                  <c:v>68</c:v>
                </c:pt>
                <c:pt idx="411">
                  <c:v>68</c:v>
                </c:pt>
                <c:pt idx="412">
                  <c:v>68</c:v>
                </c:pt>
                <c:pt idx="413">
                  <c:v>68</c:v>
                </c:pt>
                <c:pt idx="414">
                  <c:v>68</c:v>
                </c:pt>
                <c:pt idx="415">
                  <c:v>68</c:v>
                </c:pt>
                <c:pt idx="416">
                  <c:v>68</c:v>
                </c:pt>
                <c:pt idx="417">
                  <c:v>68</c:v>
                </c:pt>
                <c:pt idx="418">
                  <c:v>68</c:v>
                </c:pt>
                <c:pt idx="419">
                  <c:v>68</c:v>
                </c:pt>
                <c:pt idx="420">
                  <c:v>68</c:v>
                </c:pt>
                <c:pt idx="421">
                  <c:v>68</c:v>
                </c:pt>
                <c:pt idx="422">
                  <c:v>68</c:v>
                </c:pt>
                <c:pt idx="423">
                  <c:v>68</c:v>
                </c:pt>
                <c:pt idx="424">
                  <c:v>68</c:v>
                </c:pt>
                <c:pt idx="425">
                  <c:v>68</c:v>
                </c:pt>
                <c:pt idx="426">
                  <c:v>68</c:v>
                </c:pt>
                <c:pt idx="427">
                  <c:v>68</c:v>
                </c:pt>
                <c:pt idx="428">
                  <c:v>68</c:v>
                </c:pt>
                <c:pt idx="429">
                  <c:v>68</c:v>
                </c:pt>
                <c:pt idx="430">
                  <c:v>68</c:v>
                </c:pt>
                <c:pt idx="431">
                  <c:v>68</c:v>
                </c:pt>
                <c:pt idx="432">
                  <c:v>68</c:v>
                </c:pt>
                <c:pt idx="433">
                  <c:v>68</c:v>
                </c:pt>
                <c:pt idx="434">
                  <c:v>68</c:v>
                </c:pt>
                <c:pt idx="435">
                  <c:v>68</c:v>
                </c:pt>
                <c:pt idx="436">
                  <c:v>68</c:v>
                </c:pt>
                <c:pt idx="437">
                  <c:v>68</c:v>
                </c:pt>
                <c:pt idx="438">
                  <c:v>68</c:v>
                </c:pt>
                <c:pt idx="439">
                  <c:v>68</c:v>
                </c:pt>
                <c:pt idx="440">
                  <c:v>66</c:v>
                </c:pt>
                <c:pt idx="441">
                  <c:v>66</c:v>
                </c:pt>
                <c:pt idx="442">
                  <c:v>66</c:v>
                </c:pt>
                <c:pt idx="443">
                  <c:v>66</c:v>
                </c:pt>
                <c:pt idx="444">
                  <c:v>66</c:v>
                </c:pt>
                <c:pt idx="445">
                  <c:v>66</c:v>
                </c:pt>
                <c:pt idx="446">
                  <c:v>66</c:v>
                </c:pt>
                <c:pt idx="447">
                  <c:v>66</c:v>
                </c:pt>
                <c:pt idx="448">
                  <c:v>66</c:v>
                </c:pt>
                <c:pt idx="449">
                  <c:v>66</c:v>
                </c:pt>
                <c:pt idx="450">
                  <c:v>66</c:v>
                </c:pt>
                <c:pt idx="451">
                  <c:v>66</c:v>
                </c:pt>
                <c:pt idx="452">
                  <c:v>66</c:v>
                </c:pt>
                <c:pt idx="453">
                  <c:v>66</c:v>
                </c:pt>
                <c:pt idx="454">
                  <c:v>66</c:v>
                </c:pt>
                <c:pt idx="455">
                  <c:v>66</c:v>
                </c:pt>
                <c:pt idx="456">
                  <c:v>66</c:v>
                </c:pt>
                <c:pt idx="457">
                  <c:v>66</c:v>
                </c:pt>
                <c:pt idx="458">
                  <c:v>66</c:v>
                </c:pt>
                <c:pt idx="459">
                  <c:v>66</c:v>
                </c:pt>
                <c:pt idx="460">
                  <c:v>66</c:v>
                </c:pt>
                <c:pt idx="461">
                  <c:v>66</c:v>
                </c:pt>
                <c:pt idx="462">
                  <c:v>66</c:v>
                </c:pt>
                <c:pt idx="463">
                  <c:v>66</c:v>
                </c:pt>
                <c:pt idx="464">
                  <c:v>66</c:v>
                </c:pt>
                <c:pt idx="465">
                  <c:v>66</c:v>
                </c:pt>
                <c:pt idx="466">
                  <c:v>66</c:v>
                </c:pt>
                <c:pt idx="467">
                  <c:v>66</c:v>
                </c:pt>
                <c:pt idx="468">
                  <c:v>66</c:v>
                </c:pt>
                <c:pt idx="469">
                  <c:v>66</c:v>
                </c:pt>
                <c:pt idx="470">
                  <c:v>66</c:v>
                </c:pt>
                <c:pt idx="471">
                  <c:v>66</c:v>
                </c:pt>
                <c:pt idx="472">
                  <c:v>66</c:v>
                </c:pt>
                <c:pt idx="473">
                  <c:v>66</c:v>
                </c:pt>
                <c:pt idx="474">
                  <c:v>66</c:v>
                </c:pt>
                <c:pt idx="475">
                  <c:v>66</c:v>
                </c:pt>
                <c:pt idx="476">
                  <c:v>66</c:v>
                </c:pt>
                <c:pt idx="477">
                  <c:v>66</c:v>
                </c:pt>
                <c:pt idx="478">
                  <c:v>66</c:v>
                </c:pt>
                <c:pt idx="479">
                  <c:v>66</c:v>
                </c:pt>
                <c:pt idx="480">
                  <c:v>66</c:v>
                </c:pt>
                <c:pt idx="481">
                  <c:v>66</c:v>
                </c:pt>
                <c:pt idx="482">
                  <c:v>66</c:v>
                </c:pt>
                <c:pt idx="483">
                  <c:v>66</c:v>
                </c:pt>
                <c:pt idx="484">
                  <c:v>66</c:v>
                </c:pt>
                <c:pt idx="485">
                  <c:v>66</c:v>
                </c:pt>
                <c:pt idx="486">
                  <c:v>66</c:v>
                </c:pt>
                <c:pt idx="487">
                  <c:v>66</c:v>
                </c:pt>
                <c:pt idx="488">
                  <c:v>66</c:v>
                </c:pt>
                <c:pt idx="489">
                  <c:v>66</c:v>
                </c:pt>
                <c:pt idx="490">
                  <c:v>66</c:v>
                </c:pt>
                <c:pt idx="491">
                  <c:v>66</c:v>
                </c:pt>
                <c:pt idx="492">
                  <c:v>66</c:v>
                </c:pt>
                <c:pt idx="493">
                  <c:v>66</c:v>
                </c:pt>
                <c:pt idx="494">
                  <c:v>66</c:v>
                </c:pt>
                <c:pt idx="495">
                  <c:v>64</c:v>
                </c:pt>
                <c:pt idx="496">
                  <c:v>64</c:v>
                </c:pt>
                <c:pt idx="497">
                  <c:v>64</c:v>
                </c:pt>
                <c:pt idx="498">
                  <c:v>64</c:v>
                </c:pt>
                <c:pt idx="499">
                  <c:v>64</c:v>
                </c:pt>
                <c:pt idx="500">
                  <c:v>64</c:v>
                </c:pt>
                <c:pt idx="501">
                  <c:v>64</c:v>
                </c:pt>
                <c:pt idx="502">
                  <c:v>64</c:v>
                </c:pt>
                <c:pt idx="503">
                  <c:v>64</c:v>
                </c:pt>
                <c:pt idx="504">
                  <c:v>64</c:v>
                </c:pt>
                <c:pt idx="505">
                  <c:v>64</c:v>
                </c:pt>
                <c:pt idx="506">
                  <c:v>64</c:v>
                </c:pt>
                <c:pt idx="507">
                  <c:v>64</c:v>
                </c:pt>
                <c:pt idx="508">
                  <c:v>64</c:v>
                </c:pt>
                <c:pt idx="509">
                  <c:v>64</c:v>
                </c:pt>
                <c:pt idx="510">
                  <c:v>64</c:v>
                </c:pt>
                <c:pt idx="511">
                  <c:v>64</c:v>
                </c:pt>
                <c:pt idx="512">
                  <c:v>64</c:v>
                </c:pt>
                <c:pt idx="513">
                  <c:v>64</c:v>
                </c:pt>
                <c:pt idx="514">
                  <c:v>64</c:v>
                </c:pt>
                <c:pt idx="515">
                  <c:v>64</c:v>
                </c:pt>
                <c:pt idx="516">
                  <c:v>64</c:v>
                </c:pt>
                <c:pt idx="517">
                  <c:v>64</c:v>
                </c:pt>
                <c:pt idx="518">
                  <c:v>64</c:v>
                </c:pt>
                <c:pt idx="519">
                  <c:v>64</c:v>
                </c:pt>
                <c:pt idx="520">
                  <c:v>64</c:v>
                </c:pt>
                <c:pt idx="521">
                  <c:v>64</c:v>
                </c:pt>
                <c:pt idx="522">
                  <c:v>64</c:v>
                </c:pt>
                <c:pt idx="523">
                  <c:v>64</c:v>
                </c:pt>
                <c:pt idx="524">
                  <c:v>64</c:v>
                </c:pt>
                <c:pt idx="525">
                  <c:v>64</c:v>
                </c:pt>
                <c:pt idx="526">
                  <c:v>64</c:v>
                </c:pt>
                <c:pt idx="527">
                  <c:v>64</c:v>
                </c:pt>
                <c:pt idx="528">
                  <c:v>64</c:v>
                </c:pt>
                <c:pt idx="529">
                  <c:v>64</c:v>
                </c:pt>
                <c:pt idx="530">
                  <c:v>64</c:v>
                </c:pt>
                <c:pt idx="531">
                  <c:v>64</c:v>
                </c:pt>
                <c:pt idx="532">
                  <c:v>64</c:v>
                </c:pt>
                <c:pt idx="533">
                  <c:v>64</c:v>
                </c:pt>
                <c:pt idx="534">
                  <c:v>64</c:v>
                </c:pt>
                <c:pt idx="535">
                  <c:v>64</c:v>
                </c:pt>
                <c:pt idx="536">
                  <c:v>64</c:v>
                </c:pt>
                <c:pt idx="537">
                  <c:v>64</c:v>
                </c:pt>
                <c:pt idx="538">
                  <c:v>64</c:v>
                </c:pt>
                <c:pt idx="539">
                  <c:v>64</c:v>
                </c:pt>
                <c:pt idx="540">
                  <c:v>64</c:v>
                </c:pt>
                <c:pt idx="541">
                  <c:v>64</c:v>
                </c:pt>
                <c:pt idx="542">
                  <c:v>64</c:v>
                </c:pt>
                <c:pt idx="543">
                  <c:v>64</c:v>
                </c:pt>
                <c:pt idx="544">
                  <c:v>64</c:v>
                </c:pt>
                <c:pt idx="545">
                  <c:v>64</c:v>
                </c:pt>
                <c:pt idx="546">
                  <c:v>64</c:v>
                </c:pt>
                <c:pt idx="547">
                  <c:v>64</c:v>
                </c:pt>
                <c:pt idx="548">
                  <c:v>64</c:v>
                </c:pt>
                <c:pt idx="549">
                  <c:v>64</c:v>
                </c:pt>
                <c:pt idx="550">
                  <c:v>64</c:v>
                </c:pt>
                <c:pt idx="551">
                  <c:v>64</c:v>
                </c:pt>
                <c:pt idx="552">
                  <c:v>64</c:v>
                </c:pt>
                <c:pt idx="553">
                  <c:v>64</c:v>
                </c:pt>
                <c:pt idx="554">
                  <c:v>62</c:v>
                </c:pt>
                <c:pt idx="555">
                  <c:v>62</c:v>
                </c:pt>
                <c:pt idx="556">
                  <c:v>62</c:v>
                </c:pt>
                <c:pt idx="557">
                  <c:v>62</c:v>
                </c:pt>
                <c:pt idx="558">
                  <c:v>62</c:v>
                </c:pt>
                <c:pt idx="559">
                  <c:v>62</c:v>
                </c:pt>
                <c:pt idx="560">
                  <c:v>62</c:v>
                </c:pt>
                <c:pt idx="561">
                  <c:v>62</c:v>
                </c:pt>
                <c:pt idx="562">
                  <c:v>62</c:v>
                </c:pt>
                <c:pt idx="563">
                  <c:v>62</c:v>
                </c:pt>
                <c:pt idx="564">
                  <c:v>62</c:v>
                </c:pt>
                <c:pt idx="565">
                  <c:v>62</c:v>
                </c:pt>
                <c:pt idx="566">
                  <c:v>62</c:v>
                </c:pt>
                <c:pt idx="567">
                  <c:v>62</c:v>
                </c:pt>
                <c:pt idx="568">
                  <c:v>62</c:v>
                </c:pt>
                <c:pt idx="569">
                  <c:v>62</c:v>
                </c:pt>
                <c:pt idx="570">
                  <c:v>62</c:v>
                </c:pt>
                <c:pt idx="571">
                  <c:v>62</c:v>
                </c:pt>
                <c:pt idx="572">
                  <c:v>62</c:v>
                </c:pt>
                <c:pt idx="573">
                  <c:v>62</c:v>
                </c:pt>
                <c:pt idx="574">
                  <c:v>62</c:v>
                </c:pt>
                <c:pt idx="575">
                  <c:v>62</c:v>
                </c:pt>
                <c:pt idx="576">
                  <c:v>62</c:v>
                </c:pt>
                <c:pt idx="577">
                  <c:v>62</c:v>
                </c:pt>
                <c:pt idx="578">
                  <c:v>62</c:v>
                </c:pt>
                <c:pt idx="579">
                  <c:v>62</c:v>
                </c:pt>
                <c:pt idx="580">
                  <c:v>62</c:v>
                </c:pt>
                <c:pt idx="581">
                  <c:v>62</c:v>
                </c:pt>
                <c:pt idx="582">
                  <c:v>62</c:v>
                </c:pt>
                <c:pt idx="583">
                  <c:v>62</c:v>
                </c:pt>
                <c:pt idx="584">
                  <c:v>62</c:v>
                </c:pt>
                <c:pt idx="585">
                  <c:v>62</c:v>
                </c:pt>
                <c:pt idx="586">
                  <c:v>62</c:v>
                </c:pt>
                <c:pt idx="587">
                  <c:v>62</c:v>
                </c:pt>
                <c:pt idx="588">
                  <c:v>62</c:v>
                </c:pt>
                <c:pt idx="589">
                  <c:v>62</c:v>
                </c:pt>
                <c:pt idx="590">
                  <c:v>62</c:v>
                </c:pt>
                <c:pt idx="591">
                  <c:v>62</c:v>
                </c:pt>
                <c:pt idx="592">
                  <c:v>62</c:v>
                </c:pt>
                <c:pt idx="593">
                  <c:v>62</c:v>
                </c:pt>
                <c:pt idx="594">
                  <c:v>62</c:v>
                </c:pt>
                <c:pt idx="595">
                  <c:v>62</c:v>
                </c:pt>
                <c:pt idx="596">
                  <c:v>62</c:v>
                </c:pt>
                <c:pt idx="597">
                  <c:v>62</c:v>
                </c:pt>
                <c:pt idx="598">
                  <c:v>62</c:v>
                </c:pt>
                <c:pt idx="599">
                  <c:v>62</c:v>
                </c:pt>
                <c:pt idx="600">
                  <c:v>62</c:v>
                </c:pt>
                <c:pt idx="601">
                  <c:v>62</c:v>
                </c:pt>
                <c:pt idx="602">
                  <c:v>62</c:v>
                </c:pt>
                <c:pt idx="603">
                  <c:v>62</c:v>
                </c:pt>
                <c:pt idx="604">
                  <c:v>62</c:v>
                </c:pt>
                <c:pt idx="605">
                  <c:v>62</c:v>
                </c:pt>
                <c:pt idx="606">
                  <c:v>62</c:v>
                </c:pt>
                <c:pt idx="607">
                  <c:v>62</c:v>
                </c:pt>
                <c:pt idx="608">
                  <c:v>62</c:v>
                </c:pt>
                <c:pt idx="609">
                  <c:v>62</c:v>
                </c:pt>
                <c:pt idx="610">
                  <c:v>62</c:v>
                </c:pt>
                <c:pt idx="611">
                  <c:v>62</c:v>
                </c:pt>
                <c:pt idx="612">
                  <c:v>60</c:v>
                </c:pt>
                <c:pt idx="613">
                  <c:v>60</c:v>
                </c:pt>
                <c:pt idx="614">
                  <c:v>60</c:v>
                </c:pt>
                <c:pt idx="615">
                  <c:v>60</c:v>
                </c:pt>
                <c:pt idx="616">
                  <c:v>60</c:v>
                </c:pt>
                <c:pt idx="617">
                  <c:v>60</c:v>
                </c:pt>
                <c:pt idx="618">
                  <c:v>60</c:v>
                </c:pt>
                <c:pt idx="619">
                  <c:v>60</c:v>
                </c:pt>
                <c:pt idx="620">
                  <c:v>60</c:v>
                </c:pt>
                <c:pt idx="621">
                  <c:v>60</c:v>
                </c:pt>
                <c:pt idx="622">
                  <c:v>60</c:v>
                </c:pt>
                <c:pt idx="623">
                  <c:v>60</c:v>
                </c:pt>
                <c:pt idx="624">
                  <c:v>60</c:v>
                </c:pt>
                <c:pt idx="625">
                  <c:v>60</c:v>
                </c:pt>
                <c:pt idx="626">
                  <c:v>60</c:v>
                </c:pt>
                <c:pt idx="627">
                  <c:v>60</c:v>
                </c:pt>
                <c:pt idx="628">
                  <c:v>60</c:v>
                </c:pt>
                <c:pt idx="629">
                  <c:v>60</c:v>
                </c:pt>
                <c:pt idx="630">
                  <c:v>60</c:v>
                </c:pt>
                <c:pt idx="631">
                  <c:v>60</c:v>
                </c:pt>
                <c:pt idx="632">
                  <c:v>60</c:v>
                </c:pt>
                <c:pt idx="633">
                  <c:v>60</c:v>
                </c:pt>
                <c:pt idx="634">
                  <c:v>60</c:v>
                </c:pt>
                <c:pt idx="635">
                  <c:v>60</c:v>
                </c:pt>
                <c:pt idx="636">
                  <c:v>60</c:v>
                </c:pt>
                <c:pt idx="637">
                  <c:v>60</c:v>
                </c:pt>
                <c:pt idx="638">
                  <c:v>60</c:v>
                </c:pt>
                <c:pt idx="639">
                  <c:v>60</c:v>
                </c:pt>
                <c:pt idx="640">
                  <c:v>60</c:v>
                </c:pt>
                <c:pt idx="641">
                  <c:v>60</c:v>
                </c:pt>
                <c:pt idx="642">
                  <c:v>60</c:v>
                </c:pt>
                <c:pt idx="643">
                  <c:v>60</c:v>
                </c:pt>
                <c:pt idx="644">
                  <c:v>60</c:v>
                </c:pt>
                <c:pt idx="645">
                  <c:v>60</c:v>
                </c:pt>
                <c:pt idx="646">
                  <c:v>60</c:v>
                </c:pt>
                <c:pt idx="647">
                  <c:v>60</c:v>
                </c:pt>
                <c:pt idx="648">
                  <c:v>60</c:v>
                </c:pt>
                <c:pt idx="649">
                  <c:v>60</c:v>
                </c:pt>
                <c:pt idx="650">
                  <c:v>60</c:v>
                </c:pt>
                <c:pt idx="651">
                  <c:v>60</c:v>
                </c:pt>
                <c:pt idx="652">
                  <c:v>60</c:v>
                </c:pt>
                <c:pt idx="653">
                  <c:v>60</c:v>
                </c:pt>
                <c:pt idx="654">
                  <c:v>60</c:v>
                </c:pt>
                <c:pt idx="655">
                  <c:v>60</c:v>
                </c:pt>
                <c:pt idx="656">
                  <c:v>60</c:v>
                </c:pt>
                <c:pt idx="657">
                  <c:v>60</c:v>
                </c:pt>
                <c:pt idx="658">
                  <c:v>60</c:v>
                </c:pt>
                <c:pt idx="659">
                  <c:v>60</c:v>
                </c:pt>
                <c:pt idx="660">
                  <c:v>60</c:v>
                </c:pt>
                <c:pt idx="661">
                  <c:v>60</c:v>
                </c:pt>
                <c:pt idx="662">
                  <c:v>60</c:v>
                </c:pt>
                <c:pt idx="663">
                  <c:v>60</c:v>
                </c:pt>
                <c:pt idx="664">
                  <c:v>60</c:v>
                </c:pt>
                <c:pt idx="665">
                  <c:v>60</c:v>
                </c:pt>
                <c:pt idx="666">
                  <c:v>60</c:v>
                </c:pt>
                <c:pt idx="667">
                  <c:v>60</c:v>
                </c:pt>
                <c:pt idx="668">
                  <c:v>60</c:v>
                </c:pt>
                <c:pt idx="669">
                  <c:v>60</c:v>
                </c:pt>
                <c:pt idx="670">
                  <c:v>60</c:v>
                </c:pt>
                <c:pt idx="671">
                  <c:v>60</c:v>
                </c:pt>
                <c:pt idx="672">
                  <c:v>58</c:v>
                </c:pt>
                <c:pt idx="673">
                  <c:v>58</c:v>
                </c:pt>
                <c:pt idx="674">
                  <c:v>58</c:v>
                </c:pt>
                <c:pt idx="675">
                  <c:v>58</c:v>
                </c:pt>
                <c:pt idx="676">
                  <c:v>58</c:v>
                </c:pt>
                <c:pt idx="677">
                  <c:v>58</c:v>
                </c:pt>
                <c:pt idx="678">
                  <c:v>58</c:v>
                </c:pt>
                <c:pt idx="679">
                  <c:v>58</c:v>
                </c:pt>
                <c:pt idx="680">
                  <c:v>58</c:v>
                </c:pt>
                <c:pt idx="681">
                  <c:v>58</c:v>
                </c:pt>
                <c:pt idx="682">
                  <c:v>58</c:v>
                </c:pt>
                <c:pt idx="683">
                  <c:v>58</c:v>
                </c:pt>
                <c:pt idx="684">
                  <c:v>58</c:v>
                </c:pt>
                <c:pt idx="685">
                  <c:v>58</c:v>
                </c:pt>
                <c:pt idx="686">
                  <c:v>58</c:v>
                </c:pt>
                <c:pt idx="687">
                  <c:v>58</c:v>
                </c:pt>
                <c:pt idx="688">
                  <c:v>58</c:v>
                </c:pt>
                <c:pt idx="689">
                  <c:v>58</c:v>
                </c:pt>
                <c:pt idx="690">
                  <c:v>58</c:v>
                </c:pt>
                <c:pt idx="691">
                  <c:v>58</c:v>
                </c:pt>
                <c:pt idx="692">
                  <c:v>58</c:v>
                </c:pt>
                <c:pt idx="693">
                  <c:v>58</c:v>
                </c:pt>
                <c:pt idx="694">
                  <c:v>58</c:v>
                </c:pt>
                <c:pt idx="695">
                  <c:v>58</c:v>
                </c:pt>
                <c:pt idx="696">
                  <c:v>58</c:v>
                </c:pt>
                <c:pt idx="697">
                  <c:v>58</c:v>
                </c:pt>
                <c:pt idx="698">
                  <c:v>58</c:v>
                </c:pt>
                <c:pt idx="699">
                  <c:v>58</c:v>
                </c:pt>
                <c:pt idx="700">
                  <c:v>58</c:v>
                </c:pt>
                <c:pt idx="701">
                  <c:v>58</c:v>
                </c:pt>
                <c:pt idx="702">
                  <c:v>58</c:v>
                </c:pt>
                <c:pt idx="703">
                  <c:v>58</c:v>
                </c:pt>
                <c:pt idx="704">
                  <c:v>58</c:v>
                </c:pt>
                <c:pt idx="705">
                  <c:v>58</c:v>
                </c:pt>
                <c:pt idx="706">
                  <c:v>58</c:v>
                </c:pt>
                <c:pt idx="707">
                  <c:v>58</c:v>
                </c:pt>
                <c:pt idx="708">
                  <c:v>58</c:v>
                </c:pt>
                <c:pt idx="709">
                  <c:v>58</c:v>
                </c:pt>
                <c:pt idx="710">
                  <c:v>58</c:v>
                </c:pt>
                <c:pt idx="711">
                  <c:v>58</c:v>
                </c:pt>
                <c:pt idx="712">
                  <c:v>58</c:v>
                </c:pt>
                <c:pt idx="713">
                  <c:v>58</c:v>
                </c:pt>
                <c:pt idx="714">
                  <c:v>58</c:v>
                </c:pt>
                <c:pt idx="715">
                  <c:v>58</c:v>
                </c:pt>
                <c:pt idx="716">
                  <c:v>58</c:v>
                </c:pt>
                <c:pt idx="717">
                  <c:v>58</c:v>
                </c:pt>
                <c:pt idx="718">
                  <c:v>58</c:v>
                </c:pt>
                <c:pt idx="719">
                  <c:v>58</c:v>
                </c:pt>
                <c:pt idx="720">
                  <c:v>58</c:v>
                </c:pt>
                <c:pt idx="721">
                  <c:v>58</c:v>
                </c:pt>
                <c:pt idx="722">
                  <c:v>58</c:v>
                </c:pt>
                <c:pt idx="723">
                  <c:v>58</c:v>
                </c:pt>
                <c:pt idx="724">
                  <c:v>58</c:v>
                </c:pt>
                <c:pt idx="725">
                  <c:v>58</c:v>
                </c:pt>
                <c:pt idx="726">
                  <c:v>58</c:v>
                </c:pt>
                <c:pt idx="727">
                  <c:v>58</c:v>
                </c:pt>
                <c:pt idx="728">
                  <c:v>58</c:v>
                </c:pt>
                <c:pt idx="729">
                  <c:v>58</c:v>
                </c:pt>
                <c:pt idx="730">
                  <c:v>58</c:v>
                </c:pt>
                <c:pt idx="731">
                  <c:v>58</c:v>
                </c:pt>
                <c:pt idx="732">
                  <c:v>58</c:v>
                </c:pt>
                <c:pt idx="733">
                  <c:v>58</c:v>
                </c:pt>
                <c:pt idx="734">
                  <c:v>58</c:v>
                </c:pt>
                <c:pt idx="735">
                  <c:v>58</c:v>
                </c:pt>
                <c:pt idx="736">
                  <c:v>58</c:v>
                </c:pt>
                <c:pt idx="737">
                  <c:v>58</c:v>
                </c:pt>
                <c:pt idx="738">
                  <c:v>58</c:v>
                </c:pt>
                <c:pt idx="739">
                  <c:v>58</c:v>
                </c:pt>
                <c:pt idx="740">
                  <c:v>58</c:v>
                </c:pt>
                <c:pt idx="741">
                  <c:v>58</c:v>
                </c:pt>
                <c:pt idx="742">
                  <c:v>56</c:v>
                </c:pt>
                <c:pt idx="743">
                  <c:v>56</c:v>
                </c:pt>
                <c:pt idx="744">
                  <c:v>56</c:v>
                </c:pt>
                <c:pt idx="745">
                  <c:v>56</c:v>
                </c:pt>
                <c:pt idx="746">
                  <c:v>56</c:v>
                </c:pt>
                <c:pt idx="747">
                  <c:v>56</c:v>
                </c:pt>
                <c:pt idx="748">
                  <c:v>56</c:v>
                </c:pt>
                <c:pt idx="749">
                  <c:v>56</c:v>
                </c:pt>
                <c:pt idx="750">
                  <c:v>56</c:v>
                </c:pt>
                <c:pt idx="751">
                  <c:v>56</c:v>
                </c:pt>
                <c:pt idx="752">
                  <c:v>56</c:v>
                </c:pt>
                <c:pt idx="753">
                  <c:v>56</c:v>
                </c:pt>
                <c:pt idx="754">
                  <c:v>56</c:v>
                </c:pt>
                <c:pt idx="755">
                  <c:v>56</c:v>
                </c:pt>
                <c:pt idx="756">
                  <c:v>56</c:v>
                </c:pt>
                <c:pt idx="757">
                  <c:v>56</c:v>
                </c:pt>
                <c:pt idx="758">
                  <c:v>56</c:v>
                </c:pt>
                <c:pt idx="759">
                  <c:v>56</c:v>
                </c:pt>
                <c:pt idx="760">
                  <c:v>56</c:v>
                </c:pt>
                <c:pt idx="761">
                  <c:v>56</c:v>
                </c:pt>
                <c:pt idx="762">
                  <c:v>56</c:v>
                </c:pt>
                <c:pt idx="763">
                  <c:v>56</c:v>
                </c:pt>
                <c:pt idx="764">
                  <c:v>56</c:v>
                </c:pt>
                <c:pt idx="765">
                  <c:v>56</c:v>
                </c:pt>
                <c:pt idx="766">
                  <c:v>56</c:v>
                </c:pt>
                <c:pt idx="767">
                  <c:v>56</c:v>
                </c:pt>
                <c:pt idx="768">
                  <c:v>56</c:v>
                </c:pt>
                <c:pt idx="769">
                  <c:v>56</c:v>
                </c:pt>
                <c:pt idx="770">
                  <c:v>56</c:v>
                </c:pt>
                <c:pt idx="771">
                  <c:v>56</c:v>
                </c:pt>
                <c:pt idx="772">
                  <c:v>56</c:v>
                </c:pt>
                <c:pt idx="773">
                  <c:v>56</c:v>
                </c:pt>
                <c:pt idx="774">
                  <c:v>56</c:v>
                </c:pt>
                <c:pt idx="775">
                  <c:v>56</c:v>
                </c:pt>
                <c:pt idx="776">
                  <c:v>56</c:v>
                </c:pt>
                <c:pt idx="777">
                  <c:v>56</c:v>
                </c:pt>
                <c:pt idx="778">
                  <c:v>56</c:v>
                </c:pt>
                <c:pt idx="779">
                  <c:v>56</c:v>
                </c:pt>
                <c:pt idx="780">
                  <c:v>56</c:v>
                </c:pt>
                <c:pt idx="781">
                  <c:v>56</c:v>
                </c:pt>
                <c:pt idx="782">
                  <c:v>56</c:v>
                </c:pt>
                <c:pt idx="783">
                  <c:v>56</c:v>
                </c:pt>
                <c:pt idx="784">
                  <c:v>56</c:v>
                </c:pt>
                <c:pt idx="785">
                  <c:v>56</c:v>
                </c:pt>
                <c:pt idx="786">
                  <c:v>56</c:v>
                </c:pt>
                <c:pt idx="787">
                  <c:v>56</c:v>
                </c:pt>
                <c:pt idx="788">
                  <c:v>56</c:v>
                </c:pt>
                <c:pt idx="789">
                  <c:v>56</c:v>
                </c:pt>
                <c:pt idx="790">
                  <c:v>56</c:v>
                </c:pt>
                <c:pt idx="791">
                  <c:v>56</c:v>
                </c:pt>
                <c:pt idx="792">
                  <c:v>56</c:v>
                </c:pt>
                <c:pt idx="793">
                  <c:v>56</c:v>
                </c:pt>
                <c:pt idx="794">
                  <c:v>56</c:v>
                </c:pt>
                <c:pt idx="795">
                  <c:v>56</c:v>
                </c:pt>
                <c:pt idx="796">
                  <c:v>56</c:v>
                </c:pt>
                <c:pt idx="797">
                  <c:v>56</c:v>
                </c:pt>
                <c:pt idx="798">
                  <c:v>56</c:v>
                </c:pt>
                <c:pt idx="799">
                  <c:v>56</c:v>
                </c:pt>
                <c:pt idx="800">
                  <c:v>56</c:v>
                </c:pt>
                <c:pt idx="801">
                  <c:v>56</c:v>
                </c:pt>
                <c:pt idx="802">
                  <c:v>56</c:v>
                </c:pt>
                <c:pt idx="803">
                  <c:v>56</c:v>
                </c:pt>
                <c:pt idx="804">
                  <c:v>56</c:v>
                </c:pt>
                <c:pt idx="805">
                  <c:v>56</c:v>
                </c:pt>
                <c:pt idx="806">
                  <c:v>56</c:v>
                </c:pt>
                <c:pt idx="807">
                  <c:v>56</c:v>
                </c:pt>
                <c:pt idx="808">
                  <c:v>56</c:v>
                </c:pt>
                <c:pt idx="809">
                  <c:v>56</c:v>
                </c:pt>
                <c:pt idx="810">
                  <c:v>56</c:v>
                </c:pt>
                <c:pt idx="811">
                  <c:v>56</c:v>
                </c:pt>
                <c:pt idx="812">
                  <c:v>56</c:v>
                </c:pt>
                <c:pt idx="813">
                  <c:v>56</c:v>
                </c:pt>
                <c:pt idx="814">
                  <c:v>56</c:v>
                </c:pt>
                <c:pt idx="815">
                  <c:v>54</c:v>
                </c:pt>
                <c:pt idx="816">
                  <c:v>54</c:v>
                </c:pt>
                <c:pt idx="817">
                  <c:v>54</c:v>
                </c:pt>
                <c:pt idx="818">
                  <c:v>54</c:v>
                </c:pt>
                <c:pt idx="819">
                  <c:v>54</c:v>
                </c:pt>
                <c:pt idx="820">
                  <c:v>54</c:v>
                </c:pt>
                <c:pt idx="821">
                  <c:v>54</c:v>
                </c:pt>
                <c:pt idx="822">
                  <c:v>54</c:v>
                </c:pt>
                <c:pt idx="823">
                  <c:v>54</c:v>
                </c:pt>
                <c:pt idx="824">
                  <c:v>54</c:v>
                </c:pt>
                <c:pt idx="825">
                  <c:v>54</c:v>
                </c:pt>
                <c:pt idx="826">
                  <c:v>54</c:v>
                </c:pt>
                <c:pt idx="827">
                  <c:v>54</c:v>
                </c:pt>
                <c:pt idx="828">
                  <c:v>54</c:v>
                </c:pt>
                <c:pt idx="829">
                  <c:v>54</c:v>
                </c:pt>
                <c:pt idx="830">
                  <c:v>54</c:v>
                </c:pt>
                <c:pt idx="831">
                  <c:v>54</c:v>
                </c:pt>
                <c:pt idx="832">
                  <c:v>54</c:v>
                </c:pt>
                <c:pt idx="833">
                  <c:v>54</c:v>
                </c:pt>
                <c:pt idx="834">
                  <c:v>54</c:v>
                </c:pt>
                <c:pt idx="835">
                  <c:v>54</c:v>
                </c:pt>
                <c:pt idx="836">
                  <c:v>54</c:v>
                </c:pt>
                <c:pt idx="837">
                  <c:v>54</c:v>
                </c:pt>
                <c:pt idx="838">
                  <c:v>54</c:v>
                </c:pt>
                <c:pt idx="839">
                  <c:v>54</c:v>
                </c:pt>
                <c:pt idx="840">
                  <c:v>54</c:v>
                </c:pt>
                <c:pt idx="841">
                  <c:v>54</c:v>
                </c:pt>
                <c:pt idx="842">
                  <c:v>54</c:v>
                </c:pt>
                <c:pt idx="843">
                  <c:v>54</c:v>
                </c:pt>
                <c:pt idx="844">
                  <c:v>54</c:v>
                </c:pt>
                <c:pt idx="845">
                  <c:v>54</c:v>
                </c:pt>
                <c:pt idx="846">
                  <c:v>54</c:v>
                </c:pt>
                <c:pt idx="847">
                  <c:v>54</c:v>
                </c:pt>
                <c:pt idx="848">
                  <c:v>54</c:v>
                </c:pt>
                <c:pt idx="849">
                  <c:v>54</c:v>
                </c:pt>
                <c:pt idx="850">
                  <c:v>54</c:v>
                </c:pt>
                <c:pt idx="851">
                  <c:v>54</c:v>
                </c:pt>
                <c:pt idx="852">
                  <c:v>54</c:v>
                </c:pt>
                <c:pt idx="853">
                  <c:v>54</c:v>
                </c:pt>
                <c:pt idx="854">
                  <c:v>54</c:v>
                </c:pt>
                <c:pt idx="855">
                  <c:v>54</c:v>
                </c:pt>
                <c:pt idx="856">
                  <c:v>54</c:v>
                </c:pt>
                <c:pt idx="857">
                  <c:v>54</c:v>
                </c:pt>
                <c:pt idx="858">
                  <c:v>54</c:v>
                </c:pt>
                <c:pt idx="859">
                  <c:v>54</c:v>
                </c:pt>
                <c:pt idx="860">
                  <c:v>54</c:v>
                </c:pt>
                <c:pt idx="861">
                  <c:v>54</c:v>
                </c:pt>
                <c:pt idx="862">
                  <c:v>54</c:v>
                </c:pt>
                <c:pt idx="863">
                  <c:v>54</c:v>
                </c:pt>
                <c:pt idx="864">
                  <c:v>54</c:v>
                </c:pt>
                <c:pt idx="865">
                  <c:v>54</c:v>
                </c:pt>
                <c:pt idx="866">
                  <c:v>54</c:v>
                </c:pt>
                <c:pt idx="867">
                  <c:v>54</c:v>
                </c:pt>
                <c:pt idx="868">
                  <c:v>54</c:v>
                </c:pt>
                <c:pt idx="869">
                  <c:v>54</c:v>
                </c:pt>
                <c:pt idx="870">
                  <c:v>54</c:v>
                </c:pt>
                <c:pt idx="871">
                  <c:v>54</c:v>
                </c:pt>
                <c:pt idx="872">
                  <c:v>54</c:v>
                </c:pt>
                <c:pt idx="873">
                  <c:v>54</c:v>
                </c:pt>
                <c:pt idx="874">
                  <c:v>54</c:v>
                </c:pt>
                <c:pt idx="875">
                  <c:v>54</c:v>
                </c:pt>
                <c:pt idx="876">
                  <c:v>54</c:v>
                </c:pt>
                <c:pt idx="877">
                  <c:v>54</c:v>
                </c:pt>
                <c:pt idx="878">
                  <c:v>54</c:v>
                </c:pt>
                <c:pt idx="879">
                  <c:v>54</c:v>
                </c:pt>
                <c:pt idx="880">
                  <c:v>54</c:v>
                </c:pt>
                <c:pt idx="881">
                  <c:v>52</c:v>
                </c:pt>
                <c:pt idx="882">
                  <c:v>52</c:v>
                </c:pt>
                <c:pt idx="883">
                  <c:v>52</c:v>
                </c:pt>
                <c:pt idx="884">
                  <c:v>52</c:v>
                </c:pt>
                <c:pt idx="885">
                  <c:v>52</c:v>
                </c:pt>
                <c:pt idx="886">
                  <c:v>52</c:v>
                </c:pt>
                <c:pt idx="887">
                  <c:v>52</c:v>
                </c:pt>
                <c:pt idx="888">
                  <c:v>52</c:v>
                </c:pt>
                <c:pt idx="889">
                  <c:v>52</c:v>
                </c:pt>
                <c:pt idx="890">
                  <c:v>52</c:v>
                </c:pt>
                <c:pt idx="891">
                  <c:v>52</c:v>
                </c:pt>
                <c:pt idx="892">
                  <c:v>52</c:v>
                </c:pt>
                <c:pt idx="893">
                  <c:v>52</c:v>
                </c:pt>
                <c:pt idx="894">
                  <c:v>52</c:v>
                </c:pt>
                <c:pt idx="895">
                  <c:v>52</c:v>
                </c:pt>
                <c:pt idx="896">
                  <c:v>52</c:v>
                </c:pt>
                <c:pt idx="897">
                  <c:v>52</c:v>
                </c:pt>
                <c:pt idx="898">
                  <c:v>52</c:v>
                </c:pt>
                <c:pt idx="899">
                  <c:v>52</c:v>
                </c:pt>
                <c:pt idx="900">
                  <c:v>52</c:v>
                </c:pt>
                <c:pt idx="901">
                  <c:v>52</c:v>
                </c:pt>
                <c:pt idx="902">
                  <c:v>52</c:v>
                </c:pt>
                <c:pt idx="903">
                  <c:v>52</c:v>
                </c:pt>
                <c:pt idx="904">
                  <c:v>52</c:v>
                </c:pt>
                <c:pt idx="905">
                  <c:v>52</c:v>
                </c:pt>
                <c:pt idx="906">
                  <c:v>52</c:v>
                </c:pt>
                <c:pt idx="907">
                  <c:v>52</c:v>
                </c:pt>
                <c:pt idx="908">
                  <c:v>52</c:v>
                </c:pt>
                <c:pt idx="909">
                  <c:v>52</c:v>
                </c:pt>
                <c:pt idx="910">
                  <c:v>52</c:v>
                </c:pt>
                <c:pt idx="911">
                  <c:v>52</c:v>
                </c:pt>
                <c:pt idx="912">
                  <c:v>52</c:v>
                </c:pt>
                <c:pt idx="913">
                  <c:v>52</c:v>
                </c:pt>
                <c:pt idx="914">
                  <c:v>52</c:v>
                </c:pt>
                <c:pt idx="915">
                  <c:v>52</c:v>
                </c:pt>
                <c:pt idx="916">
                  <c:v>52</c:v>
                </c:pt>
                <c:pt idx="917">
                  <c:v>52</c:v>
                </c:pt>
                <c:pt idx="918">
                  <c:v>52</c:v>
                </c:pt>
                <c:pt idx="919">
                  <c:v>52</c:v>
                </c:pt>
                <c:pt idx="920">
                  <c:v>52</c:v>
                </c:pt>
                <c:pt idx="921">
                  <c:v>52</c:v>
                </c:pt>
                <c:pt idx="922">
                  <c:v>52</c:v>
                </c:pt>
                <c:pt idx="923">
                  <c:v>52</c:v>
                </c:pt>
                <c:pt idx="924">
                  <c:v>52</c:v>
                </c:pt>
                <c:pt idx="925">
                  <c:v>52</c:v>
                </c:pt>
                <c:pt idx="926">
                  <c:v>52</c:v>
                </c:pt>
                <c:pt idx="927">
                  <c:v>52</c:v>
                </c:pt>
                <c:pt idx="928">
                  <c:v>52</c:v>
                </c:pt>
                <c:pt idx="929">
                  <c:v>52</c:v>
                </c:pt>
                <c:pt idx="930">
                  <c:v>52</c:v>
                </c:pt>
                <c:pt idx="931">
                  <c:v>52</c:v>
                </c:pt>
                <c:pt idx="932">
                  <c:v>52</c:v>
                </c:pt>
                <c:pt idx="933">
                  <c:v>52</c:v>
                </c:pt>
                <c:pt idx="934">
                  <c:v>52</c:v>
                </c:pt>
                <c:pt idx="935">
                  <c:v>52</c:v>
                </c:pt>
                <c:pt idx="936">
                  <c:v>52</c:v>
                </c:pt>
                <c:pt idx="937">
                  <c:v>52</c:v>
                </c:pt>
                <c:pt idx="938">
                  <c:v>52</c:v>
                </c:pt>
                <c:pt idx="939">
                  <c:v>52</c:v>
                </c:pt>
                <c:pt idx="940">
                  <c:v>52</c:v>
                </c:pt>
                <c:pt idx="941">
                  <c:v>52</c:v>
                </c:pt>
                <c:pt idx="942">
                  <c:v>52</c:v>
                </c:pt>
                <c:pt idx="943">
                  <c:v>52</c:v>
                </c:pt>
                <c:pt idx="944">
                  <c:v>52</c:v>
                </c:pt>
                <c:pt idx="945">
                  <c:v>52</c:v>
                </c:pt>
                <c:pt idx="946">
                  <c:v>52</c:v>
                </c:pt>
                <c:pt idx="947">
                  <c:v>52</c:v>
                </c:pt>
                <c:pt idx="948">
                  <c:v>52</c:v>
                </c:pt>
                <c:pt idx="949">
                  <c:v>52</c:v>
                </c:pt>
                <c:pt idx="950">
                  <c:v>52</c:v>
                </c:pt>
                <c:pt idx="951">
                  <c:v>52</c:v>
                </c:pt>
                <c:pt idx="952">
                  <c:v>52</c:v>
                </c:pt>
                <c:pt idx="953">
                  <c:v>52</c:v>
                </c:pt>
                <c:pt idx="954">
                  <c:v>52</c:v>
                </c:pt>
                <c:pt idx="955">
                  <c:v>52</c:v>
                </c:pt>
                <c:pt idx="956">
                  <c:v>52</c:v>
                </c:pt>
                <c:pt idx="957">
                  <c:v>52</c:v>
                </c:pt>
                <c:pt idx="958">
                  <c:v>52</c:v>
                </c:pt>
                <c:pt idx="959">
                  <c:v>52</c:v>
                </c:pt>
                <c:pt idx="960">
                  <c:v>52</c:v>
                </c:pt>
                <c:pt idx="961">
                  <c:v>52</c:v>
                </c:pt>
                <c:pt idx="962">
                  <c:v>52</c:v>
                </c:pt>
                <c:pt idx="963">
                  <c:v>52</c:v>
                </c:pt>
                <c:pt idx="964">
                  <c:v>52</c:v>
                </c:pt>
                <c:pt idx="965">
                  <c:v>50</c:v>
                </c:pt>
                <c:pt idx="966">
                  <c:v>50</c:v>
                </c:pt>
                <c:pt idx="967">
                  <c:v>50</c:v>
                </c:pt>
                <c:pt idx="968">
                  <c:v>50</c:v>
                </c:pt>
                <c:pt idx="969">
                  <c:v>50</c:v>
                </c:pt>
                <c:pt idx="970">
                  <c:v>50</c:v>
                </c:pt>
                <c:pt idx="971">
                  <c:v>50</c:v>
                </c:pt>
                <c:pt idx="972">
                  <c:v>50</c:v>
                </c:pt>
                <c:pt idx="973">
                  <c:v>50</c:v>
                </c:pt>
                <c:pt idx="974">
                  <c:v>50</c:v>
                </c:pt>
                <c:pt idx="975">
                  <c:v>50</c:v>
                </c:pt>
                <c:pt idx="976">
                  <c:v>50</c:v>
                </c:pt>
                <c:pt idx="977">
                  <c:v>50</c:v>
                </c:pt>
                <c:pt idx="978">
                  <c:v>50</c:v>
                </c:pt>
                <c:pt idx="979">
                  <c:v>50</c:v>
                </c:pt>
                <c:pt idx="980">
                  <c:v>50</c:v>
                </c:pt>
                <c:pt idx="981">
                  <c:v>50</c:v>
                </c:pt>
                <c:pt idx="982">
                  <c:v>50</c:v>
                </c:pt>
                <c:pt idx="983">
                  <c:v>50</c:v>
                </c:pt>
                <c:pt idx="984">
                  <c:v>50</c:v>
                </c:pt>
                <c:pt idx="985">
                  <c:v>50</c:v>
                </c:pt>
                <c:pt idx="986">
                  <c:v>50</c:v>
                </c:pt>
                <c:pt idx="987">
                  <c:v>50</c:v>
                </c:pt>
                <c:pt idx="988">
                  <c:v>50</c:v>
                </c:pt>
                <c:pt idx="989">
                  <c:v>50</c:v>
                </c:pt>
                <c:pt idx="990">
                  <c:v>50</c:v>
                </c:pt>
                <c:pt idx="991">
                  <c:v>50</c:v>
                </c:pt>
                <c:pt idx="992">
                  <c:v>50</c:v>
                </c:pt>
                <c:pt idx="993">
                  <c:v>50</c:v>
                </c:pt>
                <c:pt idx="994">
                  <c:v>50</c:v>
                </c:pt>
                <c:pt idx="995">
                  <c:v>50</c:v>
                </c:pt>
                <c:pt idx="996">
                  <c:v>50</c:v>
                </c:pt>
                <c:pt idx="997">
                  <c:v>50</c:v>
                </c:pt>
                <c:pt idx="998">
                  <c:v>50</c:v>
                </c:pt>
                <c:pt idx="999">
                  <c:v>50</c:v>
                </c:pt>
                <c:pt idx="1000">
                  <c:v>50</c:v>
                </c:pt>
                <c:pt idx="1001">
                  <c:v>50</c:v>
                </c:pt>
                <c:pt idx="1002">
                  <c:v>50</c:v>
                </c:pt>
                <c:pt idx="1003">
                  <c:v>50</c:v>
                </c:pt>
                <c:pt idx="1004">
                  <c:v>50</c:v>
                </c:pt>
                <c:pt idx="1005">
                  <c:v>50</c:v>
                </c:pt>
                <c:pt idx="1006">
                  <c:v>50</c:v>
                </c:pt>
                <c:pt idx="1007">
                  <c:v>50</c:v>
                </c:pt>
                <c:pt idx="1008">
                  <c:v>50</c:v>
                </c:pt>
                <c:pt idx="1009">
                  <c:v>50</c:v>
                </c:pt>
                <c:pt idx="1010">
                  <c:v>50</c:v>
                </c:pt>
                <c:pt idx="1011">
                  <c:v>50</c:v>
                </c:pt>
                <c:pt idx="1012">
                  <c:v>50</c:v>
                </c:pt>
                <c:pt idx="1013">
                  <c:v>50</c:v>
                </c:pt>
                <c:pt idx="1014">
                  <c:v>50</c:v>
                </c:pt>
                <c:pt idx="1015">
                  <c:v>50</c:v>
                </c:pt>
                <c:pt idx="1016">
                  <c:v>50</c:v>
                </c:pt>
                <c:pt idx="1017">
                  <c:v>50</c:v>
                </c:pt>
                <c:pt idx="1018">
                  <c:v>50</c:v>
                </c:pt>
                <c:pt idx="1019">
                  <c:v>50</c:v>
                </c:pt>
                <c:pt idx="1020">
                  <c:v>50</c:v>
                </c:pt>
                <c:pt idx="1021">
                  <c:v>50</c:v>
                </c:pt>
                <c:pt idx="1022">
                  <c:v>50</c:v>
                </c:pt>
                <c:pt idx="1023">
                  <c:v>50</c:v>
                </c:pt>
                <c:pt idx="1024">
                  <c:v>50</c:v>
                </c:pt>
                <c:pt idx="1025">
                  <c:v>50</c:v>
                </c:pt>
                <c:pt idx="1026">
                  <c:v>50</c:v>
                </c:pt>
                <c:pt idx="1027">
                  <c:v>50</c:v>
                </c:pt>
                <c:pt idx="1028">
                  <c:v>50</c:v>
                </c:pt>
                <c:pt idx="1029">
                  <c:v>50</c:v>
                </c:pt>
                <c:pt idx="1030">
                  <c:v>50</c:v>
                </c:pt>
                <c:pt idx="1031">
                  <c:v>50</c:v>
                </c:pt>
                <c:pt idx="1032">
                  <c:v>50</c:v>
                </c:pt>
                <c:pt idx="1033">
                  <c:v>50</c:v>
                </c:pt>
                <c:pt idx="1034">
                  <c:v>50</c:v>
                </c:pt>
                <c:pt idx="1035">
                  <c:v>50</c:v>
                </c:pt>
                <c:pt idx="1036">
                  <c:v>50</c:v>
                </c:pt>
                <c:pt idx="1037">
                  <c:v>50</c:v>
                </c:pt>
                <c:pt idx="1038">
                  <c:v>50</c:v>
                </c:pt>
                <c:pt idx="1039">
                  <c:v>50</c:v>
                </c:pt>
                <c:pt idx="1040">
                  <c:v>50</c:v>
                </c:pt>
                <c:pt idx="1041">
                  <c:v>50</c:v>
                </c:pt>
                <c:pt idx="1042">
                  <c:v>50</c:v>
                </c:pt>
                <c:pt idx="1043">
                  <c:v>50</c:v>
                </c:pt>
                <c:pt idx="1044">
                  <c:v>50</c:v>
                </c:pt>
                <c:pt idx="1045">
                  <c:v>50</c:v>
                </c:pt>
                <c:pt idx="1046">
                  <c:v>50</c:v>
                </c:pt>
                <c:pt idx="1047">
                  <c:v>50</c:v>
                </c:pt>
                <c:pt idx="1048">
                  <c:v>50</c:v>
                </c:pt>
                <c:pt idx="1049">
                  <c:v>50</c:v>
                </c:pt>
                <c:pt idx="1050">
                  <c:v>48</c:v>
                </c:pt>
                <c:pt idx="1051">
                  <c:v>48</c:v>
                </c:pt>
                <c:pt idx="1052">
                  <c:v>48</c:v>
                </c:pt>
                <c:pt idx="1053">
                  <c:v>48</c:v>
                </c:pt>
                <c:pt idx="1054">
                  <c:v>48</c:v>
                </c:pt>
                <c:pt idx="1055">
                  <c:v>48</c:v>
                </c:pt>
                <c:pt idx="1056">
                  <c:v>48</c:v>
                </c:pt>
                <c:pt idx="1057">
                  <c:v>48</c:v>
                </c:pt>
                <c:pt idx="1058">
                  <c:v>48</c:v>
                </c:pt>
                <c:pt idx="1059">
                  <c:v>48</c:v>
                </c:pt>
                <c:pt idx="1060">
                  <c:v>48</c:v>
                </c:pt>
                <c:pt idx="1061">
                  <c:v>48</c:v>
                </c:pt>
                <c:pt idx="1062">
                  <c:v>48</c:v>
                </c:pt>
                <c:pt idx="1063">
                  <c:v>48</c:v>
                </c:pt>
                <c:pt idx="1064">
                  <c:v>48</c:v>
                </c:pt>
                <c:pt idx="1065">
                  <c:v>48</c:v>
                </c:pt>
                <c:pt idx="1066">
                  <c:v>48</c:v>
                </c:pt>
                <c:pt idx="1067">
                  <c:v>48</c:v>
                </c:pt>
                <c:pt idx="1068">
                  <c:v>48</c:v>
                </c:pt>
                <c:pt idx="1069">
                  <c:v>48</c:v>
                </c:pt>
                <c:pt idx="1070">
                  <c:v>48</c:v>
                </c:pt>
                <c:pt idx="1071">
                  <c:v>48</c:v>
                </c:pt>
                <c:pt idx="1072">
                  <c:v>48</c:v>
                </c:pt>
                <c:pt idx="1073">
                  <c:v>48</c:v>
                </c:pt>
                <c:pt idx="1074">
                  <c:v>48</c:v>
                </c:pt>
                <c:pt idx="1075">
                  <c:v>48</c:v>
                </c:pt>
                <c:pt idx="1076">
                  <c:v>48</c:v>
                </c:pt>
                <c:pt idx="1077">
                  <c:v>48</c:v>
                </c:pt>
                <c:pt idx="1078">
                  <c:v>48</c:v>
                </c:pt>
                <c:pt idx="1079">
                  <c:v>48</c:v>
                </c:pt>
                <c:pt idx="1080">
                  <c:v>48</c:v>
                </c:pt>
                <c:pt idx="1081">
                  <c:v>48</c:v>
                </c:pt>
                <c:pt idx="1082">
                  <c:v>48</c:v>
                </c:pt>
                <c:pt idx="1083">
                  <c:v>48</c:v>
                </c:pt>
                <c:pt idx="1084">
                  <c:v>48</c:v>
                </c:pt>
                <c:pt idx="1085">
                  <c:v>48</c:v>
                </c:pt>
                <c:pt idx="1086">
                  <c:v>48</c:v>
                </c:pt>
                <c:pt idx="1087">
                  <c:v>48</c:v>
                </c:pt>
                <c:pt idx="1088">
                  <c:v>48</c:v>
                </c:pt>
                <c:pt idx="1089">
                  <c:v>48</c:v>
                </c:pt>
                <c:pt idx="1090">
                  <c:v>48</c:v>
                </c:pt>
                <c:pt idx="1091">
                  <c:v>48</c:v>
                </c:pt>
                <c:pt idx="1092">
                  <c:v>48</c:v>
                </c:pt>
                <c:pt idx="1093">
                  <c:v>48</c:v>
                </c:pt>
                <c:pt idx="1094">
                  <c:v>48</c:v>
                </c:pt>
                <c:pt idx="1095">
                  <c:v>48</c:v>
                </c:pt>
                <c:pt idx="1096">
                  <c:v>48</c:v>
                </c:pt>
                <c:pt idx="1097">
                  <c:v>48</c:v>
                </c:pt>
                <c:pt idx="1098">
                  <c:v>48</c:v>
                </c:pt>
                <c:pt idx="1099">
                  <c:v>48</c:v>
                </c:pt>
                <c:pt idx="1100">
                  <c:v>48</c:v>
                </c:pt>
                <c:pt idx="1101">
                  <c:v>48</c:v>
                </c:pt>
                <c:pt idx="1102">
                  <c:v>48</c:v>
                </c:pt>
                <c:pt idx="1103">
                  <c:v>48</c:v>
                </c:pt>
                <c:pt idx="1104">
                  <c:v>48</c:v>
                </c:pt>
                <c:pt idx="1105">
                  <c:v>48</c:v>
                </c:pt>
                <c:pt idx="1106">
                  <c:v>48</c:v>
                </c:pt>
                <c:pt idx="1107">
                  <c:v>48</c:v>
                </c:pt>
                <c:pt idx="1108">
                  <c:v>48</c:v>
                </c:pt>
                <c:pt idx="1109">
                  <c:v>48</c:v>
                </c:pt>
                <c:pt idx="1110">
                  <c:v>48</c:v>
                </c:pt>
                <c:pt idx="1111">
                  <c:v>48</c:v>
                </c:pt>
                <c:pt idx="1112">
                  <c:v>48</c:v>
                </c:pt>
                <c:pt idx="1113">
                  <c:v>48</c:v>
                </c:pt>
                <c:pt idx="1114">
                  <c:v>48</c:v>
                </c:pt>
                <c:pt idx="1115">
                  <c:v>48</c:v>
                </c:pt>
                <c:pt idx="1116">
                  <c:v>48</c:v>
                </c:pt>
                <c:pt idx="1117">
                  <c:v>48</c:v>
                </c:pt>
                <c:pt idx="1118">
                  <c:v>48</c:v>
                </c:pt>
                <c:pt idx="1119">
                  <c:v>48</c:v>
                </c:pt>
                <c:pt idx="1120">
                  <c:v>48</c:v>
                </c:pt>
                <c:pt idx="1121">
                  <c:v>48</c:v>
                </c:pt>
                <c:pt idx="1122">
                  <c:v>48</c:v>
                </c:pt>
                <c:pt idx="1123">
                  <c:v>48</c:v>
                </c:pt>
                <c:pt idx="1124">
                  <c:v>48</c:v>
                </c:pt>
                <c:pt idx="1125">
                  <c:v>48</c:v>
                </c:pt>
                <c:pt idx="1126">
                  <c:v>48</c:v>
                </c:pt>
                <c:pt idx="1127">
                  <c:v>48</c:v>
                </c:pt>
                <c:pt idx="1128">
                  <c:v>48</c:v>
                </c:pt>
                <c:pt idx="1129">
                  <c:v>48</c:v>
                </c:pt>
                <c:pt idx="1130">
                  <c:v>48</c:v>
                </c:pt>
                <c:pt idx="1131">
                  <c:v>48</c:v>
                </c:pt>
                <c:pt idx="1132">
                  <c:v>48</c:v>
                </c:pt>
                <c:pt idx="1133">
                  <c:v>48</c:v>
                </c:pt>
                <c:pt idx="1134">
                  <c:v>48</c:v>
                </c:pt>
                <c:pt idx="1135">
                  <c:v>48</c:v>
                </c:pt>
                <c:pt idx="1136">
                  <c:v>48</c:v>
                </c:pt>
                <c:pt idx="1137">
                  <c:v>48</c:v>
                </c:pt>
                <c:pt idx="1138">
                  <c:v>48</c:v>
                </c:pt>
                <c:pt idx="1139">
                  <c:v>48</c:v>
                </c:pt>
                <c:pt idx="1140">
                  <c:v>48</c:v>
                </c:pt>
                <c:pt idx="1141">
                  <c:v>48</c:v>
                </c:pt>
                <c:pt idx="1142">
                  <c:v>48</c:v>
                </c:pt>
                <c:pt idx="1143">
                  <c:v>48</c:v>
                </c:pt>
                <c:pt idx="1144">
                  <c:v>48</c:v>
                </c:pt>
                <c:pt idx="1145">
                  <c:v>48</c:v>
                </c:pt>
                <c:pt idx="1146">
                  <c:v>48</c:v>
                </c:pt>
                <c:pt idx="1147">
                  <c:v>48</c:v>
                </c:pt>
                <c:pt idx="1148">
                  <c:v>48</c:v>
                </c:pt>
                <c:pt idx="1149">
                  <c:v>46</c:v>
                </c:pt>
                <c:pt idx="1150">
                  <c:v>46</c:v>
                </c:pt>
                <c:pt idx="1151">
                  <c:v>46</c:v>
                </c:pt>
                <c:pt idx="1152">
                  <c:v>46</c:v>
                </c:pt>
                <c:pt idx="1153">
                  <c:v>46</c:v>
                </c:pt>
                <c:pt idx="1154">
                  <c:v>46</c:v>
                </c:pt>
                <c:pt idx="1155">
                  <c:v>46</c:v>
                </c:pt>
                <c:pt idx="1156">
                  <c:v>46</c:v>
                </c:pt>
                <c:pt idx="1157">
                  <c:v>46</c:v>
                </c:pt>
                <c:pt idx="1158">
                  <c:v>46</c:v>
                </c:pt>
                <c:pt idx="1159">
                  <c:v>46</c:v>
                </c:pt>
                <c:pt idx="1160">
                  <c:v>46</c:v>
                </c:pt>
                <c:pt idx="1161">
                  <c:v>46</c:v>
                </c:pt>
                <c:pt idx="1162">
                  <c:v>46</c:v>
                </c:pt>
                <c:pt idx="1163">
                  <c:v>46</c:v>
                </c:pt>
                <c:pt idx="1164">
                  <c:v>46</c:v>
                </c:pt>
                <c:pt idx="1165">
                  <c:v>46</c:v>
                </c:pt>
                <c:pt idx="1166">
                  <c:v>46</c:v>
                </c:pt>
                <c:pt idx="1167">
                  <c:v>46</c:v>
                </c:pt>
                <c:pt idx="1168">
                  <c:v>46</c:v>
                </c:pt>
                <c:pt idx="1169">
                  <c:v>46</c:v>
                </c:pt>
                <c:pt idx="1170">
                  <c:v>46</c:v>
                </c:pt>
                <c:pt idx="1171">
                  <c:v>46</c:v>
                </c:pt>
                <c:pt idx="1172">
                  <c:v>46</c:v>
                </c:pt>
                <c:pt idx="1173">
                  <c:v>46</c:v>
                </c:pt>
                <c:pt idx="1174">
                  <c:v>46</c:v>
                </c:pt>
                <c:pt idx="1175">
                  <c:v>46</c:v>
                </c:pt>
                <c:pt idx="1176">
                  <c:v>46</c:v>
                </c:pt>
                <c:pt idx="1177">
                  <c:v>46</c:v>
                </c:pt>
                <c:pt idx="1178">
                  <c:v>46</c:v>
                </c:pt>
                <c:pt idx="1179">
                  <c:v>46</c:v>
                </c:pt>
                <c:pt idx="1180">
                  <c:v>46</c:v>
                </c:pt>
                <c:pt idx="1181">
                  <c:v>46</c:v>
                </c:pt>
                <c:pt idx="1182">
                  <c:v>46</c:v>
                </c:pt>
                <c:pt idx="1183">
                  <c:v>46</c:v>
                </c:pt>
                <c:pt idx="1184">
                  <c:v>46</c:v>
                </c:pt>
                <c:pt idx="1185">
                  <c:v>46</c:v>
                </c:pt>
                <c:pt idx="1186">
                  <c:v>46</c:v>
                </c:pt>
                <c:pt idx="1187">
                  <c:v>46</c:v>
                </c:pt>
                <c:pt idx="1188">
                  <c:v>46</c:v>
                </c:pt>
                <c:pt idx="1189">
                  <c:v>46</c:v>
                </c:pt>
                <c:pt idx="1190">
                  <c:v>46</c:v>
                </c:pt>
                <c:pt idx="1191">
                  <c:v>46</c:v>
                </c:pt>
                <c:pt idx="1192">
                  <c:v>46</c:v>
                </c:pt>
                <c:pt idx="1193">
                  <c:v>46</c:v>
                </c:pt>
                <c:pt idx="1194">
                  <c:v>46</c:v>
                </c:pt>
                <c:pt idx="1195">
                  <c:v>46</c:v>
                </c:pt>
                <c:pt idx="1196">
                  <c:v>46</c:v>
                </c:pt>
                <c:pt idx="1197">
                  <c:v>46</c:v>
                </c:pt>
                <c:pt idx="1198">
                  <c:v>46</c:v>
                </c:pt>
                <c:pt idx="1199">
                  <c:v>46</c:v>
                </c:pt>
                <c:pt idx="1200">
                  <c:v>46</c:v>
                </c:pt>
                <c:pt idx="1201">
                  <c:v>46</c:v>
                </c:pt>
                <c:pt idx="1202">
                  <c:v>46</c:v>
                </c:pt>
                <c:pt idx="1203">
                  <c:v>46</c:v>
                </c:pt>
                <c:pt idx="1204">
                  <c:v>46</c:v>
                </c:pt>
                <c:pt idx="1205">
                  <c:v>46</c:v>
                </c:pt>
                <c:pt idx="1206">
                  <c:v>46</c:v>
                </c:pt>
                <c:pt idx="1207">
                  <c:v>46</c:v>
                </c:pt>
                <c:pt idx="1208">
                  <c:v>46</c:v>
                </c:pt>
                <c:pt idx="1209">
                  <c:v>46</c:v>
                </c:pt>
                <c:pt idx="1210">
                  <c:v>46</c:v>
                </c:pt>
                <c:pt idx="1211">
                  <c:v>46</c:v>
                </c:pt>
                <c:pt idx="1212">
                  <c:v>46</c:v>
                </c:pt>
                <c:pt idx="1213">
                  <c:v>46</c:v>
                </c:pt>
                <c:pt idx="1214">
                  <c:v>46</c:v>
                </c:pt>
                <c:pt idx="1215">
                  <c:v>46</c:v>
                </c:pt>
                <c:pt idx="1216">
                  <c:v>46</c:v>
                </c:pt>
                <c:pt idx="1217">
                  <c:v>46</c:v>
                </c:pt>
                <c:pt idx="1218">
                  <c:v>46</c:v>
                </c:pt>
                <c:pt idx="1219">
                  <c:v>46</c:v>
                </c:pt>
                <c:pt idx="1220">
                  <c:v>46</c:v>
                </c:pt>
                <c:pt idx="1221">
                  <c:v>46</c:v>
                </c:pt>
                <c:pt idx="1222">
                  <c:v>46</c:v>
                </c:pt>
                <c:pt idx="1223">
                  <c:v>46</c:v>
                </c:pt>
                <c:pt idx="1224">
                  <c:v>46</c:v>
                </c:pt>
                <c:pt idx="1225">
                  <c:v>46</c:v>
                </c:pt>
                <c:pt idx="1226">
                  <c:v>46</c:v>
                </c:pt>
                <c:pt idx="1227">
                  <c:v>46</c:v>
                </c:pt>
                <c:pt idx="1228">
                  <c:v>46</c:v>
                </c:pt>
                <c:pt idx="1229">
                  <c:v>46</c:v>
                </c:pt>
                <c:pt idx="1230">
                  <c:v>46</c:v>
                </c:pt>
                <c:pt idx="1231">
                  <c:v>46</c:v>
                </c:pt>
                <c:pt idx="1232">
                  <c:v>46</c:v>
                </c:pt>
                <c:pt idx="1233">
                  <c:v>46</c:v>
                </c:pt>
                <c:pt idx="1234">
                  <c:v>46</c:v>
                </c:pt>
                <c:pt idx="1235">
                  <c:v>46</c:v>
                </c:pt>
                <c:pt idx="1236">
                  <c:v>46</c:v>
                </c:pt>
                <c:pt idx="1237">
                  <c:v>46</c:v>
                </c:pt>
                <c:pt idx="1238">
                  <c:v>46</c:v>
                </c:pt>
                <c:pt idx="1239">
                  <c:v>46</c:v>
                </c:pt>
                <c:pt idx="1240">
                  <c:v>46</c:v>
                </c:pt>
                <c:pt idx="1241">
                  <c:v>46</c:v>
                </c:pt>
                <c:pt idx="1242">
                  <c:v>46</c:v>
                </c:pt>
                <c:pt idx="1243">
                  <c:v>46</c:v>
                </c:pt>
                <c:pt idx="1244">
                  <c:v>46</c:v>
                </c:pt>
                <c:pt idx="1245">
                  <c:v>46</c:v>
                </c:pt>
                <c:pt idx="1246">
                  <c:v>46</c:v>
                </c:pt>
                <c:pt idx="1247">
                  <c:v>44</c:v>
                </c:pt>
                <c:pt idx="1248">
                  <c:v>44</c:v>
                </c:pt>
                <c:pt idx="1249">
                  <c:v>44</c:v>
                </c:pt>
                <c:pt idx="1250">
                  <c:v>44</c:v>
                </c:pt>
                <c:pt idx="1251">
                  <c:v>44</c:v>
                </c:pt>
                <c:pt idx="1252">
                  <c:v>44</c:v>
                </c:pt>
                <c:pt idx="1253">
                  <c:v>44</c:v>
                </c:pt>
                <c:pt idx="1254">
                  <c:v>44</c:v>
                </c:pt>
                <c:pt idx="1255">
                  <c:v>44</c:v>
                </c:pt>
                <c:pt idx="1256">
                  <c:v>44</c:v>
                </c:pt>
                <c:pt idx="1257">
                  <c:v>44</c:v>
                </c:pt>
                <c:pt idx="1258">
                  <c:v>44</c:v>
                </c:pt>
                <c:pt idx="1259">
                  <c:v>44</c:v>
                </c:pt>
                <c:pt idx="1260">
                  <c:v>44</c:v>
                </c:pt>
                <c:pt idx="1261">
                  <c:v>44</c:v>
                </c:pt>
                <c:pt idx="1262">
                  <c:v>44</c:v>
                </c:pt>
                <c:pt idx="1263">
                  <c:v>44</c:v>
                </c:pt>
                <c:pt idx="1264">
                  <c:v>44</c:v>
                </c:pt>
                <c:pt idx="1265">
                  <c:v>44</c:v>
                </c:pt>
                <c:pt idx="1266">
                  <c:v>44</c:v>
                </c:pt>
                <c:pt idx="1267">
                  <c:v>44</c:v>
                </c:pt>
                <c:pt idx="1268">
                  <c:v>44</c:v>
                </c:pt>
                <c:pt idx="1269">
                  <c:v>44</c:v>
                </c:pt>
                <c:pt idx="1270">
                  <c:v>44</c:v>
                </c:pt>
                <c:pt idx="1271">
                  <c:v>44</c:v>
                </c:pt>
                <c:pt idx="1272">
                  <c:v>44</c:v>
                </c:pt>
                <c:pt idx="1273">
                  <c:v>44</c:v>
                </c:pt>
                <c:pt idx="1274">
                  <c:v>44</c:v>
                </c:pt>
                <c:pt idx="1275">
                  <c:v>44</c:v>
                </c:pt>
                <c:pt idx="1276">
                  <c:v>44</c:v>
                </c:pt>
                <c:pt idx="1277">
                  <c:v>44</c:v>
                </c:pt>
                <c:pt idx="1278">
                  <c:v>44</c:v>
                </c:pt>
                <c:pt idx="1279">
                  <c:v>44</c:v>
                </c:pt>
                <c:pt idx="1280">
                  <c:v>44</c:v>
                </c:pt>
                <c:pt idx="1281">
                  <c:v>44</c:v>
                </c:pt>
                <c:pt idx="1282">
                  <c:v>44</c:v>
                </c:pt>
                <c:pt idx="1283">
                  <c:v>44</c:v>
                </c:pt>
                <c:pt idx="1284">
                  <c:v>44</c:v>
                </c:pt>
                <c:pt idx="1285">
                  <c:v>44</c:v>
                </c:pt>
                <c:pt idx="1286">
                  <c:v>44</c:v>
                </c:pt>
                <c:pt idx="1287">
                  <c:v>44</c:v>
                </c:pt>
                <c:pt idx="1288">
                  <c:v>44</c:v>
                </c:pt>
                <c:pt idx="1289">
                  <c:v>44</c:v>
                </c:pt>
                <c:pt idx="1290">
                  <c:v>44</c:v>
                </c:pt>
                <c:pt idx="1291">
                  <c:v>44</c:v>
                </c:pt>
                <c:pt idx="1292">
                  <c:v>44</c:v>
                </c:pt>
                <c:pt idx="1293">
                  <c:v>44</c:v>
                </c:pt>
                <c:pt idx="1294">
                  <c:v>44</c:v>
                </c:pt>
                <c:pt idx="1295">
                  <c:v>44</c:v>
                </c:pt>
                <c:pt idx="1296">
                  <c:v>44</c:v>
                </c:pt>
                <c:pt idx="1297">
                  <c:v>44</c:v>
                </c:pt>
                <c:pt idx="1298">
                  <c:v>44</c:v>
                </c:pt>
                <c:pt idx="1299">
                  <c:v>44</c:v>
                </c:pt>
                <c:pt idx="1300">
                  <c:v>44</c:v>
                </c:pt>
                <c:pt idx="1301">
                  <c:v>44</c:v>
                </c:pt>
                <c:pt idx="1302">
                  <c:v>44</c:v>
                </c:pt>
                <c:pt idx="1303">
                  <c:v>44</c:v>
                </c:pt>
                <c:pt idx="1304">
                  <c:v>44</c:v>
                </c:pt>
                <c:pt idx="1305">
                  <c:v>44</c:v>
                </c:pt>
                <c:pt idx="1306">
                  <c:v>44</c:v>
                </c:pt>
                <c:pt idx="1307">
                  <c:v>44</c:v>
                </c:pt>
                <c:pt idx="1308">
                  <c:v>44</c:v>
                </c:pt>
                <c:pt idx="1309">
                  <c:v>44</c:v>
                </c:pt>
                <c:pt idx="1310">
                  <c:v>44</c:v>
                </c:pt>
                <c:pt idx="1311">
                  <c:v>44</c:v>
                </c:pt>
                <c:pt idx="1312">
                  <c:v>44</c:v>
                </c:pt>
                <c:pt idx="1313">
                  <c:v>44</c:v>
                </c:pt>
                <c:pt idx="1314">
                  <c:v>44</c:v>
                </c:pt>
                <c:pt idx="1315">
                  <c:v>44</c:v>
                </c:pt>
                <c:pt idx="1316">
                  <c:v>44</c:v>
                </c:pt>
                <c:pt idx="1317">
                  <c:v>44</c:v>
                </c:pt>
                <c:pt idx="1318">
                  <c:v>44</c:v>
                </c:pt>
                <c:pt idx="1319">
                  <c:v>44</c:v>
                </c:pt>
                <c:pt idx="1320">
                  <c:v>44</c:v>
                </c:pt>
                <c:pt idx="1321">
                  <c:v>44</c:v>
                </c:pt>
                <c:pt idx="1322">
                  <c:v>44</c:v>
                </c:pt>
                <c:pt idx="1323">
                  <c:v>44</c:v>
                </c:pt>
                <c:pt idx="1324">
                  <c:v>44</c:v>
                </c:pt>
                <c:pt idx="1325">
                  <c:v>44</c:v>
                </c:pt>
                <c:pt idx="1326">
                  <c:v>44</c:v>
                </c:pt>
                <c:pt idx="1327">
                  <c:v>44</c:v>
                </c:pt>
                <c:pt idx="1328">
                  <c:v>44</c:v>
                </c:pt>
                <c:pt idx="1329">
                  <c:v>44</c:v>
                </c:pt>
                <c:pt idx="1330">
                  <c:v>44</c:v>
                </c:pt>
                <c:pt idx="1331">
                  <c:v>44</c:v>
                </c:pt>
                <c:pt idx="1332">
                  <c:v>44</c:v>
                </c:pt>
                <c:pt idx="1333">
                  <c:v>44</c:v>
                </c:pt>
                <c:pt idx="1334">
                  <c:v>44</c:v>
                </c:pt>
                <c:pt idx="1335">
                  <c:v>44</c:v>
                </c:pt>
                <c:pt idx="1336">
                  <c:v>44</c:v>
                </c:pt>
                <c:pt idx="1337">
                  <c:v>44</c:v>
                </c:pt>
                <c:pt idx="1338">
                  <c:v>44</c:v>
                </c:pt>
                <c:pt idx="1339">
                  <c:v>44</c:v>
                </c:pt>
                <c:pt idx="1340">
                  <c:v>44</c:v>
                </c:pt>
                <c:pt idx="1341">
                  <c:v>44</c:v>
                </c:pt>
                <c:pt idx="1342">
                  <c:v>42</c:v>
                </c:pt>
                <c:pt idx="1343">
                  <c:v>42</c:v>
                </c:pt>
                <c:pt idx="1344">
                  <c:v>42</c:v>
                </c:pt>
                <c:pt idx="1345">
                  <c:v>42</c:v>
                </c:pt>
                <c:pt idx="1346">
                  <c:v>42</c:v>
                </c:pt>
                <c:pt idx="1347">
                  <c:v>42</c:v>
                </c:pt>
                <c:pt idx="1348">
                  <c:v>42</c:v>
                </c:pt>
                <c:pt idx="1349">
                  <c:v>42</c:v>
                </c:pt>
                <c:pt idx="1350">
                  <c:v>42</c:v>
                </c:pt>
                <c:pt idx="1351">
                  <c:v>42</c:v>
                </c:pt>
                <c:pt idx="1352">
                  <c:v>42</c:v>
                </c:pt>
                <c:pt idx="1353">
                  <c:v>42</c:v>
                </c:pt>
                <c:pt idx="1354">
                  <c:v>42</c:v>
                </c:pt>
                <c:pt idx="1355">
                  <c:v>42</c:v>
                </c:pt>
                <c:pt idx="1356">
                  <c:v>42</c:v>
                </c:pt>
                <c:pt idx="1357">
                  <c:v>42</c:v>
                </c:pt>
                <c:pt idx="1358">
                  <c:v>42</c:v>
                </c:pt>
                <c:pt idx="1359">
                  <c:v>42</c:v>
                </c:pt>
                <c:pt idx="1360">
                  <c:v>42</c:v>
                </c:pt>
                <c:pt idx="1361">
                  <c:v>42</c:v>
                </c:pt>
                <c:pt idx="1362">
                  <c:v>42</c:v>
                </c:pt>
                <c:pt idx="1363">
                  <c:v>42</c:v>
                </c:pt>
                <c:pt idx="1364">
                  <c:v>42</c:v>
                </c:pt>
                <c:pt idx="1365">
                  <c:v>42</c:v>
                </c:pt>
                <c:pt idx="1366">
                  <c:v>42</c:v>
                </c:pt>
                <c:pt idx="1367">
                  <c:v>42</c:v>
                </c:pt>
                <c:pt idx="1368">
                  <c:v>42</c:v>
                </c:pt>
                <c:pt idx="1369">
                  <c:v>42</c:v>
                </c:pt>
                <c:pt idx="1370">
                  <c:v>42</c:v>
                </c:pt>
                <c:pt idx="1371">
                  <c:v>42</c:v>
                </c:pt>
                <c:pt idx="1372">
                  <c:v>42</c:v>
                </c:pt>
                <c:pt idx="1373">
                  <c:v>42</c:v>
                </c:pt>
                <c:pt idx="1374">
                  <c:v>42</c:v>
                </c:pt>
                <c:pt idx="1375">
                  <c:v>42</c:v>
                </c:pt>
                <c:pt idx="1376">
                  <c:v>42</c:v>
                </c:pt>
                <c:pt idx="1377">
                  <c:v>42</c:v>
                </c:pt>
                <c:pt idx="1378">
                  <c:v>42</c:v>
                </c:pt>
                <c:pt idx="1379">
                  <c:v>42</c:v>
                </c:pt>
                <c:pt idx="1380">
                  <c:v>42</c:v>
                </c:pt>
                <c:pt idx="1381">
                  <c:v>42</c:v>
                </c:pt>
                <c:pt idx="1382">
                  <c:v>42</c:v>
                </c:pt>
                <c:pt idx="1383">
                  <c:v>42</c:v>
                </c:pt>
                <c:pt idx="1384">
                  <c:v>42</c:v>
                </c:pt>
                <c:pt idx="1385">
                  <c:v>42</c:v>
                </c:pt>
                <c:pt idx="1386">
                  <c:v>42</c:v>
                </c:pt>
                <c:pt idx="1387">
                  <c:v>42</c:v>
                </c:pt>
                <c:pt idx="1388">
                  <c:v>42</c:v>
                </c:pt>
                <c:pt idx="1389">
                  <c:v>42</c:v>
                </c:pt>
                <c:pt idx="1390">
                  <c:v>42</c:v>
                </c:pt>
                <c:pt idx="1391">
                  <c:v>42</c:v>
                </c:pt>
                <c:pt idx="1392">
                  <c:v>42</c:v>
                </c:pt>
                <c:pt idx="1393">
                  <c:v>42</c:v>
                </c:pt>
                <c:pt idx="1394">
                  <c:v>42</c:v>
                </c:pt>
                <c:pt idx="1395">
                  <c:v>42</c:v>
                </c:pt>
                <c:pt idx="1396">
                  <c:v>42</c:v>
                </c:pt>
                <c:pt idx="1397">
                  <c:v>42</c:v>
                </c:pt>
                <c:pt idx="1398">
                  <c:v>42</c:v>
                </c:pt>
                <c:pt idx="1399">
                  <c:v>42</c:v>
                </c:pt>
                <c:pt idx="1400">
                  <c:v>42</c:v>
                </c:pt>
                <c:pt idx="1401">
                  <c:v>42</c:v>
                </c:pt>
                <c:pt idx="1402">
                  <c:v>42</c:v>
                </c:pt>
                <c:pt idx="1403">
                  <c:v>42</c:v>
                </c:pt>
                <c:pt idx="1404">
                  <c:v>42</c:v>
                </c:pt>
                <c:pt idx="1405">
                  <c:v>42</c:v>
                </c:pt>
                <c:pt idx="1406">
                  <c:v>42</c:v>
                </c:pt>
                <c:pt idx="1407">
                  <c:v>42</c:v>
                </c:pt>
                <c:pt idx="1408">
                  <c:v>42</c:v>
                </c:pt>
                <c:pt idx="1409">
                  <c:v>42</c:v>
                </c:pt>
                <c:pt idx="1410">
                  <c:v>42</c:v>
                </c:pt>
                <c:pt idx="1411">
                  <c:v>42</c:v>
                </c:pt>
                <c:pt idx="1412">
                  <c:v>42</c:v>
                </c:pt>
                <c:pt idx="1413">
                  <c:v>42</c:v>
                </c:pt>
                <c:pt idx="1414">
                  <c:v>42</c:v>
                </c:pt>
                <c:pt idx="1415">
                  <c:v>42</c:v>
                </c:pt>
                <c:pt idx="1416">
                  <c:v>42</c:v>
                </c:pt>
                <c:pt idx="1417">
                  <c:v>42</c:v>
                </c:pt>
                <c:pt idx="1418">
                  <c:v>42</c:v>
                </c:pt>
                <c:pt idx="1419">
                  <c:v>42</c:v>
                </c:pt>
                <c:pt idx="1420">
                  <c:v>42</c:v>
                </c:pt>
                <c:pt idx="1421">
                  <c:v>42</c:v>
                </c:pt>
                <c:pt idx="1422">
                  <c:v>42</c:v>
                </c:pt>
                <c:pt idx="1423">
                  <c:v>42</c:v>
                </c:pt>
                <c:pt idx="1424">
                  <c:v>42</c:v>
                </c:pt>
                <c:pt idx="1425">
                  <c:v>42</c:v>
                </c:pt>
                <c:pt idx="1426">
                  <c:v>42</c:v>
                </c:pt>
                <c:pt idx="1427">
                  <c:v>42</c:v>
                </c:pt>
                <c:pt idx="1428">
                  <c:v>42</c:v>
                </c:pt>
                <c:pt idx="1429">
                  <c:v>42</c:v>
                </c:pt>
                <c:pt idx="1430">
                  <c:v>42</c:v>
                </c:pt>
                <c:pt idx="1431">
                  <c:v>42</c:v>
                </c:pt>
                <c:pt idx="1432">
                  <c:v>42</c:v>
                </c:pt>
                <c:pt idx="1433">
                  <c:v>42</c:v>
                </c:pt>
                <c:pt idx="1434">
                  <c:v>42</c:v>
                </c:pt>
                <c:pt idx="1435">
                  <c:v>42</c:v>
                </c:pt>
                <c:pt idx="1436">
                  <c:v>42</c:v>
                </c:pt>
                <c:pt idx="1437">
                  <c:v>42</c:v>
                </c:pt>
                <c:pt idx="1438">
                  <c:v>42</c:v>
                </c:pt>
                <c:pt idx="1439">
                  <c:v>42</c:v>
                </c:pt>
                <c:pt idx="1440">
                  <c:v>42</c:v>
                </c:pt>
                <c:pt idx="1441">
                  <c:v>42</c:v>
                </c:pt>
                <c:pt idx="1442">
                  <c:v>42</c:v>
                </c:pt>
                <c:pt idx="1443">
                  <c:v>42</c:v>
                </c:pt>
                <c:pt idx="1444">
                  <c:v>42</c:v>
                </c:pt>
                <c:pt idx="1445">
                  <c:v>42</c:v>
                </c:pt>
                <c:pt idx="1446">
                  <c:v>42</c:v>
                </c:pt>
                <c:pt idx="1447">
                  <c:v>42</c:v>
                </c:pt>
                <c:pt idx="1448">
                  <c:v>42</c:v>
                </c:pt>
                <c:pt idx="1449">
                  <c:v>40</c:v>
                </c:pt>
                <c:pt idx="1450">
                  <c:v>40</c:v>
                </c:pt>
                <c:pt idx="1451">
                  <c:v>40</c:v>
                </c:pt>
                <c:pt idx="1452">
                  <c:v>40</c:v>
                </c:pt>
                <c:pt idx="1453">
                  <c:v>40</c:v>
                </c:pt>
                <c:pt idx="1454">
                  <c:v>40</c:v>
                </c:pt>
                <c:pt idx="1455">
                  <c:v>40</c:v>
                </c:pt>
                <c:pt idx="1456">
                  <c:v>40</c:v>
                </c:pt>
                <c:pt idx="1457">
                  <c:v>40</c:v>
                </c:pt>
                <c:pt idx="1458">
                  <c:v>40</c:v>
                </c:pt>
                <c:pt idx="1459">
                  <c:v>40</c:v>
                </c:pt>
                <c:pt idx="1460">
                  <c:v>40</c:v>
                </c:pt>
                <c:pt idx="1461">
                  <c:v>40</c:v>
                </c:pt>
                <c:pt idx="1462">
                  <c:v>40</c:v>
                </c:pt>
                <c:pt idx="1463">
                  <c:v>40</c:v>
                </c:pt>
                <c:pt idx="1464">
                  <c:v>40</c:v>
                </c:pt>
                <c:pt idx="1465">
                  <c:v>40</c:v>
                </c:pt>
                <c:pt idx="1466">
                  <c:v>40</c:v>
                </c:pt>
                <c:pt idx="1467">
                  <c:v>40</c:v>
                </c:pt>
                <c:pt idx="1468">
                  <c:v>40</c:v>
                </c:pt>
                <c:pt idx="1469">
                  <c:v>40</c:v>
                </c:pt>
                <c:pt idx="1470">
                  <c:v>40</c:v>
                </c:pt>
                <c:pt idx="1471">
                  <c:v>40</c:v>
                </c:pt>
                <c:pt idx="1472">
                  <c:v>40</c:v>
                </c:pt>
                <c:pt idx="1473">
                  <c:v>40</c:v>
                </c:pt>
                <c:pt idx="1474">
                  <c:v>40</c:v>
                </c:pt>
                <c:pt idx="1475">
                  <c:v>40</c:v>
                </c:pt>
                <c:pt idx="1476">
                  <c:v>40</c:v>
                </c:pt>
                <c:pt idx="1477">
                  <c:v>40</c:v>
                </c:pt>
                <c:pt idx="1478">
                  <c:v>40</c:v>
                </c:pt>
                <c:pt idx="1479">
                  <c:v>40</c:v>
                </c:pt>
                <c:pt idx="1480">
                  <c:v>40</c:v>
                </c:pt>
                <c:pt idx="1481">
                  <c:v>40</c:v>
                </c:pt>
                <c:pt idx="1482">
                  <c:v>40</c:v>
                </c:pt>
                <c:pt idx="1483">
                  <c:v>40</c:v>
                </c:pt>
                <c:pt idx="1484">
                  <c:v>40</c:v>
                </c:pt>
                <c:pt idx="1485">
                  <c:v>40</c:v>
                </c:pt>
                <c:pt idx="1486">
                  <c:v>40</c:v>
                </c:pt>
                <c:pt idx="1487">
                  <c:v>40</c:v>
                </c:pt>
                <c:pt idx="1488">
                  <c:v>40</c:v>
                </c:pt>
                <c:pt idx="1489">
                  <c:v>40</c:v>
                </c:pt>
                <c:pt idx="1490">
                  <c:v>40</c:v>
                </c:pt>
                <c:pt idx="1491">
                  <c:v>40</c:v>
                </c:pt>
                <c:pt idx="1492">
                  <c:v>40</c:v>
                </c:pt>
                <c:pt idx="1493">
                  <c:v>40</c:v>
                </c:pt>
                <c:pt idx="1494">
                  <c:v>40</c:v>
                </c:pt>
                <c:pt idx="1495">
                  <c:v>40</c:v>
                </c:pt>
                <c:pt idx="1496">
                  <c:v>40</c:v>
                </c:pt>
                <c:pt idx="1497">
                  <c:v>40</c:v>
                </c:pt>
                <c:pt idx="1498">
                  <c:v>40</c:v>
                </c:pt>
                <c:pt idx="1499">
                  <c:v>40</c:v>
                </c:pt>
                <c:pt idx="1500">
                  <c:v>40</c:v>
                </c:pt>
                <c:pt idx="1501">
                  <c:v>40</c:v>
                </c:pt>
                <c:pt idx="1502">
                  <c:v>40</c:v>
                </c:pt>
                <c:pt idx="1503">
                  <c:v>40</c:v>
                </c:pt>
                <c:pt idx="1504">
                  <c:v>40</c:v>
                </c:pt>
                <c:pt idx="1505">
                  <c:v>40</c:v>
                </c:pt>
                <c:pt idx="1506">
                  <c:v>40</c:v>
                </c:pt>
                <c:pt idx="1507">
                  <c:v>40</c:v>
                </c:pt>
                <c:pt idx="1508">
                  <c:v>40</c:v>
                </c:pt>
                <c:pt idx="1509">
                  <c:v>40</c:v>
                </c:pt>
                <c:pt idx="1510">
                  <c:v>40</c:v>
                </c:pt>
                <c:pt idx="1511">
                  <c:v>40</c:v>
                </c:pt>
                <c:pt idx="1512">
                  <c:v>40</c:v>
                </c:pt>
                <c:pt idx="1513">
                  <c:v>40</c:v>
                </c:pt>
                <c:pt idx="1514">
                  <c:v>40</c:v>
                </c:pt>
                <c:pt idx="1515">
                  <c:v>40</c:v>
                </c:pt>
                <c:pt idx="1516">
                  <c:v>40</c:v>
                </c:pt>
                <c:pt idx="1517">
                  <c:v>40</c:v>
                </c:pt>
                <c:pt idx="1518">
                  <c:v>40</c:v>
                </c:pt>
                <c:pt idx="1519">
                  <c:v>40</c:v>
                </c:pt>
                <c:pt idx="1520">
                  <c:v>40</c:v>
                </c:pt>
                <c:pt idx="1521">
                  <c:v>40</c:v>
                </c:pt>
                <c:pt idx="1522">
                  <c:v>40</c:v>
                </c:pt>
                <c:pt idx="1523">
                  <c:v>40</c:v>
                </c:pt>
                <c:pt idx="1524">
                  <c:v>40</c:v>
                </c:pt>
                <c:pt idx="1525">
                  <c:v>40</c:v>
                </c:pt>
                <c:pt idx="1526">
                  <c:v>40</c:v>
                </c:pt>
                <c:pt idx="1527">
                  <c:v>40</c:v>
                </c:pt>
                <c:pt idx="1528">
                  <c:v>40</c:v>
                </c:pt>
                <c:pt idx="1529">
                  <c:v>40</c:v>
                </c:pt>
                <c:pt idx="1530">
                  <c:v>40</c:v>
                </c:pt>
                <c:pt idx="1531">
                  <c:v>40</c:v>
                </c:pt>
                <c:pt idx="1532">
                  <c:v>40</c:v>
                </c:pt>
                <c:pt idx="1533">
                  <c:v>40</c:v>
                </c:pt>
                <c:pt idx="1534">
                  <c:v>40</c:v>
                </c:pt>
                <c:pt idx="1535">
                  <c:v>40</c:v>
                </c:pt>
                <c:pt idx="1536">
                  <c:v>40</c:v>
                </c:pt>
                <c:pt idx="1537">
                  <c:v>40</c:v>
                </c:pt>
                <c:pt idx="1538">
                  <c:v>40</c:v>
                </c:pt>
                <c:pt idx="1539">
                  <c:v>40</c:v>
                </c:pt>
                <c:pt idx="1540">
                  <c:v>40</c:v>
                </c:pt>
                <c:pt idx="1541">
                  <c:v>40</c:v>
                </c:pt>
                <c:pt idx="1542">
                  <c:v>40</c:v>
                </c:pt>
                <c:pt idx="1543">
                  <c:v>40</c:v>
                </c:pt>
                <c:pt idx="1544">
                  <c:v>40</c:v>
                </c:pt>
                <c:pt idx="1545">
                  <c:v>40</c:v>
                </c:pt>
                <c:pt idx="1546">
                  <c:v>40</c:v>
                </c:pt>
                <c:pt idx="1547">
                  <c:v>40</c:v>
                </c:pt>
                <c:pt idx="1548">
                  <c:v>40</c:v>
                </c:pt>
                <c:pt idx="1549">
                  <c:v>40</c:v>
                </c:pt>
                <c:pt idx="1550">
                  <c:v>40</c:v>
                </c:pt>
                <c:pt idx="1551">
                  <c:v>40</c:v>
                </c:pt>
                <c:pt idx="1552">
                  <c:v>40</c:v>
                </c:pt>
                <c:pt idx="1553">
                  <c:v>40</c:v>
                </c:pt>
                <c:pt idx="1554">
                  <c:v>40</c:v>
                </c:pt>
                <c:pt idx="1555">
                  <c:v>40</c:v>
                </c:pt>
                <c:pt idx="1556">
                  <c:v>40</c:v>
                </c:pt>
                <c:pt idx="1557">
                  <c:v>40</c:v>
                </c:pt>
                <c:pt idx="1558">
                  <c:v>40</c:v>
                </c:pt>
                <c:pt idx="1559">
                  <c:v>40</c:v>
                </c:pt>
                <c:pt idx="1560">
                  <c:v>40</c:v>
                </c:pt>
                <c:pt idx="1561">
                  <c:v>40</c:v>
                </c:pt>
                <c:pt idx="1562">
                  <c:v>40</c:v>
                </c:pt>
                <c:pt idx="1563">
                  <c:v>40</c:v>
                </c:pt>
                <c:pt idx="1564">
                  <c:v>40</c:v>
                </c:pt>
                <c:pt idx="1565">
                  <c:v>40</c:v>
                </c:pt>
                <c:pt idx="1566">
                  <c:v>40</c:v>
                </c:pt>
                <c:pt idx="1567">
                  <c:v>40</c:v>
                </c:pt>
                <c:pt idx="1568">
                  <c:v>40</c:v>
                </c:pt>
                <c:pt idx="1569">
                  <c:v>40</c:v>
                </c:pt>
                <c:pt idx="1570">
                  <c:v>38</c:v>
                </c:pt>
                <c:pt idx="1571">
                  <c:v>38</c:v>
                </c:pt>
                <c:pt idx="1572">
                  <c:v>38</c:v>
                </c:pt>
                <c:pt idx="1573">
                  <c:v>38</c:v>
                </c:pt>
                <c:pt idx="1574">
                  <c:v>38</c:v>
                </c:pt>
                <c:pt idx="1575">
                  <c:v>38</c:v>
                </c:pt>
                <c:pt idx="1576">
                  <c:v>38</c:v>
                </c:pt>
                <c:pt idx="1577">
                  <c:v>38</c:v>
                </c:pt>
                <c:pt idx="1578">
                  <c:v>38</c:v>
                </c:pt>
                <c:pt idx="1579">
                  <c:v>38</c:v>
                </c:pt>
                <c:pt idx="1580">
                  <c:v>38</c:v>
                </c:pt>
                <c:pt idx="1581">
                  <c:v>38</c:v>
                </c:pt>
                <c:pt idx="1582">
                  <c:v>38</c:v>
                </c:pt>
                <c:pt idx="1583">
                  <c:v>38</c:v>
                </c:pt>
                <c:pt idx="1584">
                  <c:v>38</c:v>
                </c:pt>
                <c:pt idx="1585">
                  <c:v>38</c:v>
                </c:pt>
                <c:pt idx="1586">
                  <c:v>38</c:v>
                </c:pt>
                <c:pt idx="1587">
                  <c:v>38</c:v>
                </c:pt>
                <c:pt idx="1588">
                  <c:v>38</c:v>
                </c:pt>
                <c:pt idx="1589">
                  <c:v>38</c:v>
                </c:pt>
                <c:pt idx="1590">
                  <c:v>38</c:v>
                </c:pt>
                <c:pt idx="1591">
                  <c:v>38</c:v>
                </c:pt>
                <c:pt idx="1592">
                  <c:v>38</c:v>
                </c:pt>
                <c:pt idx="1593">
                  <c:v>38</c:v>
                </c:pt>
                <c:pt idx="1594">
                  <c:v>38</c:v>
                </c:pt>
                <c:pt idx="1595">
                  <c:v>38</c:v>
                </c:pt>
                <c:pt idx="1596">
                  <c:v>38</c:v>
                </c:pt>
                <c:pt idx="1597">
                  <c:v>38</c:v>
                </c:pt>
                <c:pt idx="1598">
                  <c:v>38</c:v>
                </c:pt>
                <c:pt idx="1599">
                  <c:v>38</c:v>
                </c:pt>
                <c:pt idx="1600">
                  <c:v>38</c:v>
                </c:pt>
                <c:pt idx="1601">
                  <c:v>38</c:v>
                </c:pt>
                <c:pt idx="1602">
                  <c:v>38</c:v>
                </c:pt>
                <c:pt idx="1603">
                  <c:v>38</c:v>
                </c:pt>
                <c:pt idx="1604">
                  <c:v>38</c:v>
                </c:pt>
                <c:pt idx="1605">
                  <c:v>38</c:v>
                </c:pt>
                <c:pt idx="1606">
                  <c:v>38</c:v>
                </c:pt>
                <c:pt idx="1607">
                  <c:v>38</c:v>
                </c:pt>
                <c:pt idx="1608">
                  <c:v>38</c:v>
                </c:pt>
                <c:pt idx="1609">
                  <c:v>38</c:v>
                </c:pt>
                <c:pt idx="1610">
                  <c:v>38</c:v>
                </c:pt>
                <c:pt idx="1611">
                  <c:v>38</c:v>
                </c:pt>
                <c:pt idx="1612">
                  <c:v>38</c:v>
                </c:pt>
                <c:pt idx="1613">
                  <c:v>38</c:v>
                </c:pt>
                <c:pt idx="1614">
                  <c:v>38</c:v>
                </c:pt>
                <c:pt idx="1615">
                  <c:v>38</c:v>
                </c:pt>
                <c:pt idx="1616">
                  <c:v>38</c:v>
                </c:pt>
                <c:pt idx="1617">
                  <c:v>38</c:v>
                </c:pt>
                <c:pt idx="1618">
                  <c:v>38</c:v>
                </c:pt>
                <c:pt idx="1619">
                  <c:v>38</c:v>
                </c:pt>
                <c:pt idx="1620">
                  <c:v>38</c:v>
                </c:pt>
                <c:pt idx="1621">
                  <c:v>38</c:v>
                </c:pt>
                <c:pt idx="1622">
                  <c:v>38</c:v>
                </c:pt>
                <c:pt idx="1623">
                  <c:v>38</c:v>
                </c:pt>
                <c:pt idx="1624">
                  <c:v>38</c:v>
                </c:pt>
                <c:pt idx="1625">
                  <c:v>38</c:v>
                </c:pt>
                <c:pt idx="1626">
                  <c:v>38</c:v>
                </c:pt>
                <c:pt idx="1627">
                  <c:v>38</c:v>
                </c:pt>
                <c:pt idx="1628">
                  <c:v>38</c:v>
                </c:pt>
                <c:pt idx="1629">
                  <c:v>38</c:v>
                </c:pt>
                <c:pt idx="1630">
                  <c:v>38</c:v>
                </c:pt>
                <c:pt idx="1631">
                  <c:v>38</c:v>
                </c:pt>
                <c:pt idx="1632">
                  <c:v>38</c:v>
                </c:pt>
                <c:pt idx="1633">
                  <c:v>38</c:v>
                </c:pt>
                <c:pt idx="1634">
                  <c:v>38</c:v>
                </c:pt>
                <c:pt idx="1635">
                  <c:v>38</c:v>
                </c:pt>
                <c:pt idx="1636">
                  <c:v>38</c:v>
                </c:pt>
                <c:pt idx="1637">
                  <c:v>38</c:v>
                </c:pt>
                <c:pt idx="1638">
                  <c:v>38</c:v>
                </c:pt>
                <c:pt idx="1639">
                  <c:v>38</c:v>
                </c:pt>
                <c:pt idx="1640">
                  <c:v>38</c:v>
                </c:pt>
                <c:pt idx="1641">
                  <c:v>38</c:v>
                </c:pt>
                <c:pt idx="1642">
                  <c:v>38</c:v>
                </c:pt>
                <c:pt idx="1643">
                  <c:v>38</c:v>
                </c:pt>
                <c:pt idx="1644">
                  <c:v>38</c:v>
                </c:pt>
                <c:pt idx="1645">
                  <c:v>38</c:v>
                </c:pt>
                <c:pt idx="1646">
                  <c:v>38</c:v>
                </c:pt>
                <c:pt idx="1647">
                  <c:v>38</c:v>
                </c:pt>
                <c:pt idx="1648">
                  <c:v>38</c:v>
                </c:pt>
                <c:pt idx="1649">
                  <c:v>38</c:v>
                </c:pt>
                <c:pt idx="1650">
                  <c:v>38</c:v>
                </c:pt>
                <c:pt idx="1651">
                  <c:v>38</c:v>
                </c:pt>
                <c:pt idx="1652">
                  <c:v>38</c:v>
                </c:pt>
                <c:pt idx="1653">
                  <c:v>38</c:v>
                </c:pt>
                <c:pt idx="1654">
                  <c:v>38</c:v>
                </c:pt>
                <c:pt idx="1655">
                  <c:v>38</c:v>
                </c:pt>
                <c:pt idx="1656">
                  <c:v>38</c:v>
                </c:pt>
                <c:pt idx="1657">
                  <c:v>38</c:v>
                </c:pt>
                <c:pt idx="1658">
                  <c:v>38</c:v>
                </c:pt>
                <c:pt idx="1659">
                  <c:v>38</c:v>
                </c:pt>
                <c:pt idx="1660">
                  <c:v>38</c:v>
                </c:pt>
                <c:pt idx="1661">
                  <c:v>38</c:v>
                </c:pt>
                <c:pt idx="1662">
                  <c:v>38</c:v>
                </c:pt>
                <c:pt idx="1663">
                  <c:v>38</c:v>
                </c:pt>
                <c:pt idx="1664">
                  <c:v>38</c:v>
                </c:pt>
                <c:pt idx="1665">
                  <c:v>38</c:v>
                </c:pt>
                <c:pt idx="1666">
                  <c:v>38</c:v>
                </c:pt>
                <c:pt idx="1667">
                  <c:v>38</c:v>
                </c:pt>
                <c:pt idx="1668">
                  <c:v>38</c:v>
                </c:pt>
                <c:pt idx="1669">
                  <c:v>38</c:v>
                </c:pt>
                <c:pt idx="1670">
                  <c:v>38</c:v>
                </c:pt>
                <c:pt idx="1671">
                  <c:v>38</c:v>
                </c:pt>
                <c:pt idx="1672">
                  <c:v>38</c:v>
                </c:pt>
                <c:pt idx="1673">
                  <c:v>38</c:v>
                </c:pt>
                <c:pt idx="1674">
                  <c:v>38</c:v>
                </c:pt>
                <c:pt idx="1675">
                  <c:v>38</c:v>
                </c:pt>
                <c:pt idx="1676">
                  <c:v>38</c:v>
                </c:pt>
                <c:pt idx="1677">
                  <c:v>38</c:v>
                </c:pt>
                <c:pt idx="1678">
                  <c:v>36</c:v>
                </c:pt>
                <c:pt idx="1679">
                  <c:v>36</c:v>
                </c:pt>
                <c:pt idx="1680">
                  <c:v>36</c:v>
                </c:pt>
                <c:pt idx="1681">
                  <c:v>36</c:v>
                </c:pt>
                <c:pt idx="1682">
                  <c:v>36</c:v>
                </c:pt>
                <c:pt idx="1683">
                  <c:v>36</c:v>
                </c:pt>
                <c:pt idx="1684">
                  <c:v>36</c:v>
                </c:pt>
                <c:pt idx="1685">
                  <c:v>36</c:v>
                </c:pt>
                <c:pt idx="1686">
                  <c:v>36</c:v>
                </c:pt>
                <c:pt idx="1687">
                  <c:v>36</c:v>
                </c:pt>
                <c:pt idx="1688">
                  <c:v>36</c:v>
                </c:pt>
                <c:pt idx="1689">
                  <c:v>36</c:v>
                </c:pt>
                <c:pt idx="1690">
                  <c:v>36</c:v>
                </c:pt>
                <c:pt idx="1691">
                  <c:v>36</c:v>
                </c:pt>
                <c:pt idx="1692">
                  <c:v>36</c:v>
                </c:pt>
                <c:pt idx="1693">
                  <c:v>36</c:v>
                </c:pt>
                <c:pt idx="1694">
                  <c:v>36</c:v>
                </c:pt>
                <c:pt idx="1695">
                  <c:v>36</c:v>
                </c:pt>
                <c:pt idx="1696">
                  <c:v>36</c:v>
                </c:pt>
                <c:pt idx="1697">
                  <c:v>36</c:v>
                </c:pt>
                <c:pt idx="1698">
                  <c:v>36</c:v>
                </c:pt>
                <c:pt idx="1699">
                  <c:v>36</c:v>
                </c:pt>
                <c:pt idx="1700">
                  <c:v>36</c:v>
                </c:pt>
                <c:pt idx="1701">
                  <c:v>36</c:v>
                </c:pt>
                <c:pt idx="1702">
                  <c:v>36</c:v>
                </c:pt>
                <c:pt idx="1703">
                  <c:v>36</c:v>
                </c:pt>
                <c:pt idx="1704">
                  <c:v>36</c:v>
                </c:pt>
                <c:pt idx="1705">
                  <c:v>36</c:v>
                </c:pt>
                <c:pt idx="1706">
                  <c:v>36</c:v>
                </c:pt>
                <c:pt idx="1707">
                  <c:v>36</c:v>
                </c:pt>
                <c:pt idx="1708">
                  <c:v>36</c:v>
                </c:pt>
                <c:pt idx="1709">
                  <c:v>36</c:v>
                </c:pt>
                <c:pt idx="1710">
                  <c:v>36</c:v>
                </c:pt>
                <c:pt idx="1711">
                  <c:v>36</c:v>
                </c:pt>
                <c:pt idx="1712">
                  <c:v>36</c:v>
                </c:pt>
                <c:pt idx="1713">
                  <c:v>36</c:v>
                </c:pt>
                <c:pt idx="1714">
                  <c:v>36</c:v>
                </c:pt>
                <c:pt idx="1715">
                  <c:v>36</c:v>
                </c:pt>
                <c:pt idx="1716">
                  <c:v>36</c:v>
                </c:pt>
                <c:pt idx="1717">
                  <c:v>36</c:v>
                </c:pt>
                <c:pt idx="1718">
                  <c:v>36</c:v>
                </c:pt>
                <c:pt idx="1719">
                  <c:v>36</c:v>
                </c:pt>
                <c:pt idx="1720">
                  <c:v>36</c:v>
                </c:pt>
                <c:pt idx="1721">
                  <c:v>36</c:v>
                </c:pt>
                <c:pt idx="1722">
                  <c:v>36</c:v>
                </c:pt>
                <c:pt idx="1723">
                  <c:v>36</c:v>
                </c:pt>
                <c:pt idx="1724">
                  <c:v>36</c:v>
                </c:pt>
                <c:pt idx="1725">
                  <c:v>36</c:v>
                </c:pt>
                <c:pt idx="1726">
                  <c:v>36</c:v>
                </c:pt>
                <c:pt idx="1727">
                  <c:v>36</c:v>
                </c:pt>
                <c:pt idx="1728">
                  <c:v>36</c:v>
                </c:pt>
                <c:pt idx="1729">
                  <c:v>36</c:v>
                </c:pt>
                <c:pt idx="1730">
                  <c:v>36</c:v>
                </c:pt>
                <c:pt idx="1731">
                  <c:v>36</c:v>
                </c:pt>
                <c:pt idx="1732">
                  <c:v>36</c:v>
                </c:pt>
                <c:pt idx="1733">
                  <c:v>36</c:v>
                </c:pt>
                <c:pt idx="1734">
                  <c:v>36</c:v>
                </c:pt>
                <c:pt idx="1735">
                  <c:v>36</c:v>
                </c:pt>
                <c:pt idx="1736">
                  <c:v>36</c:v>
                </c:pt>
                <c:pt idx="1737">
                  <c:v>36</c:v>
                </c:pt>
                <c:pt idx="1738">
                  <c:v>36</c:v>
                </c:pt>
                <c:pt idx="1739">
                  <c:v>36</c:v>
                </c:pt>
                <c:pt idx="1740">
                  <c:v>36</c:v>
                </c:pt>
                <c:pt idx="1741">
                  <c:v>36</c:v>
                </c:pt>
                <c:pt idx="1742">
                  <c:v>36</c:v>
                </c:pt>
                <c:pt idx="1743">
                  <c:v>36</c:v>
                </c:pt>
                <c:pt idx="1744">
                  <c:v>36</c:v>
                </c:pt>
                <c:pt idx="1745">
                  <c:v>36</c:v>
                </c:pt>
                <c:pt idx="1746">
                  <c:v>36</c:v>
                </c:pt>
                <c:pt idx="1747">
                  <c:v>36</c:v>
                </c:pt>
                <c:pt idx="1748">
                  <c:v>36</c:v>
                </c:pt>
                <c:pt idx="1749">
                  <c:v>36</c:v>
                </c:pt>
                <c:pt idx="1750">
                  <c:v>36</c:v>
                </c:pt>
                <c:pt idx="1751">
                  <c:v>36</c:v>
                </c:pt>
                <c:pt idx="1752">
                  <c:v>36</c:v>
                </c:pt>
                <c:pt idx="1753">
                  <c:v>36</c:v>
                </c:pt>
                <c:pt idx="1754">
                  <c:v>36</c:v>
                </c:pt>
                <c:pt idx="1755">
                  <c:v>36</c:v>
                </c:pt>
                <c:pt idx="1756">
                  <c:v>36</c:v>
                </c:pt>
                <c:pt idx="1757">
                  <c:v>36</c:v>
                </c:pt>
                <c:pt idx="1758">
                  <c:v>36</c:v>
                </c:pt>
                <c:pt idx="1759">
                  <c:v>36</c:v>
                </c:pt>
                <c:pt idx="1760">
                  <c:v>36</c:v>
                </c:pt>
                <c:pt idx="1761">
                  <c:v>36</c:v>
                </c:pt>
                <c:pt idx="1762">
                  <c:v>36</c:v>
                </c:pt>
                <c:pt idx="1763">
                  <c:v>36</c:v>
                </c:pt>
                <c:pt idx="1764">
                  <c:v>36</c:v>
                </c:pt>
                <c:pt idx="1765">
                  <c:v>36</c:v>
                </c:pt>
                <c:pt idx="1766">
                  <c:v>36</c:v>
                </c:pt>
                <c:pt idx="1767">
                  <c:v>36</c:v>
                </c:pt>
                <c:pt idx="1768">
                  <c:v>36</c:v>
                </c:pt>
                <c:pt idx="1769">
                  <c:v>36</c:v>
                </c:pt>
                <c:pt idx="1770">
                  <c:v>36</c:v>
                </c:pt>
                <c:pt idx="1771">
                  <c:v>36</c:v>
                </c:pt>
                <c:pt idx="1772">
                  <c:v>36</c:v>
                </c:pt>
                <c:pt idx="1773">
                  <c:v>36</c:v>
                </c:pt>
                <c:pt idx="1774">
                  <c:v>36</c:v>
                </c:pt>
                <c:pt idx="1775">
                  <c:v>36</c:v>
                </c:pt>
                <c:pt idx="1776">
                  <c:v>36</c:v>
                </c:pt>
                <c:pt idx="1777">
                  <c:v>36</c:v>
                </c:pt>
                <c:pt idx="1778">
                  <c:v>36</c:v>
                </c:pt>
                <c:pt idx="1779">
                  <c:v>36</c:v>
                </c:pt>
                <c:pt idx="1780">
                  <c:v>36</c:v>
                </c:pt>
                <c:pt idx="1781">
                  <c:v>36</c:v>
                </c:pt>
                <c:pt idx="1782">
                  <c:v>36</c:v>
                </c:pt>
                <c:pt idx="1783">
                  <c:v>36</c:v>
                </c:pt>
                <c:pt idx="1784">
                  <c:v>36</c:v>
                </c:pt>
                <c:pt idx="1785">
                  <c:v>36</c:v>
                </c:pt>
                <c:pt idx="1786">
                  <c:v>36</c:v>
                </c:pt>
                <c:pt idx="1787">
                  <c:v>36</c:v>
                </c:pt>
                <c:pt idx="1788">
                  <c:v>36</c:v>
                </c:pt>
                <c:pt idx="1789">
                  <c:v>36</c:v>
                </c:pt>
                <c:pt idx="1790">
                  <c:v>36</c:v>
                </c:pt>
                <c:pt idx="1791">
                  <c:v>36</c:v>
                </c:pt>
                <c:pt idx="1792">
                  <c:v>36</c:v>
                </c:pt>
                <c:pt idx="1793">
                  <c:v>36</c:v>
                </c:pt>
                <c:pt idx="1794">
                  <c:v>36</c:v>
                </c:pt>
                <c:pt idx="1795">
                  <c:v>36</c:v>
                </c:pt>
                <c:pt idx="1796">
                  <c:v>36</c:v>
                </c:pt>
                <c:pt idx="1797">
                  <c:v>34</c:v>
                </c:pt>
                <c:pt idx="1798">
                  <c:v>34</c:v>
                </c:pt>
                <c:pt idx="1799">
                  <c:v>34</c:v>
                </c:pt>
                <c:pt idx="1800">
                  <c:v>34</c:v>
                </c:pt>
                <c:pt idx="1801">
                  <c:v>34</c:v>
                </c:pt>
                <c:pt idx="1802">
                  <c:v>34</c:v>
                </c:pt>
                <c:pt idx="1803">
                  <c:v>34</c:v>
                </c:pt>
                <c:pt idx="1804">
                  <c:v>34</c:v>
                </c:pt>
                <c:pt idx="1805">
                  <c:v>34</c:v>
                </c:pt>
                <c:pt idx="1806">
                  <c:v>34</c:v>
                </c:pt>
                <c:pt idx="1807">
                  <c:v>34</c:v>
                </c:pt>
                <c:pt idx="1808">
                  <c:v>34</c:v>
                </c:pt>
                <c:pt idx="1809">
                  <c:v>34</c:v>
                </c:pt>
                <c:pt idx="1810">
                  <c:v>34</c:v>
                </c:pt>
                <c:pt idx="1811">
                  <c:v>34</c:v>
                </c:pt>
                <c:pt idx="1812">
                  <c:v>34</c:v>
                </c:pt>
                <c:pt idx="1813">
                  <c:v>34</c:v>
                </c:pt>
                <c:pt idx="1814">
                  <c:v>34</c:v>
                </c:pt>
                <c:pt idx="1815">
                  <c:v>34</c:v>
                </c:pt>
                <c:pt idx="1816">
                  <c:v>34</c:v>
                </c:pt>
                <c:pt idx="1817">
                  <c:v>34</c:v>
                </c:pt>
                <c:pt idx="1818">
                  <c:v>34</c:v>
                </c:pt>
                <c:pt idx="1819">
                  <c:v>34</c:v>
                </c:pt>
                <c:pt idx="1820">
                  <c:v>34</c:v>
                </c:pt>
                <c:pt idx="1821">
                  <c:v>34</c:v>
                </c:pt>
                <c:pt idx="1822">
                  <c:v>34</c:v>
                </c:pt>
                <c:pt idx="1823">
                  <c:v>34</c:v>
                </c:pt>
                <c:pt idx="1824">
                  <c:v>34</c:v>
                </c:pt>
                <c:pt idx="1825">
                  <c:v>34</c:v>
                </c:pt>
                <c:pt idx="1826">
                  <c:v>34</c:v>
                </c:pt>
                <c:pt idx="1827">
                  <c:v>34</c:v>
                </c:pt>
                <c:pt idx="1828">
                  <c:v>34</c:v>
                </c:pt>
                <c:pt idx="1829">
                  <c:v>34</c:v>
                </c:pt>
                <c:pt idx="1830">
                  <c:v>34</c:v>
                </c:pt>
                <c:pt idx="1831">
                  <c:v>34</c:v>
                </c:pt>
                <c:pt idx="1832">
                  <c:v>34</c:v>
                </c:pt>
                <c:pt idx="1833">
                  <c:v>34</c:v>
                </c:pt>
                <c:pt idx="1834">
                  <c:v>34</c:v>
                </c:pt>
                <c:pt idx="1835">
                  <c:v>34</c:v>
                </c:pt>
                <c:pt idx="1836">
                  <c:v>34</c:v>
                </c:pt>
                <c:pt idx="1837">
                  <c:v>34</c:v>
                </c:pt>
                <c:pt idx="1838">
                  <c:v>34</c:v>
                </c:pt>
                <c:pt idx="1839">
                  <c:v>34</c:v>
                </c:pt>
                <c:pt idx="1840">
                  <c:v>34</c:v>
                </c:pt>
                <c:pt idx="1841">
                  <c:v>34</c:v>
                </c:pt>
                <c:pt idx="1842">
                  <c:v>34</c:v>
                </c:pt>
                <c:pt idx="1843">
                  <c:v>34</c:v>
                </c:pt>
                <c:pt idx="1844">
                  <c:v>34</c:v>
                </c:pt>
                <c:pt idx="1845">
                  <c:v>34</c:v>
                </c:pt>
                <c:pt idx="1846">
                  <c:v>34</c:v>
                </c:pt>
                <c:pt idx="1847">
                  <c:v>34</c:v>
                </c:pt>
                <c:pt idx="1848">
                  <c:v>34</c:v>
                </c:pt>
                <c:pt idx="1849">
                  <c:v>34</c:v>
                </c:pt>
                <c:pt idx="1850">
                  <c:v>34</c:v>
                </c:pt>
                <c:pt idx="1851">
                  <c:v>34</c:v>
                </c:pt>
                <c:pt idx="1852">
                  <c:v>34</c:v>
                </c:pt>
                <c:pt idx="1853">
                  <c:v>34</c:v>
                </c:pt>
                <c:pt idx="1854">
                  <c:v>34</c:v>
                </c:pt>
                <c:pt idx="1855">
                  <c:v>34</c:v>
                </c:pt>
                <c:pt idx="1856">
                  <c:v>34</c:v>
                </c:pt>
                <c:pt idx="1857">
                  <c:v>34</c:v>
                </c:pt>
                <c:pt idx="1858">
                  <c:v>34</c:v>
                </c:pt>
                <c:pt idx="1859">
                  <c:v>34</c:v>
                </c:pt>
                <c:pt idx="1860">
                  <c:v>34</c:v>
                </c:pt>
                <c:pt idx="1861">
                  <c:v>34</c:v>
                </c:pt>
                <c:pt idx="1862">
                  <c:v>34</c:v>
                </c:pt>
                <c:pt idx="1863">
                  <c:v>34</c:v>
                </c:pt>
                <c:pt idx="1864">
                  <c:v>34</c:v>
                </c:pt>
                <c:pt idx="1865">
                  <c:v>34</c:v>
                </c:pt>
                <c:pt idx="1866">
                  <c:v>34</c:v>
                </c:pt>
                <c:pt idx="1867">
                  <c:v>34</c:v>
                </c:pt>
                <c:pt idx="1868">
                  <c:v>34</c:v>
                </c:pt>
                <c:pt idx="1869">
                  <c:v>34</c:v>
                </c:pt>
                <c:pt idx="1870">
                  <c:v>34</c:v>
                </c:pt>
                <c:pt idx="1871">
                  <c:v>34</c:v>
                </c:pt>
                <c:pt idx="1872">
                  <c:v>34</c:v>
                </c:pt>
                <c:pt idx="1873">
                  <c:v>34</c:v>
                </c:pt>
                <c:pt idx="1874">
                  <c:v>34</c:v>
                </c:pt>
                <c:pt idx="1875">
                  <c:v>34</c:v>
                </c:pt>
                <c:pt idx="1876">
                  <c:v>34</c:v>
                </c:pt>
                <c:pt idx="1877">
                  <c:v>34</c:v>
                </c:pt>
                <c:pt idx="1878">
                  <c:v>34</c:v>
                </c:pt>
                <c:pt idx="1879">
                  <c:v>34</c:v>
                </c:pt>
                <c:pt idx="1880">
                  <c:v>34</c:v>
                </c:pt>
                <c:pt idx="1881">
                  <c:v>34</c:v>
                </c:pt>
                <c:pt idx="1882">
                  <c:v>34</c:v>
                </c:pt>
                <c:pt idx="1883">
                  <c:v>34</c:v>
                </c:pt>
                <c:pt idx="1884">
                  <c:v>34</c:v>
                </c:pt>
                <c:pt idx="1885">
                  <c:v>34</c:v>
                </c:pt>
                <c:pt idx="1886">
                  <c:v>34</c:v>
                </c:pt>
                <c:pt idx="1887">
                  <c:v>34</c:v>
                </c:pt>
                <c:pt idx="1888">
                  <c:v>34</c:v>
                </c:pt>
                <c:pt idx="1889">
                  <c:v>34</c:v>
                </c:pt>
                <c:pt idx="1890">
                  <c:v>34</c:v>
                </c:pt>
                <c:pt idx="1891">
                  <c:v>34</c:v>
                </c:pt>
                <c:pt idx="1892">
                  <c:v>34</c:v>
                </c:pt>
                <c:pt idx="1893">
                  <c:v>34</c:v>
                </c:pt>
                <c:pt idx="1894">
                  <c:v>34</c:v>
                </c:pt>
                <c:pt idx="1895">
                  <c:v>34</c:v>
                </c:pt>
                <c:pt idx="1896">
                  <c:v>34</c:v>
                </c:pt>
                <c:pt idx="1897">
                  <c:v>34</c:v>
                </c:pt>
                <c:pt idx="1898">
                  <c:v>34</c:v>
                </c:pt>
                <c:pt idx="1899">
                  <c:v>34</c:v>
                </c:pt>
                <c:pt idx="1900">
                  <c:v>34</c:v>
                </c:pt>
                <c:pt idx="1901">
                  <c:v>34</c:v>
                </c:pt>
                <c:pt idx="1902">
                  <c:v>34</c:v>
                </c:pt>
                <c:pt idx="1903">
                  <c:v>34</c:v>
                </c:pt>
                <c:pt idx="1904">
                  <c:v>34</c:v>
                </c:pt>
                <c:pt idx="1905">
                  <c:v>34</c:v>
                </c:pt>
                <c:pt idx="1906">
                  <c:v>34</c:v>
                </c:pt>
                <c:pt idx="1907">
                  <c:v>34</c:v>
                </c:pt>
                <c:pt idx="1908">
                  <c:v>34</c:v>
                </c:pt>
                <c:pt idx="1909">
                  <c:v>34</c:v>
                </c:pt>
                <c:pt idx="1910">
                  <c:v>34</c:v>
                </c:pt>
                <c:pt idx="1911">
                  <c:v>34</c:v>
                </c:pt>
                <c:pt idx="1912">
                  <c:v>34</c:v>
                </c:pt>
                <c:pt idx="1913">
                  <c:v>34</c:v>
                </c:pt>
                <c:pt idx="1914">
                  <c:v>34</c:v>
                </c:pt>
                <c:pt idx="1915">
                  <c:v>34</c:v>
                </c:pt>
                <c:pt idx="1916">
                  <c:v>34</c:v>
                </c:pt>
                <c:pt idx="1917">
                  <c:v>34</c:v>
                </c:pt>
                <c:pt idx="1918">
                  <c:v>34</c:v>
                </c:pt>
                <c:pt idx="1919">
                  <c:v>34</c:v>
                </c:pt>
                <c:pt idx="1920">
                  <c:v>34</c:v>
                </c:pt>
                <c:pt idx="1921">
                  <c:v>34</c:v>
                </c:pt>
                <c:pt idx="1922">
                  <c:v>34</c:v>
                </c:pt>
                <c:pt idx="1923">
                  <c:v>34</c:v>
                </c:pt>
                <c:pt idx="1924">
                  <c:v>34</c:v>
                </c:pt>
                <c:pt idx="1925">
                  <c:v>32</c:v>
                </c:pt>
                <c:pt idx="1926">
                  <c:v>32</c:v>
                </c:pt>
                <c:pt idx="1927">
                  <c:v>32</c:v>
                </c:pt>
                <c:pt idx="1928">
                  <c:v>32</c:v>
                </c:pt>
                <c:pt idx="1929">
                  <c:v>32</c:v>
                </c:pt>
                <c:pt idx="1930">
                  <c:v>32</c:v>
                </c:pt>
                <c:pt idx="1931">
                  <c:v>32</c:v>
                </c:pt>
                <c:pt idx="1932">
                  <c:v>32</c:v>
                </c:pt>
                <c:pt idx="1933">
                  <c:v>32</c:v>
                </c:pt>
                <c:pt idx="1934">
                  <c:v>32</c:v>
                </c:pt>
                <c:pt idx="1935">
                  <c:v>32</c:v>
                </c:pt>
                <c:pt idx="1936">
                  <c:v>32</c:v>
                </c:pt>
                <c:pt idx="1937">
                  <c:v>32</c:v>
                </c:pt>
                <c:pt idx="1938">
                  <c:v>32</c:v>
                </c:pt>
                <c:pt idx="1939">
                  <c:v>32</c:v>
                </c:pt>
                <c:pt idx="1940">
                  <c:v>32</c:v>
                </c:pt>
                <c:pt idx="1941">
                  <c:v>32</c:v>
                </c:pt>
                <c:pt idx="1942">
                  <c:v>32</c:v>
                </c:pt>
                <c:pt idx="1943">
                  <c:v>32</c:v>
                </c:pt>
                <c:pt idx="1944">
                  <c:v>32</c:v>
                </c:pt>
                <c:pt idx="1945">
                  <c:v>32</c:v>
                </c:pt>
                <c:pt idx="1946">
                  <c:v>32</c:v>
                </c:pt>
                <c:pt idx="1947">
                  <c:v>32</c:v>
                </c:pt>
                <c:pt idx="1948">
                  <c:v>32</c:v>
                </c:pt>
                <c:pt idx="1949">
                  <c:v>32</c:v>
                </c:pt>
                <c:pt idx="1950">
                  <c:v>32</c:v>
                </c:pt>
                <c:pt idx="1951">
                  <c:v>32</c:v>
                </c:pt>
                <c:pt idx="1952">
                  <c:v>32</c:v>
                </c:pt>
                <c:pt idx="1953">
                  <c:v>32</c:v>
                </c:pt>
                <c:pt idx="1954">
                  <c:v>32</c:v>
                </c:pt>
                <c:pt idx="1955">
                  <c:v>32</c:v>
                </c:pt>
                <c:pt idx="1956">
                  <c:v>32</c:v>
                </c:pt>
                <c:pt idx="1957">
                  <c:v>32</c:v>
                </c:pt>
                <c:pt idx="1958">
                  <c:v>32</c:v>
                </c:pt>
                <c:pt idx="1959">
                  <c:v>32</c:v>
                </c:pt>
                <c:pt idx="1960">
                  <c:v>32</c:v>
                </c:pt>
                <c:pt idx="1961">
                  <c:v>32</c:v>
                </c:pt>
                <c:pt idx="1962">
                  <c:v>32</c:v>
                </c:pt>
                <c:pt idx="1963">
                  <c:v>32</c:v>
                </c:pt>
                <c:pt idx="1964">
                  <c:v>32</c:v>
                </c:pt>
                <c:pt idx="1965">
                  <c:v>32</c:v>
                </c:pt>
                <c:pt idx="1966">
                  <c:v>32</c:v>
                </c:pt>
                <c:pt idx="1967">
                  <c:v>32</c:v>
                </c:pt>
                <c:pt idx="1968">
                  <c:v>32</c:v>
                </c:pt>
                <c:pt idx="1969">
                  <c:v>32</c:v>
                </c:pt>
                <c:pt idx="1970">
                  <c:v>32</c:v>
                </c:pt>
                <c:pt idx="1971">
                  <c:v>32</c:v>
                </c:pt>
                <c:pt idx="1972">
                  <c:v>32</c:v>
                </c:pt>
                <c:pt idx="1973">
                  <c:v>32</c:v>
                </c:pt>
                <c:pt idx="1974">
                  <c:v>32</c:v>
                </c:pt>
                <c:pt idx="1975">
                  <c:v>32</c:v>
                </c:pt>
                <c:pt idx="1976">
                  <c:v>32</c:v>
                </c:pt>
                <c:pt idx="1977">
                  <c:v>32</c:v>
                </c:pt>
                <c:pt idx="1978">
                  <c:v>32</c:v>
                </c:pt>
                <c:pt idx="1979">
                  <c:v>32</c:v>
                </c:pt>
                <c:pt idx="1980">
                  <c:v>32</c:v>
                </c:pt>
                <c:pt idx="1981">
                  <c:v>32</c:v>
                </c:pt>
                <c:pt idx="1982">
                  <c:v>32</c:v>
                </c:pt>
                <c:pt idx="1983">
                  <c:v>32</c:v>
                </c:pt>
                <c:pt idx="1984">
                  <c:v>32</c:v>
                </c:pt>
                <c:pt idx="1985">
                  <c:v>32</c:v>
                </c:pt>
                <c:pt idx="1986">
                  <c:v>32</c:v>
                </c:pt>
                <c:pt idx="1987">
                  <c:v>32</c:v>
                </c:pt>
                <c:pt idx="1988">
                  <c:v>32</c:v>
                </c:pt>
                <c:pt idx="1989">
                  <c:v>32</c:v>
                </c:pt>
                <c:pt idx="1990">
                  <c:v>32</c:v>
                </c:pt>
                <c:pt idx="1991">
                  <c:v>32</c:v>
                </c:pt>
                <c:pt idx="1992">
                  <c:v>32</c:v>
                </c:pt>
                <c:pt idx="1993">
                  <c:v>32</c:v>
                </c:pt>
                <c:pt idx="1994">
                  <c:v>32</c:v>
                </c:pt>
                <c:pt idx="1995">
                  <c:v>32</c:v>
                </c:pt>
                <c:pt idx="1996">
                  <c:v>32</c:v>
                </c:pt>
                <c:pt idx="1997">
                  <c:v>32</c:v>
                </c:pt>
                <c:pt idx="1998">
                  <c:v>32</c:v>
                </c:pt>
                <c:pt idx="1999">
                  <c:v>32</c:v>
                </c:pt>
                <c:pt idx="2000">
                  <c:v>32</c:v>
                </c:pt>
                <c:pt idx="2001">
                  <c:v>32</c:v>
                </c:pt>
                <c:pt idx="2002">
                  <c:v>32</c:v>
                </c:pt>
                <c:pt idx="2003">
                  <c:v>32</c:v>
                </c:pt>
                <c:pt idx="2004">
                  <c:v>32</c:v>
                </c:pt>
                <c:pt idx="2005">
                  <c:v>32</c:v>
                </c:pt>
                <c:pt idx="2006">
                  <c:v>32</c:v>
                </c:pt>
                <c:pt idx="2007">
                  <c:v>32</c:v>
                </c:pt>
                <c:pt idx="2008">
                  <c:v>32</c:v>
                </c:pt>
                <c:pt idx="2009">
                  <c:v>32</c:v>
                </c:pt>
                <c:pt idx="2010">
                  <c:v>32</c:v>
                </c:pt>
                <c:pt idx="2011">
                  <c:v>32</c:v>
                </c:pt>
                <c:pt idx="2012">
                  <c:v>32</c:v>
                </c:pt>
                <c:pt idx="2013">
                  <c:v>32</c:v>
                </c:pt>
                <c:pt idx="2014">
                  <c:v>32</c:v>
                </c:pt>
                <c:pt idx="2015">
                  <c:v>32</c:v>
                </c:pt>
                <c:pt idx="2016">
                  <c:v>32</c:v>
                </c:pt>
                <c:pt idx="2017">
                  <c:v>32</c:v>
                </c:pt>
                <c:pt idx="2018">
                  <c:v>32</c:v>
                </c:pt>
                <c:pt idx="2019">
                  <c:v>32</c:v>
                </c:pt>
                <c:pt idx="2020">
                  <c:v>32</c:v>
                </c:pt>
                <c:pt idx="2021">
                  <c:v>32</c:v>
                </c:pt>
                <c:pt idx="2022">
                  <c:v>32</c:v>
                </c:pt>
                <c:pt idx="2023">
                  <c:v>32</c:v>
                </c:pt>
                <c:pt idx="2024">
                  <c:v>32</c:v>
                </c:pt>
                <c:pt idx="2025">
                  <c:v>32</c:v>
                </c:pt>
                <c:pt idx="2026">
                  <c:v>32</c:v>
                </c:pt>
                <c:pt idx="2027">
                  <c:v>32</c:v>
                </c:pt>
                <c:pt idx="2028">
                  <c:v>32</c:v>
                </c:pt>
                <c:pt idx="2029">
                  <c:v>32</c:v>
                </c:pt>
                <c:pt idx="2030">
                  <c:v>32</c:v>
                </c:pt>
                <c:pt idx="2031">
                  <c:v>32</c:v>
                </c:pt>
                <c:pt idx="2032">
                  <c:v>32</c:v>
                </c:pt>
                <c:pt idx="2033">
                  <c:v>32</c:v>
                </c:pt>
                <c:pt idx="2034">
                  <c:v>32</c:v>
                </c:pt>
                <c:pt idx="2035">
                  <c:v>32</c:v>
                </c:pt>
                <c:pt idx="2036">
                  <c:v>32</c:v>
                </c:pt>
                <c:pt idx="2037">
                  <c:v>32</c:v>
                </c:pt>
                <c:pt idx="2038">
                  <c:v>32</c:v>
                </c:pt>
                <c:pt idx="2039">
                  <c:v>32</c:v>
                </c:pt>
                <c:pt idx="2040">
                  <c:v>32</c:v>
                </c:pt>
                <c:pt idx="2041">
                  <c:v>32</c:v>
                </c:pt>
                <c:pt idx="2042">
                  <c:v>32</c:v>
                </c:pt>
                <c:pt idx="2043">
                  <c:v>32</c:v>
                </c:pt>
                <c:pt idx="2044">
                  <c:v>32</c:v>
                </c:pt>
                <c:pt idx="2045">
                  <c:v>32</c:v>
                </c:pt>
                <c:pt idx="2046">
                  <c:v>32</c:v>
                </c:pt>
                <c:pt idx="2047">
                  <c:v>32</c:v>
                </c:pt>
                <c:pt idx="2048">
                  <c:v>32</c:v>
                </c:pt>
                <c:pt idx="2049">
                  <c:v>32</c:v>
                </c:pt>
                <c:pt idx="2050">
                  <c:v>32</c:v>
                </c:pt>
                <c:pt idx="2051">
                  <c:v>32</c:v>
                </c:pt>
                <c:pt idx="2052">
                  <c:v>32</c:v>
                </c:pt>
                <c:pt idx="2053">
                  <c:v>32</c:v>
                </c:pt>
                <c:pt idx="2054">
                  <c:v>32</c:v>
                </c:pt>
                <c:pt idx="2055">
                  <c:v>30</c:v>
                </c:pt>
                <c:pt idx="2056">
                  <c:v>30</c:v>
                </c:pt>
                <c:pt idx="2057">
                  <c:v>30</c:v>
                </c:pt>
                <c:pt idx="2058">
                  <c:v>30</c:v>
                </c:pt>
                <c:pt idx="2059">
                  <c:v>30</c:v>
                </c:pt>
                <c:pt idx="2060">
                  <c:v>30</c:v>
                </c:pt>
                <c:pt idx="2061">
                  <c:v>30</c:v>
                </c:pt>
                <c:pt idx="2062">
                  <c:v>30</c:v>
                </c:pt>
                <c:pt idx="2063">
                  <c:v>30</c:v>
                </c:pt>
                <c:pt idx="2064">
                  <c:v>30</c:v>
                </c:pt>
                <c:pt idx="2065">
                  <c:v>30</c:v>
                </c:pt>
                <c:pt idx="2066">
                  <c:v>30</c:v>
                </c:pt>
                <c:pt idx="2067">
                  <c:v>30</c:v>
                </c:pt>
                <c:pt idx="2068">
                  <c:v>30</c:v>
                </c:pt>
                <c:pt idx="2069">
                  <c:v>30</c:v>
                </c:pt>
                <c:pt idx="2070">
                  <c:v>30</c:v>
                </c:pt>
                <c:pt idx="2071">
                  <c:v>30</c:v>
                </c:pt>
                <c:pt idx="2072">
                  <c:v>30</c:v>
                </c:pt>
                <c:pt idx="2073">
                  <c:v>30</c:v>
                </c:pt>
                <c:pt idx="2074">
                  <c:v>30</c:v>
                </c:pt>
                <c:pt idx="2075">
                  <c:v>30</c:v>
                </c:pt>
                <c:pt idx="2076">
                  <c:v>30</c:v>
                </c:pt>
                <c:pt idx="2077">
                  <c:v>30</c:v>
                </c:pt>
                <c:pt idx="2078">
                  <c:v>30</c:v>
                </c:pt>
                <c:pt idx="2079">
                  <c:v>30</c:v>
                </c:pt>
                <c:pt idx="2080">
                  <c:v>30</c:v>
                </c:pt>
                <c:pt idx="2081">
                  <c:v>30</c:v>
                </c:pt>
                <c:pt idx="2082">
                  <c:v>30</c:v>
                </c:pt>
                <c:pt idx="2083">
                  <c:v>30</c:v>
                </c:pt>
                <c:pt idx="2084">
                  <c:v>30</c:v>
                </c:pt>
                <c:pt idx="2085">
                  <c:v>30</c:v>
                </c:pt>
                <c:pt idx="2086">
                  <c:v>30</c:v>
                </c:pt>
                <c:pt idx="2087">
                  <c:v>30</c:v>
                </c:pt>
                <c:pt idx="2088">
                  <c:v>30</c:v>
                </c:pt>
                <c:pt idx="2089">
                  <c:v>30</c:v>
                </c:pt>
                <c:pt idx="2090">
                  <c:v>30</c:v>
                </c:pt>
                <c:pt idx="2091">
                  <c:v>30</c:v>
                </c:pt>
                <c:pt idx="2092">
                  <c:v>30</c:v>
                </c:pt>
                <c:pt idx="2093">
                  <c:v>30</c:v>
                </c:pt>
                <c:pt idx="2094">
                  <c:v>30</c:v>
                </c:pt>
                <c:pt idx="2095">
                  <c:v>30</c:v>
                </c:pt>
                <c:pt idx="2096">
                  <c:v>30</c:v>
                </c:pt>
                <c:pt idx="2097">
                  <c:v>30</c:v>
                </c:pt>
                <c:pt idx="2098">
                  <c:v>30</c:v>
                </c:pt>
                <c:pt idx="2099">
                  <c:v>30</c:v>
                </c:pt>
                <c:pt idx="2100">
                  <c:v>30</c:v>
                </c:pt>
                <c:pt idx="2101">
                  <c:v>30</c:v>
                </c:pt>
                <c:pt idx="2102">
                  <c:v>30</c:v>
                </c:pt>
                <c:pt idx="2103">
                  <c:v>30</c:v>
                </c:pt>
                <c:pt idx="2104">
                  <c:v>30</c:v>
                </c:pt>
                <c:pt idx="2105">
                  <c:v>30</c:v>
                </c:pt>
                <c:pt idx="2106">
                  <c:v>30</c:v>
                </c:pt>
                <c:pt idx="2107">
                  <c:v>30</c:v>
                </c:pt>
                <c:pt idx="2108">
                  <c:v>30</c:v>
                </c:pt>
                <c:pt idx="2109">
                  <c:v>30</c:v>
                </c:pt>
                <c:pt idx="2110">
                  <c:v>30</c:v>
                </c:pt>
                <c:pt idx="2111">
                  <c:v>30</c:v>
                </c:pt>
                <c:pt idx="2112">
                  <c:v>30</c:v>
                </c:pt>
                <c:pt idx="2113">
                  <c:v>30</c:v>
                </c:pt>
                <c:pt idx="2114">
                  <c:v>30</c:v>
                </c:pt>
                <c:pt idx="2115">
                  <c:v>30</c:v>
                </c:pt>
                <c:pt idx="2116">
                  <c:v>30</c:v>
                </c:pt>
                <c:pt idx="2117">
                  <c:v>30</c:v>
                </c:pt>
                <c:pt idx="2118">
                  <c:v>30</c:v>
                </c:pt>
                <c:pt idx="2119">
                  <c:v>30</c:v>
                </c:pt>
                <c:pt idx="2120">
                  <c:v>30</c:v>
                </c:pt>
                <c:pt idx="2121">
                  <c:v>30</c:v>
                </c:pt>
                <c:pt idx="2122">
                  <c:v>30</c:v>
                </c:pt>
                <c:pt idx="2123">
                  <c:v>30</c:v>
                </c:pt>
                <c:pt idx="2124">
                  <c:v>30</c:v>
                </c:pt>
                <c:pt idx="2125">
                  <c:v>30</c:v>
                </c:pt>
                <c:pt idx="2126">
                  <c:v>30</c:v>
                </c:pt>
                <c:pt idx="2127">
                  <c:v>30</c:v>
                </c:pt>
                <c:pt idx="2128">
                  <c:v>30</c:v>
                </c:pt>
                <c:pt idx="2129">
                  <c:v>30</c:v>
                </c:pt>
                <c:pt idx="2130">
                  <c:v>30</c:v>
                </c:pt>
                <c:pt idx="2131">
                  <c:v>30</c:v>
                </c:pt>
                <c:pt idx="2132">
                  <c:v>30</c:v>
                </c:pt>
                <c:pt idx="2133">
                  <c:v>30</c:v>
                </c:pt>
                <c:pt idx="2134">
                  <c:v>30</c:v>
                </c:pt>
                <c:pt idx="2135">
                  <c:v>30</c:v>
                </c:pt>
                <c:pt idx="2136">
                  <c:v>30</c:v>
                </c:pt>
                <c:pt idx="2137">
                  <c:v>30</c:v>
                </c:pt>
                <c:pt idx="2138">
                  <c:v>30</c:v>
                </c:pt>
                <c:pt idx="2139">
                  <c:v>30</c:v>
                </c:pt>
                <c:pt idx="2140">
                  <c:v>30</c:v>
                </c:pt>
                <c:pt idx="2141">
                  <c:v>30</c:v>
                </c:pt>
                <c:pt idx="2142">
                  <c:v>30</c:v>
                </c:pt>
                <c:pt idx="2143">
                  <c:v>30</c:v>
                </c:pt>
                <c:pt idx="2144">
                  <c:v>30</c:v>
                </c:pt>
                <c:pt idx="2145">
                  <c:v>30</c:v>
                </c:pt>
                <c:pt idx="2146">
                  <c:v>30</c:v>
                </c:pt>
                <c:pt idx="2147">
                  <c:v>30</c:v>
                </c:pt>
                <c:pt idx="2148">
                  <c:v>30</c:v>
                </c:pt>
                <c:pt idx="2149">
                  <c:v>30</c:v>
                </c:pt>
                <c:pt idx="2150">
                  <c:v>30</c:v>
                </c:pt>
                <c:pt idx="2151">
                  <c:v>30</c:v>
                </c:pt>
                <c:pt idx="2152">
                  <c:v>30</c:v>
                </c:pt>
                <c:pt idx="2153">
                  <c:v>30</c:v>
                </c:pt>
                <c:pt idx="2154">
                  <c:v>30</c:v>
                </c:pt>
                <c:pt idx="2155">
                  <c:v>30</c:v>
                </c:pt>
                <c:pt idx="2156">
                  <c:v>30</c:v>
                </c:pt>
                <c:pt idx="2157">
                  <c:v>30</c:v>
                </c:pt>
                <c:pt idx="2158">
                  <c:v>30</c:v>
                </c:pt>
                <c:pt idx="2159">
                  <c:v>30</c:v>
                </c:pt>
                <c:pt idx="2160">
                  <c:v>30</c:v>
                </c:pt>
                <c:pt idx="2161">
                  <c:v>30</c:v>
                </c:pt>
                <c:pt idx="2162">
                  <c:v>30</c:v>
                </c:pt>
                <c:pt idx="2163">
                  <c:v>30</c:v>
                </c:pt>
                <c:pt idx="2164">
                  <c:v>30</c:v>
                </c:pt>
                <c:pt idx="2165">
                  <c:v>30</c:v>
                </c:pt>
                <c:pt idx="2166">
                  <c:v>30</c:v>
                </c:pt>
                <c:pt idx="2167">
                  <c:v>30</c:v>
                </c:pt>
                <c:pt idx="2168">
                  <c:v>30</c:v>
                </c:pt>
                <c:pt idx="2169">
                  <c:v>30</c:v>
                </c:pt>
                <c:pt idx="2170">
                  <c:v>30</c:v>
                </c:pt>
                <c:pt idx="2171">
                  <c:v>30</c:v>
                </c:pt>
                <c:pt idx="2172">
                  <c:v>30</c:v>
                </c:pt>
                <c:pt idx="2173">
                  <c:v>30</c:v>
                </c:pt>
                <c:pt idx="2174">
                  <c:v>30</c:v>
                </c:pt>
                <c:pt idx="2175">
                  <c:v>30</c:v>
                </c:pt>
                <c:pt idx="2176">
                  <c:v>30</c:v>
                </c:pt>
                <c:pt idx="2177">
                  <c:v>30</c:v>
                </c:pt>
                <c:pt idx="2178">
                  <c:v>30</c:v>
                </c:pt>
                <c:pt idx="2179">
                  <c:v>30</c:v>
                </c:pt>
                <c:pt idx="2180">
                  <c:v>30</c:v>
                </c:pt>
                <c:pt idx="2181">
                  <c:v>30</c:v>
                </c:pt>
                <c:pt idx="2182">
                  <c:v>30</c:v>
                </c:pt>
                <c:pt idx="2183">
                  <c:v>30</c:v>
                </c:pt>
                <c:pt idx="2184">
                  <c:v>30</c:v>
                </c:pt>
                <c:pt idx="2185">
                  <c:v>30</c:v>
                </c:pt>
                <c:pt idx="2186">
                  <c:v>28</c:v>
                </c:pt>
                <c:pt idx="2187">
                  <c:v>28</c:v>
                </c:pt>
                <c:pt idx="2188">
                  <c:v>28</c:v>
                </c:pt>
                <c:pt idx="2189">
                  <c:v>28</c:v>
                </c:pt>
                <c:pt idx="2190">
                  <c:v>28</c:v>
                </c:pt>
                <c:pt idx="2191">
                  <c:v>28</c:v>
                </c:pt>
                <c:pt idx="2192">
                  <c:v>28</c:v>
                </c:pt>
                <c:pt idx="2193">
                  <c:v>28</c:v>
                </c:pt>
                <c:pt idx="2194">
                  <c:v>28</c:v>
                </c:pt>
                <c:pt idx="2195">
                  <c:v>28</c:v>
                </c:pt>
                <c:pt idx="2196">
                  <c:v>28</c:v>
                </c:pt>
                <c:pt idx="2197">
                  <c:v>28</c:v>
                </c:pt>
                <c:pt idx="2198">
                  <c:v>28</c:v>
                </c:pt>
                <c:pt idx="2199">
                  <c:v>28</c:v>
                </c:pt>
                <c:pt idx="2200">
                  <c:v>28</c:v>
                </c:pt>
                <c:pt idx="2201">
                  <c:v>28</c:v>
                </c:pt>
                <c:pt idx="2202">
                  <c:v>28</c:v>
                </c:pt>
                <c:pt idx="2203">
                  <c:v>28</c:v>
                </c:pt>
                <c:pt idx="2204">
                  <c:v>28</c:v>
                </c:pt>
                <c:pt idx="2205">
                  <c:v>28</c:v>
                </c:pt>
                <c:pt idx="2206">
                  <c:v>28</c:v>
                </c:pt>
                <c:pt idx="2207">
                  <c:v>28</c:v>
                </c:pt>
                <c:pt idx="2208">
                  <c:v>28</c:v>
                </c:pt>
                <c:pt idx="2209">
                  <c:v>28</c:v>
                </c:pt>
                <c:pt idx="2210">
                  <c:v>28</c:v>
                </c:pt>
                <c:pt idx="2211">
                  <c:v>28</c:v>
                </c:pt>
                <c:pt idx="2212">
                  <c:v>28</c:v>
                </c:pt>
                <c:pt idx="2213">
                  <c:v>28</c:v>
                </c:pt>
                <c:pt idx="2214">
                  <c:v>28</c:v>
                </c:pt>
                <c:pt idx="2215">
                  <c:v>28</c:v>
                </c:pt>
                <c:pt idx="2216">
                  <c:v>28</c:v>
                </c:pt>
                <c:pt idx="2217">
                  <c:v>28</c:v>
                </c:pt>
                <c:pt idx="2218">
                  <c:v>28</c:v>
                </c:pt>
                <c:pt idx="2219">
                  <c:v>28</c:v>
                </c:pt>
                <c:pt idx="2220">
                  <c:v>28</c:v>
                </c:pt>
                <c:pt idx="2221">
                  <c:v>28</c:v>
                </c:pt>
                <c:pt idx="2222">
                  <c:v>28</c:v>
                </c:pt>
                <c:pt idx="2223">
                  <c:v>28</c:v>
                </c:pt>
                <c:pt idx="2224">
                  <c:v>28</c:v>
                </c:pt>
                <c:pt idx="2225">
                  <c:v>28</c:v>
                </c:pt>
                <c:pt idx="2226">
                  <c:v>28</c:v>
                </c:pt>
                <c:pt idx="2227">
                  <c:v>28</c:v>
                </c:pt>
                <c:pt idx="2228">
                  <c:v>28</c:v>
                </c:pt>
                <c:pt idx="2229">
                  <c:v>28</c:v>
                </c:pt>
                <c:pt idx="2230">
                  <c:v>28</c:v>
                </c:pt>
                <c:pt idx="2231">
                  <c:v>28</c:v>
                </c:pt>
                <c:pt idx="2232">
                  <c:v>28</c:v>
                </c:pt>
                <c:pt idx="2233">
                  <c:v>28</c:v>
                </c:pt>
                <c:pt idx="2234">
                  <c:v>28</c:v>
                </c:pt>
                <c:pt idx="2235">
                  <c:v>28</c:v>
                </c:pt>
                <c:pt idx="2236">
                  <c:v>28</c:v>
                </c:pt>
                <c:pt idx="2237">
                  <c:v>28</c:v>
                </c:pt>
                <c:pt idx="2238">
                  <c:v>28</c:v>
                </c:pt>
                <c:pt idx="2239">
                  <c:v>28</c:v>
                </c:pt>
                <c:pt idx="2240">
                  <c:v>28</c:v>
                </c:pt>
                <c:pt idx="2241">
                  <c:v>28</c:v>
                </c:pt>
                <c:pt idx="2242">
                  <c:v>28</c:v>
                </c:pt>
                <c:pt idx="2243">
                  <c:v>28</c:v>
                </c:pt>
                <c:pt idx="2244">
                  <c:v>28</c:v>
                </c:pt>
                <c:pt idx="2245">
                  <c:v>28</c:v>
                </c:pt>
                <c:pt idx="2246">
                  <c:v>28</c:v>
                </c:pt>
                <c:pt idx="2247">
                  <c:v>28</c:v>
                </c:pt>
                <c:pt idx="2248">
                  <c:v>28</c:v>
                </c:pt>
                <c:pt idx="2249">
                  <c:v>28</c:v>
                </c:pt>
                <c:pt idx="2250">
                  <c:v>28</c:v>
                </c:pt>
                <c:pt idx="2251">
                  <c:v>28</c:v>
                </c:pt>
                <c:pt idx="2252">
                  <c:v>28</c:v>
                </c:pt>
                <c:pt idx="2253">
                  <c:v>28</c:v>
                </c:pt>
                <c:pt idx="2254">
                  <c:v>28</c:v>
                </c:pt>
                <c:pt idx="2255">
                  <c:v>28</c:v>
                </c:pt>
                <c:pt idx="2256">
                  <c:v>28</c:v>
                </c:pt>
                <c:pt idx="2257">
                  <c:v>28</c:v>
                </c:pt>
                <c:pt idx="2258">
                  <c:v>28</c:v>
                </c:pt>
                <c:pt idx="2259">
                  <c:v>28</c:v>
                </c:pt>
                <c:pt idx="2260">
                  <c:v>28</c:v>
                </c:pt>
                <c:pt idx="2261">
                  <c:v>28</c:v>
                </c:pt>
                <c:pt idx="2262">
                  <c:v>28</c:v>
                </c:pt>
                <c:pt idx="2263">
                  <c:v>28</c:v>
                </c:pt>
                <c:pt idx="2264">
                  <c:v>28</c:v>
                </c:pt>
                <c:pt idx="2265">
                  <c:v>28</c:v>
                </c:pt>
                <c:pt idx="2266">
                  <c:v>28</c:v>
                </c:pt>
                <c:pt idx="2267">
                  <c:v>28</c:v>
                </c:pt>
                <c:pt idx="2268">
                  <c:v>28</c:v>
                </c:pt>
                <c:pt idx="2269">
                  <c:v>28</c:v>
                </c:pt>
                <c:pt idx="2270">
                  <c:v>28</c:v>
                </c:pt>
                <c:pt idx="2271">
                  <c:v>28</c:v>
                </c:pt>
                <c:pt idx="2272">
                  <c:v>28</c:v>
                </c:pt>
                <c:pt idx="2273">
                  <c:v>28</c:v>
                </c:pt>
                <c:pt idx="2274">
                  <c:v>28</c:v>
                </c:pt>
                <c:pt idx="2275">
                  <c:v>28</c:v>
                </c:pt>
                <c:pt idx="2276">
                  <c:v>28</c:v>
                </c:pt>
                <c:pt idx="2277">
                  <c:v>28</c:v>
                </c:pt>
                <c:pt idx="2278">
                  <c:v>28</c:v>
                </c:pt>
                <c:pt idx="2279">
                  <c:v>28</c:v>
                </c:pt>
                <c:pt idx="2280">
                  <c:v>28</c:v>
                </c:pt>
                <c:pt idx="2281">
                  <c:v>28</c:v>
                </c:pt>
                <c:pt idx="2282">
                  <c:v>28</c:v>
                </c:pt>
                <c:pt idx="2283">
                  <c:v>28</c:v>
                </c:pt>
                <c:pt idx="2284">
                  <c:v>28</c:v>
                </c:pt>
                <c:pt idx="2285">
                  <c:v>28</c:v>
                </c:pt>
                <c:pt idx="2286">
                  <c:v>28</c:v>
                </c:pt>
                <c:pt idx="2287">
                  <c:v>28</c:v>
                </c:pt>
                <c:pt idx="2288">
                  <c:v>28</c:v>
                </c:pt>
                <c:pt idx="2289">
                  <c:v>28</c:v>
                </c:pt>
                <c:pt idx="2290">
                  <c:v>28</c:v>
                </c:pt>
                <c:pt idx="2291">
                  <c:v>28</c:v>
                </c:pt>
                <c:pt idx="2292">
                  <c:v>28</c:v>
                </c:pt>
                <c:pt idx="2293">
                  <c:v>28</c:v>
                </c:pt>
                <c:pt idx="2294">
                  <c:v>28</c:v>
                </c:pt>
                <c:pt idx="2295">
                  <c:v>28</c:v>
                </c:pt>
                <c:pt idx="2296">
                  <c:v>28</c:v>
                </c:pt>
                <c:pt idx="2297">
                  <c:v>28</c:v>
                </c:pt>
                <c:pt idx="2298">
                  <c:v>28</c:v>
                </c:pt>
                <c:pt idx="2299">
                  <c:v>28</c:v>
                </c:pt>
                <c:pt idx="2300">
                  <c:v>28</c:v>
                </c:pt>
                <c:pt idx="2301">
                  <c:v>28</c:v>
                </c:pt>
                <c:pt idx="2302">
                  <c:v>28</c:v>
                </c:pt>
                <c:pt idx="2303">
                  <c:v>28</c:v>
                </c:pt>
                <c:pt idx="2304">
                  <c:v>28</c:v>
                </c:pt>
                <c:pt idx="2305">
                  <c:v>28</c:v>
                </c:pt>
                <c:pt idx="2306">
                  <c:v>28</c:v>
                </c:pt>
                <c:pt idx="2307">
                  <c:v>28</c:v>
                </c:pt>
                <c:pt idx="2308">
                  <c:v>28</c:v>
                </c:pt>
                <c:pt idx="2309">
                  <c:v>28</c:v>
                </c:pt>
                <c:pt idx="2310">
                  <c:v>28</c:v>
                </c:pt>
                <c:pt idx="2311">
                  <c:v>28</c:v>
                </c:pt>
                <c:pt idx="2312">
                  <c:v>28</c:v>
                </c:pt>
                <c:pt idx="2313">
                  <c:v>26</c:v>
                </c:pt>
                <c:pt idx="2314">
                  <c:v>26</c:v>
                </c:pt>
                <c:pt idx="2315">
                  <c:v>26</c:v>
                </c:pt>
                <c:pt idx="2316">
                  <c:v>26</c:v>
                </c:pt>
                <c:pt idx="2317">
                  <c:v>26</c:v>
                </c:pt>
                <c:pt idx="2318">
                  <c:v>26</c:v>
                </c:pt>
                <c:pt idx="2319">
                  <c:v>26</c:v>
                </c:pt>
                <c:pt idx="2320">
                  <c:v>26</c:v>
                </c:pt>
                <c:pt idx="2321">
                  <c:v>26</c:v>
                </c:pt>
                <c:pt idx="2322">
                  <c:v>26</c:v>
                </c:pt>
                <c:pt idx="2323">
                  <c:v>26</c:v>
                </c:pt>
                <c:pt idx="2324">
                  <c:v>26</c:v>
                </c:pt>
                <c:pt idx="2325">
                  <c:v>26</c:v>
                </c:pt>
                <c:pt idx="2326">
                  <c:v>26</c:v>
                </c:pt>
                <c:pt idx="2327">
                  <c:v>26</c:v>
                </c:pt>
                <c:pt idx="2328">
                  <c:v>26</c:v>
                </c:pt>
                <c:pt idx="2329">
                  <c:v>26</c:v>
                </c:pt>
                <c:pt idx="2330">
                  <c:v>26</c:v>
                </c:pt>
                <c:pt idx="2331">
                  <c:v>26</c:v>
                </c:pt>
                <c:pt idx="2332">
                  <c:v>26</c:v>
                </c:pt>
                <c:pt idx="2333">
                  <c:v>26</c:v>
                </c:pt>
                <c:pt idx="2334">
                  <c:v>26</c:v>
                </c:pt>
                <c:pt idx="2335">
                  <c:v>26</c:v>
                </c:pt>
                <c:pt idx="2336">
                  <c:v>26</c:v>
                </c:pt>
                <c:pt idx="2337">
                  <c:v>26</c:v>
                </c:pt>
                <c:pt idx="2338">
                  <c:v>26</c:v>
                </c:pt>
                <c:pt idx="2339">
                  <c:v>26</c:v>
                </c:pt>
                <c:pt idx="2340">
                  <c:v>26</c:v>
                </c:pt>
                <c:pt idx="2341">
                  <c:v>26</c:v>
                </c:pt>
                <c:pt idx="2342">
                  <c:v>26</c:v>
                </c:pt>
                <c:pt idx="2343">
                  <c:v>26</c:v>
                </c:pt>
                <c:pt idx="2344">
                  <c:v>26</c:v>
                </c:pt>
                <c:pt idx="2345">
                  <c:v>26</c:v>
                </c:pt>
                <c:pt idx="2346">
                  <c:v>26</c:v>
                </c:pt>
                <c:pt idx="2347">
                  <c:v>26</c:v>
                </c:pt>
                <c:pt idx="2348">
                  <c:v>26</c:v>
                </c:pt>
                <c:pt idx="2349">
                  <c:v>26</c:v>
                </c:pt>
                <c:pt idx="2350">
                  <c:v>26</c:v>
                </c:pt>
                <c:pt idx="2351">
                  <c:v>26</c:v>
                </c:pt>
                <c:pt idx="2352">
                  <c:v>26</c:v>
                </c:pt>
                <c:pt idx="2353">
                  <c:v>26</c:v>
                </c:pt>
                <c:pt idx="2354">
                  <c:v>26</c:v>
                </c:pt>
                <c:pt idx="2355">
                  <c:v>26</c:v>
                </c:pt>
                <c:pt idx="2356">
                  <c:v>26</c:v>
                </c:pt>
                <c:pt idx="2357">
                  <c:v>26</c:v>
                </c:pt>
                <c:pt idx="2358">
                  <c:v>26</c:v>
                </c:pt>
                <c:pt idx="2359">
                  <c:v>26</c:v>
                </c:pt>
                <c:pt idx="2360">
                  <c:v>26</c:v>
                </c:pt>
                <c:pt idx="2361">
                  <c:v>26</c:v>
                </c:pt>
                <c:pt idx="2362">
                  <c:v>26</c:v>
                </c:pt>
                <c:pt idx="2363">
                  <c:v>26</c:v>
                </c:pt>
                <c:pt idx="2364">
                  <c:v>26</c:v>
                </c:pt>
                <c:pt idx="2365">
                  <c:v>26</c:v>
                </c:pt>
                <c:pt idx="2366">
                  <c:v>26</c:v>
                </c:pt>
                <c:pt idx="2367">
                  <c:v>26</c:v>
                </c:pt>
                <c:pt idx="2368">
                  <c:v>26</c:v>
                </c:pt>
                <c:pt idx="2369">
                  <c:v>26</c:v>
                </c:pt>
                <c:pt idx="2370">
                  <c:v>26</c:v>
                </c:pt>
                <c:pt idx="2371">
                  <c:v>26</c:v>
                </c:pt>
                <c:pt idx="2372">
                  <c:v>26</c:v>
                </c:pt>
                <c:pt idx="2373">
                  <c:v>26</c:v>
                </c:pt>
                <c:pt idx="2374">
                  <c:v>26</c:v>
                </c:pt>
                <c:pt idx="2375">
                  <c:v>26</c:v>
                </c:pt>
                <c:pt idx="2376">
                  <c:v>26</c:v>
                </c:pt>
                <c:pt idx="2377">
                  <c:v>26</c:v>
                </c:pt>
                <c:pt idx="2378">
                  <c:v>26</c:v>
                </c:pt>
                <c:pt idx="2379">
                  <c:v>26</c:v>
                </c:pt>
                <c:pt idx="2380">
                  <c:v>26</c:v>
                </c:pt>
                <c:pt idx="2381">
                  <c:v>26</c:v>
                </c:pt>
                <c:pt idx="2382">
                  <c:v>26</c:v>
                </c:pt>
                <c:pt idx="2383">
                  <c:v>26</c:v>
                </c:pt>
                <c:pt idx="2384">
                  <c:v>26</c:v>
                </c:pt>
                <c:pt idx="2385">
                  <c:v>26</c:v>
                </c:pt>
                <c:pt idx="2386">
                  <c:v>26</c:v>
                </c:pt>
                <c:pt idx="2387">
                  <c:v>26</c:v>
                </c:pt>
                <c:pt idx="2388">
                  <c:v>26</c:v>
                </c:pt>
                <c:pt idx="2389">
                  <c:v>26</c:v>
                </c:pt>
                <c:pt idx="2390">
                  <c:v>26</c:v>
                </c:pt>
                <c:pt idx="2391">
                  <c:v>26</c:v>
                </c:pt>
                <c:pt idx="2392">
                  <c:v>26</c:v>
                </c:pt>
                <c:pt idx="2393">
                  <c:v>26</c:v>
                </c:pt>
                <c:pt idx="2394">
                  <c:v>26</c:v>
                </c:pt>
                <c:pt idx="2395">
                  <c:v>26</c:v>
                </c:pt>
                <c:pt idx="2396">
                  <c:v>26</c:v>
                </c:pt>
                <c:pt idx="2397">
                  <c:v>26</c:v>
                </c:pt>
                <c:pt idx="2398">
                  <c:v>26</c:v>
                </c:pt>
                <c:pt idx="2399">
                  <c:v>26</c:v>
                </c:pt>
                <c:pt idx="2400">
                  <c:v>26</c:v>
                </c:pt>
                <c:pt idx="2401">
                  <c:v>26</c:v>
                </c:pt>
                <c:pt idx="2402">
                  <c:v>26</c:v>
                </c:pt>
                <c:pt idx="2403">
                  <c:v>26</c:v>
                </c:pt>
                <c:pt idx="2404">
                  <c:v>26</c:v>
                </c:pt>
                <c:pt idx="2405">
                  <c:v>26</c:v>
                </c:pt>
                <c:pt idx="2406">
                  <c:v>26</c:v>
                </c:pt>
                <c:pt idx="2407">
                  <c:v>26</c:v>
                </c:pt>
                <c:pt idx="2408">
                  <c:v>26</c:v>
                </c:pt>
                <c:pt idx="2409">
                  <c:v>26</c:v>
                </c:pt>
                <c:pt idx="2410">
                  <c:v>26</c:v>
                </c:pt>
                <c:pt idx="2411">
                  <c:v>26</c:v>
                </c:pt>
                <c:pt idx="2412">
                  <c:v>26</c:v>
                </c:pt>
                <c:pt idx="2413">
                  <c:v>26</c:v>
                </c:pt>
                <c:pt idx="2414">
                  <c:v>26</c:v>
                </c:pt>
                <c:pt idx="2415">
                  <c:v>26</c:v>
                </c:pt>
                <c:pt idx="2416">
                  <c:v>26</c:v>
                </c:pt>
                <c:pt idx="2417">
                  <c:v>26</c:v>
                </c:pt>
                <c:pt idx="2418">
                  <c:v>26</c:v>
                </c:pt>
                <c:pt idx="2419">
                  <c:v>26</c:v>
                </c:pt>
                <c:pt idx="2420">
                  <c:v>26</c:v>
                </c:pt>
                <c:pt idx="2421">
                  <c:v>26</c:v>
                </c:pt>
                <c:pt idx="2422">
                  <c:v>26</c:v>
                </c:pt>
                <c:pt idx="2423">
                  <c:v>26</c:v>
                </c:pt>
                <c:pt idx="2424">
                  <c:v>26</c:v>
                </c:pt>
                <c:pt idx="2425">
                  <c:v>26</c:v>
                </c:pt>
                <c:pt idx="2426">
                  <c:v>26</c:v>
                </c:pt>
                <c:pt idx="2427">
                  <c:v>26</c:v>
                </c:pt>
                <c:pt idx="2428">
                  <c:v>26</c:v>
                </c:pt>
                <c:pt idx="2429">
                  <c:v>26</c:v>
                </c:pt>
                <c:pt idx="2430">
                  <c:v>26</c:v>
                </c:pt>
                <c:pt idx="2431">
                  <c:v>26</c:v>
                </c:pt>
                <c:pt idx="2432">
                  <c:v>26</c:v>
                </c:pt>
                <c:pt idx="2433">
                  <c:v>26</c:v>
                </c:pt>
                <c:pt idx="2434">
                  <c:v>26</c:v>
                </c:pt>
                <c:pt idx="2435">
                  <c:v>26</c:v>
                </c:pt>
                <c:pt idx="2436">
                  <c:v>26</c:v>
                </c:pt>
                <c:pt idx="2437">
                  <c:v>26</c:v>
                </c:pt>
                <c:pt idx="2438">
                  <c:v>26</c:v>
                </c:pt>
                <c:pt idx="2439">
                  <c:v>26</c:v>
                </c:pt>
                <c:pt idx="2440">
                  <c:v>26</c:v>
                </c:pt>
                <c:pt idx="2441">
                  <c:v>26</c:v>
                </c:pt>
                <c:pt idx="2442">
                  <c:v>26</c:v>
                </c:pt>
                <c:pt idx="2443">
                  <c:v>26</c:v>
                </c:pt>
                <c:pt idx="2444">
                  <c:v>26</c:v>
                </c:pt>
                <c:pt idx="2445">
                  <c:v>26</c:v>
                </c:pt>
                <c:pt idx="2446">
                  <c:v>26</c:v>
                </c:pt>
                <c:pt idx="2447">
                  <c:v>26</c:v>
                </c:pt>
                <c:pt idx="2448">
                  <c:v>26</c:v>
                </c:pt>
                <c:pt idx="2449">
                  <c:v>24</c:v>
                </c:pt>
                <c:pt idx="2450">
                  <c:v>24</c:v>
                </c:pt>
                <c:pt idx="2451">
                  <c:v>24</c:v>
                </c:pt>
                <c:pt idx="2452">
                  <c:v>24</c:v>
                </c:pt>
                <c:pt idx="2453">
                  <c:v>24</c:v>
                </c:pt>
                <c:pt idx="2454">
                  <c:v>24</c:v>
                </c:pt>
                <c:pt idx="2455">
                  <c:v>24</c:v>
                </c:pt>
                <c:pt idx="2456">
                  <c:v>24</c:v>
                </c:pt>
                <c:pt idx="2457">
                  <c:v>24</c:v>
                </c:pt>
                <c:pt idx="2458">
                  <c:v>24</c:v>
                </c:pt>
                <c:pt idx="2459">
                  <c:v>24</c:v>
                </c:pt>
                <c:pt idx="2460">
                  <c:v>24</c:v>
                </c:pt>
                <c:pt idx="2461">
                  <c:v>24</c:v>
                </c:pt>
                <c:pt idx="2462">
                  <c:v>24</c:v>
                </c:pt>
                <c:pt idx="2463">
                  <c:v>24</c:v>
                </c:pt>
                <c:pt idx="2464">
                  <c:v>24</c:v>
                </c:pt>
                <c:pt idx="2465">
                  <c:v>24</c:v>
                </c:pt>
                <c:pt idx="2466">
                  <c:v>24</c:v>
                </c:pt>
                <c:pt idx="2467">
                  <c:v>24</c:v>
                </c:pt>
                <c:pt idx="2468">
                  <c:v>24</c:v>
                </c:pt>
                <c:pt idx="2469">
                  <c:v>24</c:v>
                </c:pt>
                <c:pt idx="2470">
                  <c:v>24</c:v>
                </c:pt>
                <c:pt idx="2471">
                  <c:v>24</c:v>
                </c:pt>
                <c:pt idx="2472">
                  <c:v>24</c:v>
                </c:pt>
                <c:pt idx="2473">
                  <c:v>24</c:v>
                </c:pt>
                <c:pt idx="2474">
                  <c:v>24</c:v>
                </c:pt>
                <c:pt idx="2475">
                  <c:v>24</c:v>
                </c:pt>
                <c:pt idx="2476">
                  <c:v>24</c:v>
                </c:pt>
                <c:pt idx="2477">
                  <c:v>24</c:v>
                </c:pt>
                <c:pt idx="2478">
                  <c:v>24</c:v>
                </c:pt>
                <c:pt idx="2479">
                  <c:v>24</c:v>
                </c:pt>
                <c:pt idx="2480">
                  <c:v>24</c:v>
                </c:pt>
                <c:pt idx="2481">
                  <c:v>24</c:v>
                </c:pt>
                <c:pt idx="2482">
                  <c:v>24</c:v>
                </c:pt>
                <c:pt idx="2483">
                  <c:v>24</c:v>
                </c:pt>
                <c:pt idx="2484">
                  <c:v>24</c:v>
                </c:pt>
                <c:pt idx="2485">
                  <c:v>24</c:v>
                </c:pt>
                <c:pt idx="2486">
                  <c:v>24</c:v>
                </c:pt>
                <c:pt idx="2487">
                  <c:v>24</c:v>
                </c:pt>
                <c:pt idx="2488">
                  <c:v>24</c:v>
                </c:pt>
                <c:pt idx="2489">
                  <c:v>24</c:v>
                </c:pt>
                <c:pt idx="2490">
                  <c:v>24</c:v>
                </c:pt>
                <c:pt idx="2491">
                  <c:v>24</c:v>
                </c:pt>
                <c:pt idx="2492">
                  <c:v>24</c:v>
                </c:pt>
                <c:pt idx="2493">
                  <c:v>24</c:v>
                </c:pt>
                <c:pt idx="2494">
                  <c:v>24</c:v>
                </c:pt>
                <c:pt idx="2495">
                  <c:v>24</c:v>
                </c:pt>
                <c:pt idx="2496">
                  <c:v>24</c:v>
                </c:pt>
                <c:pt idx="2497">
                  <c:v>24</c:v>
                </c:pt>
                <c:pt idx="2498">
                  <c:v>24</c:v>
                </c:pt>
                <c:pt idx="2499">
                  <c:v>24</c:v>
                </c:pt>
                <c:pt idx="2500">
                  <c:v>24</c:v>
                </c:pt>
                <c:pt idx="2501">
                  <c:v>24</c:v>
                </c:pt>
                <c:pt idx="2502">
                  <c:v>24</c:v>
                </c:pt>
                <c:pt idx="2503">
                  <c:v>24</c:v>
                </c:pt>
                <c:pt idx="2504">
                  <c:v>24</c:v>
                </c:pt>
                <c:pt idx="2505">
                  <c:v>24</c:v>
                </c:pt>
                <c:pt idx="2506">
                  <c:v>24</c:v>
                </c:pt>
                <c:pt idx="2507">
                  <c:v>24</c:v>
                </c:pt>
                <c:pt idx="2508">
                  <c:v>24</c:v>
                </c:pt>
                <c:pt idx="2509">
                  <c:v>24</c:v>
                </c:pt>
                <c:pt idx="2510">
                  <c:v>24</c:v>
                </c:pt>
                <c:pt idx="2511">
                  <c:v>24</c:v>
                </c:pt>
                <c:pt idx="2512">
                  <c:v>24</c:v>
                </c:pt>
                <c:pt idx="2513">
                  <c:v>24</c:v>
                </c:pt>
                <c:pt idx="2514">
                  <c:v>24</c:v>
                </c:pt>
                <c:pt idx="2515">
                  <c:v>24</c:v>
                </c:pt>
                <c:pt idx="2516">
                  <c:v>24</c:v>
                </c:pt>
                <c:pt idx="2517">
                  <c:v>24</c:v>
                </c:pt>
                <c:pt idx="2518">
                  <c:v>24</c:v>
                </c:pt>
                <c:pt idx="2519">
                  <c:v>24</c:v>
                </c:pt>
                <c:pt idx="2520">
                  <c:v>24</c:v>
                </c:pt>
                <c:pt idx="2521">
                  <c:v>24</c:v>
                </c:pt>
                <c:pt idx="2522">
                  <c:v>24</c:v>
                </c:pt>
                <c:pt idx="2523">
                  <c:v>24</c:v>
                </c:pt>
                <c:pt idx="2524">
                  <c:v>24</c:v>
                </c:pt>
                <c:pt idx="2525">
                  <c:v>24</c:v>
                </c:pt>
                <c:pt idx="2526">
                  <c:v>24</c:v>
                </c:pt>
                <c:pt idx="2527">
                  <c:v>24</c:v>
                </c:pt>
                <c:pt idx="2528">
                  <c:v>24</c:v>
                </c:pt>
                <c:pt idx="2529">
                  <c:v>24</c:v>
                </c:pt>
                <c:pt idx="2530">
                  <c:v>24</c:v>
                </c:pt>
                <c:pt idx="2531">
                  <c:v>24</c:v>
                </c:pt>
                <c:pt idx="2532">
                  <c:v>24</c:v>
                </c:pt>
                <c:pt idx="2533">
                  <c:v>24</c:v>
                </c:pt>
                <c:pt idx="2534">
                  <c:v>24</c:v>
                </c:pt>
                <c:pt idx="2535">
                  <c:v>24</c:v>
                </c:pt>
                <c:pt idx="2536">
                  <c:v>24</c:v>
                </c:pt>
                <c:pt idx="2537">
                  <c:v>24</c:v>
                </c:pt>
                <c:pt idx="2538">
                  <c:v>24</c:v>
                </c:pt>
                <c:pt idx="2539">
                  <c:v>24</c:v>
                </c:pt>
                <c:pt idx="2540">
                  <c:v>24</c:v>
                </c:pt>
                <c:pt idx="2541">
                  <c:v>24</c:v>
                </c:pt>
                <c:pt idx="2542">
                  <c:v>24</c:v>
                </c:pt>
                <c:pt idx="2543">
                  <c:v>24</c:v>
                </c:pt>
                <c:pt idx="2544">
                  <c:v>24</c:v>
                </c:pt>
                <c:pt idx="2545">
                  <c:v>24</c:v>
                </c:pt>
                <c:pt idx="2546">
                  <c:v>24</c:v>
                </c:pt>
                <c:pt idx="2547">
                  <c:v>24</c:v>
                </c:pt>
                <c:pt idx="2548">
                  <c:v>24</c:v>
                </c:pt>
                <c:pt idx="2549">
                  <c:v>24</c:v>
                </c:pt>
                <c:pt idx="2550">
                  <c:v>24</c:v>
                </c:pt>
                <c:pt idx="2551">
                  <c:v>24</c:v>
                </c:pt>
                <c:pt idx="2552">
                  <c:v>24</c:v>
                </c:pt>
                <c:pt idx="2553">
                  <c:v>24</c:v>
                </c:pt>
                <c:pt idx="2554">
                  <c:v>24</c:v>
                </c:pt>
                <c:pt idx="2555">
                  <c:v>24</c:v>
                </c:pt>
                <c:pt idx="2556">
                  <c:v>24</c:v>
                </c:pt>
                <c:pt idx="2557">
                  <c:v>24</c:v>
                </c:pt>
                <c:pt idx="2558">
                  <c:v>24</c:v>
                </c:pt>
                <c:pt idx="2559">
                  <c:v>24</c:v>
                </c:pt>
                <c:pt idx="2560">
                  <c:v>24</c:v>
                </c:pt>
                <c:pt idx="2561">
                  <c:v>24</c:v>
                </c:pt>
                <c:pt idx="2562">
                  <c:v>24</c:v>
                </c:pt>
                <c:pt idx="2563">
                  <c:v>24</c:v>
                </c:pt>
                <c:pt idx="2564">
                  <c:v>24</c:v>
                </c:pt>
                <c:pt idx="2565">
                  <c:v>24</c:v>
                </c:pt>
                <c:pt idx="2566">
                  <c:v>24</c:v>
                </c:pt>
                <c:pt idx="2567">
                  <c:v>24</c:v>
                </c:pt>
                <c:pt idx="2568">
                  <c:v>24</c:v>
                </c:pt>
                <c:pt idx="2569">
                  <c:v>24</c:v>
                </c:pt>
                <c:pt idx="2570">
                  <c:v>24</c:v>
                </c:pt>
                <c:pt idx="2571">
                  <c:v>24</c:v>
                </c:pt>
                <c:pt idx="2572">
                  <c:v>24</c:v>
                </c:pt>
                <c:pt idx="2573">
                  <c:v>24</c:v>
                </c:pt>
                <c:pt idx="2574">
                  <c:v>24</c:v>
                </c:pt>
                <c:pt idx="2575">
                  <c:v>24</c:v>
                </c:pt>
                <c:pt idx="2576">
                  <c:v>24</c:v>
                </c:pt>
                <c:pt idx="2577">
                  <c:v>24</c:v>
                </c:pt>
                <c:pt idx="2578">
                  <c:v>24</c:v>
                </c:pt>
                <c:pt idx="2579">
                  <c:v>24</c:v>
                </c:pt>
                <c:pt idx="2580">
                  <c:v>24</c:v>
                </c:pt>
                <c:pt idx="2581">
                  <c:v>24</c:v>
                </c:pt>
                <c:pt idx="2582">
                  <c:v>24</c:v>
                </c:pt>
                <c:pt idx="2583">
                  <c:v>24</c:v>
                </c:pt>
                <c:pt idx="2584">
                  <c:v>24</c:v>
                </c:pt>
                <c:pt idx="2585">
                  <c:v>24</c:v>
                </c:pt>
                <c:pt idx="2586">
                  <c:v>24</c:v>
                </c:pt>
                <c:pt idx="2587">
                  <c:v>24</c:v>
                </c:pt>
                <c:pt idx="2588">
                  <c:v>24</c:v>
                </c:pt>
                <c:pt idx="2589">
                  <c:v>24</c:v>
                </c:pt>
                <c:pt idx="2590">
                  <c:v>24</c:v>
                </c:pt>
                <c:pt idx="2591">
                  <c:v>24</c:v>
                </c:pt>
                <c:pt idx="2592">
                  <c:v>24</c:v>
                </c:pt>
                <c:pt idx="2593">
                  <c:v>24</c:v>
                </c:pt>
                <c:pt idx="2594">
                  <c:v>24</c:v>
                </c:pt>
                <c:pt idx="2595">
                  <c:v>24</c:v>
                </c:pt>
                <c:pt idx="2596">
                  <c:v>24</c:v>
                </c:pt>
                <c:pt idx="2597">
                  <c:v>22</c:v>
                </c:pt>
                <c:pt idx="2598">
                  <c:v>22</c:v>
                </c:pt>
                <c:pt idx="2599">
                  <c:v>22</c:v>
                </c:pt>
                <c:pt idx="2600">
                  <c:v>22</c:v>
                </c:pt>
                <c:pt idx="2601">
                  <c:v>22</c:v>
                </c:pt>
                <c:pt idx="2602">
                  <c:v>22</c:v>
                </c:pt>
                <c:pt idx="2603">
                  <c:v>22</c:v>
                </c:pt>
                <c:pt idx="2604">
                  <c:v>22</c:v>
                </c:pt>
                <c:pt idx="2605">
                  <c:v>22</c:v>
                </c:pt>
                <c:pt idx="2606">
                  <c:v>22</c:v>
                </c:pt>
                <c:pt idx="2607">
                  <c:v>22</c:v>
                </c:pt>
                <c:pt idx="2608">
                  <c:v>22</c:v>
                </c:pt>
                <c:pt idx="2609">
                  <c:v>22</c:v>
                </c:pt>
                <c:pt idx="2610">
                  <c:v>22</c:v>
                </c:pt>
                <c:pt idx="2611">
                  <c:v>22</c:v>
                </c:pt>
                <c:pt idx="2612">
                  <c:v>22</c:v>
                </c:pt>
                <c:pt idx="2613">
                  <c:v>22</c:v>
                </c:pt>
                <c:pt idx="2614">
                  <c:v>22</c:v>
                </c:pt>
                <c:pt idx="2615">
                  <c:v>22</c:v>
                </c:pt>
                <c:pt idx="2616">
                  <c:v>22</c:v>
                </c:pt>
                <c:pt idx="2617">
                  <c:v>22</c:v>
                </c:pt>
                <c:pt idx="2618">
                  <c:v>22</c:v>
                </c:pt>
                <c:pt idx="2619">
                  <c:v>22</c:v>
                </c:pt>
                <c:pt idx="2620">
                  <c:v>22</c:v>
                </c:pt>
                <c:pt idx="2621">
                  <c:v>22</c:v>
                </c:pt>
                <c:pt idx="2622">
                  <c:v>22</c:v>
                </c:pt>
                <c:pt idx="2623">
                  <c:v>22</c:v>
                </c:pt>
                <c:pt idx="2624">
                  <c:v>22</c:v>
                </c:pt>
                <c:pt idx="2625">
                  <c:v>22</c:v>
                </c:pt>
                <c:pt idx="2626">
                  <c:v>22</c:v>
                </c:pt>
                <c:pt idx="2627">
                  <c:v>22</c:v>
                </c:pt>
                <c:pt idx="2628">
                  <c:v>22</c:v>
                </c:pt>
                <c:pt idx="2629">
                  <c:v>22</c:v>
                </c:pt>
                <c:pt idx="2630">
                  <c:v>22</c:v>
                </c:pt>
                <c:pt idx="2631">
                  <c:v>22</c:v>
                </c:pt>
                <c:pt idx="2632">
                  <c:v>22</c:v>
                </c:pt>
                <c:pt idx="2633">
                  <c:v>22</c:v>
                </c:pt>
                <c:pt idx="2634">
                  <c:v>22</c:v>
                </c:pt>
                <c:pt idx="2635">
                  <c:v>22</c:v>
                </c:pt>
                <c:pt idx="2636">
                  <c:v>22</c:v>
                </c:pt>
                <c:pt idx="2637">
                  <c:v>22</c:v>
                </c:pt>
                <c:pt idx="2638">
                  <c:v>22</c:v>
                </c:pt>
                <c:pt idx="2639">
                  <c:v>22</c:v>
                </c:pt>
                <c:pt idx="2640">
                  <c:v>22</c:v>
                </c:pt>
                <c:pt idx="2641">
                  <c:v>22</c:v>
                </c:pt>
                <c:pt idx="2642">
                  <c:v>22</c:v>
                </c:pt>
                <c:pt idx="2643">
                  <c:v>22</c:v>
                </c:pt>
                <c:pt idx="2644">
                  <c:v>22</c:v>
                </c:pt>
                <c:pt idx="2645">
                  <c:v>22</c:v>
                </c:pt>
                <c:pt idx="2646">
                  <c:v>22</c:v>
                </c:pt>
                <c:pt idx="2647">
                  <c:v>22</c:v>
                </c:pt>
                <c:pt idx="2648">
                  <c:v>22</c:v>
                </c:pt>
                <c:pt idx="2649">
                  <c:v>22</c:v>
                </c:pt>
                <c:pt idx="2650">
                  <c:v>22</c:v>
                </c:pt>
                <c:pt idx="2651">
                  <c:v>22</c:v>
                </c:pt>
                <c:pt idx="2652">
                  <c:v>22</c:v>
                </c:pt>
                <c:pt idx="2653">
                  <c:v>22</c:v>
                </c:pt>
                <c:pt idx="2654">
                  <c:v>22</c:v>
                </c:pt>
                <c:pt idx="2655">
                  <c:v>22</c:v>
                </c:pt>
                <c:pt idx="2656">
                  <c:v>22</c:v>
                </c:pt>
                <c:pt idx="2657">
                  <c:v>22</c:v>
                </c:pt>
                <c:pt idx="2658">
                  <c:v>22</c:v>
                </c:pt>
                <c:pt idx="2659">
                  <c:v>22</c:v>
                </c:pt>
                <c:pt idx="2660">
                  <c:v>22</c:v>
                </c:pt>
                <c:pt idx="2661">
                  <c:v>22</c:v>
                </c:pt>
                <c:pt idx="2662">
                  <c:v>22</c:v>
                </c:pt>
                <c:pt idx="2663">
                  <c:v>22</c:v>
                </c:pt>
                <c:pt idx="2664">
                  <c:v>22</c:v>
                </c:pt>
                <c:pt idx="2665">
                  <c:v>22</c:v>
                </c:pt>
                <c:pt idx="2666">
                  <c:v>22</c:v>
                </c:pt>
                <c:pt idx="2667">
                  <c:v>22</c:v>
                </c:pt>
                <c:pt idx="2668">
                  <c:v>22</c:v>
                </c:pt>
                <c:pt idx="2669">
                  <c:v>22</c:v>
                </c:pt>
                <c:pt idx="2670">
                  <c:v>22</c:v>
                </c:pt>
                <c:pt idx="2671">
                  <c:v>22</c:v>
                </c:pt>
                <c:pt idx="2672">
                  <c:v>22</c:v>
                </c:pt>
                <c:pt idx="2673">
                  <c:v>22</c:v>
                </c:pt>
                <c:pt idx="2674">
                  <c:v>22</c:v>
                </c:pt>
                <c:pt idx="2675">
                  <c:v>22</c:v>
                </c:pt>
                <c:pt idx="2676">
                  <c:v>22</c:v>
                </c:pt>
                <c:pt idx="2677">
                  <c:v>22</c:v>
                </c:pt>
                <c:pt idx="2678">
                  <c:v>22</c:v>
                </c:pt>
                <c:pt idx="2679">
                  <c:v>22</c:v>
                </c:pt>
                <c:pt idx="2680">
                  <c:v>22</c:v>
                </c:pt>
                <c:pt idx="2681">
                  <c:v>22</c:v>
                </c:pt>
                <c:pt idx="2682">
                  <c:v>22</c:v>
                </c:pt>
                <c:pt idx="2683">
                  <c:v>22</c:v>
                </c:pt>
                <c:pt idx="2684">
                  <c:v>22</c:v>
                </c:pt>
                <c:pt idx="2685">
                  <c:v>22</c:v>
                </c:pt>
                <c:pt idx="2686">
                  <c:v>22</c:v>
                </c:pt>
                <c:pt idx="2687">
                  <c:v>22</c:v>
                </c:pt>
                <c:pt idx="2688">
                  <c:v>22</c:v>
                </c:pt>
                <c:pt idx="2689">
                  <c:v>22</c:v>
                </c:pt>
                <c:pt idx="2690">
                  <c:v>22</c:v>
                </c:pt>
                <c:pt idx="2691">
                  <c:v>22</c:v>
                </c:pt>
                <c:pt idx="2692">
                  <c:v>22</c:v>
                </c:pt>
                <c:pt idx="2693">
                  <c:v>22</c:v>
                </c:pt>
                <c:pt idx="2694">
                  <c:v>22</c:v>
                </c:pt>
                <c:pt idx="2695">
                  <c:v>22</c:v>
                </c:pt>
                <c:pt idx="2696">
                  <c:v>22</c:v>
                </c:pt>
                <c:pt idx="2697">
                  <c:v>22</c:v>
                </c:pt>
                <c:pt idx="2698">
                  <c:v>22</c:v>
                </c:pt>
                <c:pt idx="2699">
                  <c:v>22</c:v>
                </c:pt>
                <c:pt idx="2700">
                  <c:v>22</c:v>
                </c:pt>
                <c:pt idx="2701">
                  <c:v>22</c:v>
                </c:pt>
                <c:pt idx="2702">
                  <c:v>22</c:v>
                </c:pt>
                <c:pt idx="2703">
                  <c:v>22</c:v>
                </c:pt>
                <c:pt idx="2704">
                  <c:v>22</c:v>
                </c:pt>
                <c:pt idx="2705">
                  <c:v>22</c:v>
                </c:pt>
                <c:pt idx="2706">
                  <c:v>22</c:v>
                </c:pt>
                <c:pt idx="2707">
                  <c:v>22</c:v>
                </c:pt>
                <c:pt idx="2708">
                  <c:v>22</c:v>
                </c:pt>
                <c:pt idx="2709">
                  <c:v>22</c:v>
                </c:pt>
                <c:pt idx="2710">
                  <c:v>22</c:v>
                </c:pt>
                <c:pt idx="2711">
                  <c:v>22</c:v>
                </c:pt>
                <c:pt idx="2712">
                  <c:v>22</c:v>
                </c:pt>
                <c:pt idx="2713">
                  <c:v>22</c:v>
                </c:pt>
                <c:pt idx="2714">
                  <c:v>22</c:v>
                </c:pt>
                <c:pt idx="2715">
                  <c:v>22</c:v>
                </c:pt>
                <c:pt idx="2716">
                  <c:v>22</c:v>
                </c:pt>
                <c:pt idx="2717">
                  <c:v>22</c:v>
                </c:pt>
                <c:pt idx="2718">
                  <c:v>22</c:v>
                </c:pt>
                <c:pt idx="2719">
                  <c:v>22</c:v>
                </c:pt>
                <c:pt idx="2720">
                  <c:v>22</c:v>
                </c:pt>
                <c:pt idx="2721">
                  <c:v>22</c:v>
                </c:pt>
                <c:pt idx="2722">
                  <c:v>22</c:v>
                </c:pt>
                <c:pt idx="2723">
                  <c:v>22</c:v>
                </c:pt>
                <c:pt idx="2724">
                  <c:v>22</c:v>
                </c:pt>
                <c:pt idx="2725">
                  <c:v>22</c:v>
                </c:pt>
                <c:pt idx="2726">
                  <c:v>22</c:v>
                </c:pt>
                <c:pt idx="2727">
                  <c:v>22</c:v>
                </c:pt>
                <c:pt idx="2728">
                  <c:v>22</c:v>
                </c:pt>
                <c:pt idx="2729">
                  <c:v>22</c:v>
                </c:pt>
                <c:pt idx="2730">
                  <c:v>22</c:v>
                </c:pt>
                <c:pt idx="2731">
                  <c:v>22</c:v>
                </c:pt>
                <c:pt idx="2732">
                  <c:v>22</c:v>
                </c:pt>
                <c:pt idx="2733">
                  <c:v>22</c:v>
                </c:pt>
                <c:pt idx="2734">
                  <c:v>22</c:v>
                </c:pt>
                <c:pt idx="2735">
                  <c:v>22</c:v>
                </c:pt>
                <c:pt idx="2736">
                  <c:v>22</c:v>
                </c:pt>
                <c:pt idx="2737">
                  <c:v>22</c:v>
                </c:pt>
                <c:pt idx="2738">
                  <c:v>22</c:v>
                </c:pt>
                <c:pt idx="2739">
                  <c:v>22</c:v>
                </c:pt>
                <c:pt idx="2740">
                  <c:v>20</c:v>
                </c:pt>
                <c:pt idx="2741">
                  <c:v>20</c:v>
                </c:pt>
                <c:pt idx="2742">
                  <c:v>20</c:v>
                </c:pt>
                <c:pt idx="2743">
                  <c:v>20</c:v>
                </c:pt>
                <c:pt idx="2744">
                  <c:v>20</c:v>
                </c:pt>
                <c:pt idx="2745">
                  <c:v>20</c:v>
                </c:pt>
                <c:pt idx="2746">
                  <c:v>20</c:v>
                </c:pt>
                <c:pt idx="2747">
                  <c:v>20</c:v>
                </c:pt>
                <c:pt idx="2748">
                  <c:v>20</c:v>
                </c:pt>
                <c:pt idx="2749">
                  <c:v>20</c:v>
                </c:pt>
                <c:pt idx="2750">
                  <c:v>20</c:v>
                </c:pt>
                <c:pt idx="2751">
                  <c:v>20</c:v>
                </c:pt>
                <c:pt idx="2752">
                  <c:v>20</c:v>
                </c:pt>
                <c:pt idx="2753">
                  <c:v>20</c:v>
                </c:pt>
                <c:pt idx="2754">
                  <c:v>20</c:v>
                </c:pt>
                <c:pt idx="2755">
                  <c:v>20</c:v>
                </c:pt>
                <c:pt idx="2756">
                  <c:v>20</c:v>
                </c:pt>
                <c:pt idx="2757">
                  <c:v>20</c:v>
                </c:pt>
                <c:pt idx="2758">
                  <c:v>20</c:v>
                </c:pt>
                <c:pt idx="2759">
                  <c:v>20</c:v>
                </c:pt>
                <c:pt idx="2760">
                  <c:v>20</c:v>
                </c:pt>
                <c:pt idx="2761">
                  <c:v>20</c:v>
                </c:pt>
                <c:pt idx="2762">
                  <c:v>20</c:v>
                </c:pt>
                <c:pt idx="2763">
                  <c:v>20</c:v>
                </c:pt>
                <c:pt idx="2764">
                  <c:v>20</c:v>
                </c:pt>
                <c:pt idx="2765">
                  <c:v>20</c:v>
                </c:pt>
                <c:pt idx="2766">
                  <c:v>20</c:v>
                </c:pt>
                <c:pt idx="2767">
                  <c:v>20</c:v>
                </c:pt>
                <c:pt idx="2768">
                  <c:v>20</c:v>
                </c:pt>
                <c:pt idx="2769">
                  <c:v>20</c:v>
                </c:pt>
                <c:pt idx="2770">
                  <c:v>20</c:v>
                </c:pt>
                <c:pt idx="2771">
                  <c:v>20</c:v>
                </c:pt>
                <c:pt idx="2772">
                  <c:v>20</c:v>
                </c:pt>
                <c:pt idx="2773">
                  <c:v>20</c:v>
                </c:pt>
                <c:pt idx="2774">
                  <c:v>20</c:v>
                </c:pt>
                <c:pt idx="2775">
                  <c:v>20</c:v>
                </c:pt>
                <c:pt idx="2776">
                  <c:v>20</c:v>
                </c:pt>
                <c:pt idx="2777">
                  <c:v>20</c:v>
                </c:pt>
                <c:pt idx="2778">
                  <c:v>20</c:v>
                </c:pt>
                <c:pt idx="2779">
                  <c:v>20</c:v>
                </c:pt>
                <c:pt idx="2780">
                  <c:v>20</c:v>
                </c:pt>
                <c:pt idx="2781">
                  <c:v>20</c:v>
                </c:pt>
                <c:pt idx="2782">
                  <c:v>20</c:v>
                </c:pt>
                <c:pt idx="2783">
                  <c:v>20</c:v>
                </c:pt>
                <c:pt idx="2784">
                  <c:v>20</c:v>
                </c:pt>
                <c:pt idx="2785">
                  <c:v>20</c:v>
                </c:pt>
                <c:pt idx="2786">
                  <c:v>20</c:v>
                </c:pt>
                <c:pt idx="2787">
                  <c:v>20</c:v>
                </c:pt>
                <c:pt idx="2788">
                  <c:v>20</c:v>
                </c:pt>
                <c:pt idx="2789">
                  <c:v>20</c:v>
                </c:pt>
                <c:pt idx="2790">
                  <c:v>20</c:v>
                </c:pt>
                <c:pt idx="2791">
                  <c:v>20</c:v>
                </c:pt>
                <c:pt idx="2792">
                  <c:v>20</c:v>
                </c:pt>
                <c:pt idx="2793">
                  <c:v>20</c:v>
                </c:pt>
                <c:pt idx="2794">
                  <c:v>20</c:v>
                </c:pt>
                <c:pt idx="2795">
                  <c:v>20</c:v>
                </c:pt>
                <c:pt idx="2796">
                  <c:v>20</c:v>
                </c:pt>
                <c:pt idx="2797">
                  <c:v>20</c:v>
                </c:pt>
                <c:pt idx="2798">
                  <c:v>20</c:v>
                </c:pt>
                <c:pt idx="2799">
                  <c:v>20</c:v>
                </c:pt>
                <c:pt idx="2800">
                  <c:v>20</c:v>
                </c:pt>
                <c:pt idx="2801">
                  <c:v>20</c:v>
                </c:pt>
                <c:pt idx="2802">
                  <c:v>20</c:v>
                </c:pt>
                <c:pt idx="2803">
                  <c:v>20</c:v>
                </c:pt>
                <c:pt idx="2804">
                  <c:v>20</c:v>
                </c:pt>
                <c:pt idx="2805">
                  <c:v>20</c:v>
                </c:pt>
                <c:pt idx="2806">
                  <c:v>20</c:v>
                </c:pt>
                <c:pt idx="2807">
                  <c:v>20</c:v>
                </c:pt>
                <c:pt idx="2808">
                  <c:v>20</c:v>
                </c:pt>
                <c:pt idx="2809">
                  <c:v>20</c:v>
                </c:pt>
                <c:pt idx="2810">
                  <c:v>20</c:v>
                </c:pt>
                <c:pt idx="2811">
                  <c:v>20</c:v>
                </c:pt>
                <c:pt idx="2812">
                  <c:v>20</c:v>
                </c:pt>
                <c:pt idx="2813">
                  <c:v>20</c:v>
                </c:pt>
                <c:pt idx="2814">
                  <c:v>20</c:v>
                </c:pt>
                <c:pt idx="2815">
                  <c:v>20</c:v>
                </c:pt>
                <c:pt idx="2816">
                  <c:v>20</c:v>
                </c:pt>
                <c:pt idx="2817">
                  <c:v>20</c:v>
                </c:pt>
                <c:pt idx="2818">
                  <c:v>20</c:v>
                </c:pt>
                <c:pt idx="2819">
                  <c:v>20</c:v>
                </c:pt>
                <c:pt idx="2820">
                  <c:v>20</c:v>
                </c:pt>
                <c:pt idx="2821">
                  <c:v>20</c:v>
                </c:pt>
                <c:pt idx="2822">
                  <c:v>20</c:v>
                </c:pt>
                <c:pt idx="2823">
                  <c:v>20</c:v>
                </c:pt>
                <c:pt idx="2824">
                  <c:v>20</c:v>
                </c:pt>
                <c:pt idx="2825">
                  <c:v>20</c:v>
                </c:pt>
                <c:pt idx="2826">
                  <c:v>20</c:v>
                </c:pt>
                <c:pt idx="2827">
                  <c:v>20</c:v>
                </c:pt>
                <c:pt idx="2828">
                  <c:v>20</c:v>
                </c:pt>
                <c:pt idx="2829">
                  <c:v>20</c:v>
                </c:pt>
                <c:pt idx="2830">
                  <c:v>20</c:v>
                </c:pt>
                <c:pt idx="2831">
                  <c:v>20</c:v>
                </c:pt>
                <c:pt idx="2832">
                  <c:v>20</c:v>
                </c:pt>
                <c:pt idx="2833">
                  <c:v>20</c:v>
                </c:pt>
                <c:pt idx="2834">
                  <c:v>20</c:v>
                </c:pt>
                <c:pt idx="2835">
                  <c:v>20</c:v>
                </c:pt>
                <c:pt idx="2836">
                  <c:v>20</c:v>
                </c:pt>
                <c:pt idx="2837">
                  <c:v>20</c:v>
                </c:pt>
                <c:pt idx="2838">
                  <c:v>20</c:v>
                </c:pt>
                <c:pt idx="2839">
                  <c:v>20</c:v>
                </c:pt>
                <c:pt idx="2840">
                  <c:v>20</c:v>
                </c:pt>
                <c:pt idx="2841">
                  <c:v>20</c:v>
                </c:pt>
                <c:pt idx="2842">
                  <c:v>20</c:v>
                </c:pt>
                <c:pt idx="2843">
                  <c:v>20</c:v>
                </c:pt>
                <c:pt idx="2844">
                  <c:v>20</c:v>
                </c:pt>
                <c:pt idx="2845">
                  <c:v>20</c:v>
                </c:pt>
                <c:pt idx="2846">
                  <c:v>20</c:v>
                </c:pt>
                <c:pt idx="2847">
                  <c:v>20</c:v>
                </c:pt>
                <c:pt idx="2848">
                  <c:v>20</c:v>
                </c:pt>
                <c:pt idx="2849">
                  <c:v>20</c:v>
                </c:pt>
                <c:pt idx="2850">
                  <c:v>20</c:v>
                </c:pt>
                <c:pt idx="2851">
                  <c:v>20</c:v>
                </c:pt>
                <c:pt idx="2852">
                  <c:v>20</c:v>
                </c:pt>
                <c:pt idx="2853">
                  <c:v>20</c:v>
                </c:pt>
                <c:pt idx="2854">
                  <c:v>20</c:v>
                </c:pt>
                <c:pt idx="2855">
                  <c:v>20</c:v>
                </c:pt>
                <c:pt idx="2856">
                  <c:v>20</c:v>
                </c:pt>
                <c:pt idx="2857">
                  <c:v>20</c:v>
                </c:pt>
                <c:pt idx="2858">
                  <c:v>20</c:v>
                </c:pt>
                <c:pt idx="2859">
                  <c:v>20</c:v>
                </c:pt>
                <c:pt idx="2860">
                  <c:v>20</c:v>
                </c:pt>
                <c:pt idx="2861">
                  <c:v>20</c:v>
                </c:pt>
                <c:pt idx="2862">
                  <c:v>20</c:v>
                </c:pt>
                <c:pt idx="2863">
                  <c:v>20</c:v>
                </c:pt>
                <c:pt idx="2864">
                  <c:v>20</c:v>
                </c:pt>
                <c:pt idx="2865">
                  <c:v>20</c:v>
                </c:pt>
                <c:pt idx="2866">
                  <c:v>20</c:v>
                </c:pt>
                <c:pt idx="2867">
                  <c:v>20</c:v>
                </c:pt>
                <c:pt idx="2868">
                  <c:v>20</c:v>
                </c:pt>
                <c:pt idx="2869">
                  <c:v>20</c:v>
                </c:pt>
                <c:pt idx="2870">
                  <c:v>20</c:v>
                </c:pt>
                <c:pt idx="2871">
                  <c:v>20</c:v>
                </c:pt>
                <c:pt idx="2872">
                  <c:v>20</c:v>
                </c:pt>
                <c:pt idx="2873">
                  <c:v>20</c:v>
                </c:pt>
                <c:pt idx="2874">
                  <c:v>20</c:v>
                </c:pt>
                <c:pt idx="2875">
                  <c:v>20</c:v>
                </c:pt>
                <c:pt idx="2876">
                  <c:v>20</c:v>
                </c:pt>
                <c:pt idx="2877">
                  <c:v>20</c:v>
                </c:pt>
                <c:pt idx="2878">
                  <c:v>20</c:v>
                </c:pt>
                <c:pt idx="2879">
                  <c:v>20</c:v>
                </c:pt>
                <c:pt idx="2880">
                  <c:v>20</c:v>
                </c:pt>
                <c:pt idx="2881">
                  <c:v>20</c:v>
                </c:pt>
                <c:pt idx="2882">
                  <c:v>20</c:v>
                </c:pt>
                <c:pt idx="2883">
                  <c:v>18</c:v>
                </c:pt>
                <c:pt idx="2884">
                  <c:v>18</c:v>
                </c:pt>
                <c:pt idx="2885">
                  <c:v>18</c:v>
                </c:pt>
                <c:pt idx="2886">
                  <c:v>18</c:v>
                </c:pt>
                <c:pt idx="2887">
                  <c:v>18</c:v>
                </c:pt>
                <c:pt idx="2888">
                  <c:v>18</c:v>
                </c:pt>
                <c:pt idx="2889">
                  <c:v>18</c:v>
                </c:pt>
                <c:pt idx="2890">
                  <c:v>18</c:v>
                </c:pt>
                <c:pt idx="2891">
                  <c:v>18</c:v>
                </c:pt>
                <c:pt idx="2892">
                  <c:v>18</c:v>
                </c:pt>
                <c:pt idx="2893">
                  <c:v>18</c:v>
                </c:pt>
                <c:pt idx="2894">
                  <c:v>18</c:v>
                </c:pt>
                <c:pt idx="2895">
                  <c:v>18</c:v>
                </c:pt>
                <c:pt idx="2896">
                  <c:v>18</c:v>
                </c:pt>
                <c:pt idx="2897">
                  <c:v>18</c:v>
                </c:pt>
                <c:pt idx="2898">
                  <c:v>18</c:v>
                </c:pt>
                <c:pt idx="2899">
                  <c:v>18</c:v>
                </c:pt>
                <c:pt idx="2900">
                  <c:v>18</c:v>
                </c:pt>
                <c:pt idx="2901">
                  <c:v>18</c:v>
                </c:pt>
                <c:pt idx="2902">
                  <c:v>18</c:v>
                </c:pt>
                <c:pt idx="2903">
                  <c:v>18</c:v>
                </c:pt>
                <c:pt idx="2904">
                  <c:v>18</c:v>
                </c:pt>
                <c:pt idx="2905">
                  <c:v>18</c:v>
                </c:pt>
                <c:pt idx="2906">
                  <c:v>18</c:v>
                </c:pt>
                <c:pt idx="2907">
                  <c:v>18</c:v>
                </c:pt>
                <c:pt idx="2908">
                  <c:v>18</c:v>
                </c:pt>
                <c:pt idx="2909">
                  <c:v>18</c:v>
                </c:pt>
                <c:pt idx="2910">
                  <c:v>18</c:v>
                </c:pt>
                <c:pt idx="2911">
                  <c:v>18</c:v>
                </c:pt>
                <c:pt idx="2912">
                  <c:v>18</c:v>
                </c:pt>
                <c:pt idx="2913">
                  <c:v>18</c:v>
                </c:pt>
                <c:pt idx="2914">
                  <c:v>18</c:v>
                </c:pt>
                <c:pt idx="2915">
                  <c:v>18</c:v>
                </c:pt>
                <c:pt idx="2916">
                  <c:v>18</c:v>
                </c:pt>
                <c:pt idx="2917">
                  <c:v>18</c:v>
                </c:pt>
                <c:pt idx="2918">
                  <c:v>18</c:v>
                </c:pt>
                <c:pt idx="2919">
                  <c:v>18</c:v>
                </c:pt>
                <c:pt idx="2920">
                  <c:v>18</c:v>
                </c:pt>
                <c:pt idx="2921">
                  <c:v>18</c:v>
                </c:pt>
                <c:pt idx="2922">
                  <c:v>18</c:v>
                </c:pt>
                <c:pt idx="2923">
                  <c:v>18</c:v>
                </c:pt>
                <c:pt idx="2924">
                  <c:v>18</c:v>
                </c:pt>
                <c:pt idx="2925">
                  <c:v>18</c:v>
                </c:pt>
                <c:pt idx="2926">
                  <c:v>18</c:v>
                </c:pt>
                <c:pt idx="2927">
                  <c:v>18</c:v>
                </c:pt>
                <c:pt idx="2928">
                  <c:v>18</c:v>
                </c:pt>
                <c:pt idx="2929">
                  <c:v>18</c:v>
                </c:pt>
                <c:pt idx="2930">
                  <c:v>18</c:v>
                </c:pt>
                <c:pt idx="2931">
                  <c:v>18</c:v>
                </c:pt>
                <c:pt idx="2932">
                  <c:v>18</c:v>
                </c:pt>
                <c:pt idx="2933">
                  <c:v>18</c:v>
                </c:pt>
                <c:pt idx="2934">
                  <c:v>18</c:v>
                </c:pt>
                <c:pt idx="2935">
                  <c:v>18</c:v>
                </c:pt>
                <c:pt idx="2936">
                  <c:v>18</c:v>
                </c:pt>
                <c:pt idx="2937">
                  <c:v>18</c:v>
                </c:pt>
                <c:pt idx="2938">
                  <c:v>18</c:v>
                </c:pt>
                <c:pt idx="2939">
                  <c:v>18</c:v>
                </c:pt>
                <c:pt idx="2940">
                  <c:v>18</c:v>
                </c:pt>
                <c:pt idx="2941">
                  <c:v>18</c:v>
                </c:pt>
                <c:pt idx="2942">
                  <c:v>18</c:v>
                </c:pt>
                <c:pt idx="2943">
                  <c:v>18</c:v>
                </c:pt>
                <c:pt idx="2944">
                  <c:v>18</c:v>
                </c:pt>
                <c:pt idx="2945">
                  <c:v>18</c:v>
                </c:pt>
                <c:pt idx="2946">
                  <c:v>18</c:v>
                </c:pt>
                <c:pt idx="2947">
                  <c:v>18</c:v>
                </c:pt>
                <c:pt idx="2948">
                  <c:v>18</c:v>
                </c:pt>
                <c:pt idx="2949">
                  <c:v>18</c:v>
                </c:pt>
                <c:pt idx="2950">
                  <c:v>18</c:v>
                </c:pt>
                <c:pt idx="2951">
                  <c:v>18</c:v>
                </c:pt>
                <c:pt idx="2952">
                  <c:v>18</c:v>
                </c:pt>
                <c:pt idx="2953">
                  <c:v>18</c:v>
                </c:pt>
                <c:pt idx="2954">
                  <c:v>18</c:v>
                </c:pt>
                <c:pt idx="2955">
                  <c:v>18</c:v>
                </c:pt>
                <c:pt idx="2956">
                  <c:v>18</c:v>
                </c:pt>
                <c:pt idx="2957">
                  <c:v>18</c:v>
                </c:pt>
                <c:pt idx="2958">
                  <c:v>18</c:v>
                </c:pt>
                <c:pt idx="2959">
                  <c:v>18</c:v>
                </c:pt>
                <c:pt idx="2960">
                  <c:v>18</c:v>
                </c:pt>
                <c:pt idx="2961">
                  <c:v>18</c:v>
                </c:pt>
                <c:pt idx="2962">
                  <c:v>18</c:v>
                </c:pt>
                <c:pt idx="2963">
                  <c:v>18</c:v>
                </c:pt>
                <c:pt idx="2964">
                  <c:v>18</c:v>
                </c:pt>
                <c:pt idx="2965">
                  <c:v>18</c:v>
                </c:pt>
                <c:pt idx="2966">
                  <c:v>18</c:v>
                </c:pt>
                <c:pt idx="2967">
                  <c:v>18</c:v>
                </c:pt>
                <c:pt idx="2968">
                  <c:v>18</c:v>
                </c:pt>
                <c:pt idx="2969">
                  <c:v>18</c:v>
                </c:pt>
                <c:pt idx="2970">
                  <c:v>18</c:v>
                </c:pt>
                <c:pt idx="2971">
                  <c:v>18</c:v>
                </c:pt>
                <c:pt idx="2972">
                  <c:v>18</c:v>
                </c:pt>
                <c:pt idx="2973">
                  <c:v>18</c:v>
                </c:pt>
                <c:pt idx="2974">
                  <c:v>18</c:v>
                </c:pt>
                <c:pt idx="2975">
                  <c:v>18</c:v>
                </c:pt>
                <c:pt idx="2976">
                  <c:v>18</c:v>
                </c:pt>
                <c:pt idx="2977">
                  <c:v>18</c:v>
                </c:pt>
                <c:pt idx="2978">
                  <c:v>18</c:v>
                </c:pt>
                <c:pt idx="2979">
                  <c:v>18</c:v>
                </c:pt>
                <c:pt idx="2980">
                  <c:v>18</c:v>
                </c:pt>
                <c:pt idx="2981">
                  <c:v>18</c:v>
                </c:pt>
                <c:pt idx="2982">
                  <c:v>18</c:v>
                </c:pt>
                <c:pt idx="2983">
                  <c:v>18</c:v>
                </c:pt>
                <c:pt idx="2984">
                  <c:v>18</c:v>
                </c:pt>
                <c:pt idx="2985">
                  <c:v>18</c:v>
                </c:pt>
                <c:pt idx="2986">
                  <c:v>18</c:v>
                </c:pt>
                <c:pt idx="2987">
                  <c:v>18</c:v>
                </c:pt>
                <c:pt idx="2988">
                  <c:v>18</c:v>
                </c:pt>
                <c:pt idx="2989">
                  <c:v>18</c:v>
                </c:pt>
                <c:pt idx="2990">
                  <c:v>18</c:v>
                </c:pt>
                <c:pt idx="2991">
                  <c:v>18</c:v>
                </c:pt>
                <c:pt idx="2992">
                  <c:v>18</c:v>
                </c:pt>
                <c:pt idx="2993">
                  <c:v>18</c:v>
                </c:pt>
                <c:pt idx="2994">
                  <c:v>18</c:v>
                </c:pt>
                <c:pt idx="2995">
                  <c:v>18</c:v>
                </c:pt>
                <c:pt idx="2996">
                  <c:v>18</c:v>
                </c:pt>
                <c:pt idx="2997">
                  <c:v>18</c:v>
                </c:pt>
                <c:pt idx="2998">
                  <c:v>16</c:v>
                </c:pt>
                <c:pt idx="2999">
                  <c:v>16</c:v>
                </c:pt>
                <c:pt idx="3000">
                  <c:v>16</c:v>
                </c:pt>
                <c:pt idx="3001">
                  <c:v>16</c:v>
                </c:pt>
                <c:pt idx="3002">
                  <c:v>16</c:v>
                </c:pt>
                <c:pt idx="3003">
                  <c:v>16</c:v>
                </c:pt>
                <c:pt idx="3004">
                  <c:v>16</c:v>
                </c:pt>
                <c:pt idx="3005">
                  <c:v>16</c:v>
                </c:pt>
                <c:pt idx="3006">
                  <c:v>16</c:v>
                </c:pt>
                <c:pt idx="3007">
                  <c:v>16</c:v>
                </c:pt>
                <c:pt idx="3008">
                  <c:v>16</c:v>
                </c:pt>
                <c:pt idx="3009">
                  <c:v>16</c:v>
                </c:pt>
                <c:pt idx="3010">
                  <c:v>16</c:v>
                </c:pt>
                <c:pt idx="3011">
                  <c:v>16</c:v>
                </c:pt>
                <c:pt idx="3012">
                  <c:v>16</c:v>
                </c:pt>
                <c:pt idx="3013">
                  <c:v>16</c:v>
                </c:pt>
                <c:pt idx="3014">
                  <c:v>16</c:v>
                </c:pt>
                <c:pt idx="3015">
                  <c:v>16</c:v>
                </c:pt>
                <c:pt idx="3016">
                  <c:v>16</c:v>
                </c:pt>
                <c:pt idx="3017">
                  <c:v>16</c:v>
                </c:pt>
                <c:pt idx="3018">
                  <c:v>16</c:v>
                </c:pt>
                <c:pt idx="3019">
                  <c:v>16</c:v>
                </c:pt>
                <c:pt idx="3020">
                  <c:v>16</c:v>
                </c:pt>
                <c:pt idx="3021">
                  <c:v>16</c:v>
                </c:pt>
                <c:pt idx="3022">
                  <c:v>16</c:v>
                </c:pt>
                <c:pt idx="3023">
                  <c:v>16</c:v>
                </c:pt>
                <c:pt idx="3024">
                  <c:v>16</c:v>
                </c:pt>
                <c:pt idx="3025">
                  <c:v>16</c:v>
                </c:pt>
                <c:pt idx="3026">
                  <c:v>16</c:v>
                </c:pt>
                <c:pt idx="3027">
                  <c:v>16</c:v>
                </c:pt>
                <c:pt idx="3028">
                  <c:v>16</c:v>
                </c:pt>
                <c:pt idx="3029">
                  <c:v>16</c:v>
                </c:pt>
                <c:pt idx="3030">
                  <c:v>16</c:v>
                </c:pt>
                <c:pt idx="3031">
                  <c:v>16</c:v>
                </c:pt>
                <c:pt idx="3032">
                  <c:v>16</c:v>
                </c:pt>
                <c:pt idx="3033">
                  <c:v>16</c:v>
                </c:pt>
                <c:pt idx="3034">
                  <c:v>16</c:v>
                </c:pt>
                <c:pt idx="3035">
                  <c:v>16</c:v>
                </c:pt>
                <c:pt idx="3036">
                  <c:v>16</c:v>
                </c:pt>
                <c:pt idx="3037">
                  <c:v>16</c:v>
                </c:pt>
                <c:pt idx="3038">
                  <c:v>16</c:v>
                </c:pt>
                <c:pt idx="3039">
                  <c:v>16</c:v>
                </c:pt>
                <c:pt idx="3040">
                  <c:v>16</c:v>
                </c:pt>
                <c:pt idx="3041">
                  <c:v>16</c:v>
                </c:pt>
                <c:pt idx="3042">
                  <c:v>16</c:v>
                </c:pt>
                <c:pt idx="3043">
                  <c:v>16</c:v>
                </c:pt>
                <c:pt idx="3044">
                  <c:v>16</c:v>
                </c:pt>
                <c:pt idx="3045">
                  <c:v>16</c:v>
                </c:pt>
                <c:pt idx="3046">
                  <c:v>16</c:v>
                </c:pt>
                <c:pt idx="3047">
                  <c:v>16</c:v>
                </c:pt>
                <c:pt idx="3048">
                  <c:v>16</c:v>
                </c:pt>
                <c:pt idx="3049">
                  <c:v>16</c:v>
                </c:pt>
                <c:pt idx="3050">
                  <c:v>16</c:v>
                </c:pt>
                <c:pt idx="3051">
                  <c:v>16</c:v>
                </c:pt>
                <c:pt idx="3052">
                  <c:v>16</c:v>
                </c:pt>
                <c:pt idx="3053">
                  <c:v>16</c:v>
                </c:pt>
                <c:pt idx="3054">
                  <c:v>16</c:v>
                </c:pt>
                <c:pt idx="3055">
                  <c:v>16</c:v>
                </c:pt>
                <c:pt idx="3056">
                  <c:v>16</c:v>
                </c:pt>
                <c:pt idx="3057">
                  <c:v>16</c:v>
                </c:pt>
                <c:pt idx="3058">
                  <c:v>16</c:v>
                </c:pt>
                <c:pt idx="3059">
                  <c:v>16</c:v>
                </c:pt>
                <c:pt idx="3060">
                  <c:v>16</c:v>
                </c:pt>
                <c:pt idx="3061">
                  <c:v>16</c:v>
                </c:pt>
                <c:pt idx="3062">
                  <c:v>16</c:v>
                </c:pt>
                <c:pt idx="3063">
                  <c:v>16</c:v>
                </c:pt>
                <c:pt idx="3064">
                  <c:v>16</c:v>
                </c:pt>
                <c:pt idx="3065">
                  <c:v>16</c:v>
                </c:pt>
                <c:pt idx="3066">
                  <c:v>16</c:v>
                </c:pt>
                <c:pt idx="3067">
                  <c:v>16</c:v>
                </c:pt>
                <c:pt idx="3068">
                  <c:v>16</c:v>
                </c:pt>
                <c:pt idx="3069">
                  <c:v>16</c:v>
                </c:pt>
                <c:pt idx="3070">
                  <c:v>16</c:v>
                </c:pt>
                <c:pt idx="3071">
                  <c:v>16</c:v>
                </c:pt>
                <c:pt idx="3072">
                  <c:v>16</c:v>
                </c:pt>
                <c:pt idx="3073">
                  <c:v>16</c:v>
                </c:pt>
                <c:pt idx="3074">
                  <c:v>16</c:v>
                </c:pt>
                <c:pt idx="3075">
                  <c:v>16</c:v>
                </c:pt>
                <c:pt idx="3076">
                  <c:v>16</c:v>
                </c:pt>
                <c:pt idx="3077">
                  <c:v>16</c:v>
                </c:pt>
                <c:pt idx="3078">
                  <c:v>16</c:v>
                </c:pt>
                <c:pt idx="3079">
                  <c:v>16</c:v>
                </c:pt>
                <c:pt idx="3080">
                  <c:v>16</c:v>
                </c:pt>
                <c:pt idx="3081">
                  <c:v>16</c:v>
                </c:pt>
                <c:pt idx="3082">
                  <c:v>16</c:v>
                </c:pt>
                <c:pt idx="3083">
                  <c:v>16</c:v>
                </c:pt>
                <c:pt idx="3084">
                  <c:v>16</c:v>
                </c:pt>
                <c:pt idx="3085">
                  <c:v>16</c:v>
                </c:pt>
                <c:pt idx="3086">
                  <c:v>16</c:v>
                </c:pt>
                <c:pt idx="3087">
                  <c:v>16</c:v>
                </c:pt>
                <c:pt idx="3088">
                  <c:v>16</c:v>
                </c:pt>
                <c:pt idx="3089">
                  <c:v>16</c:v>
                </c:pt>
                <c:pt idx="3090">
                  <c:v>16</c:v>
                </c:pt>
                <c:pt idx="3091">
                  <c:v>16</c:v>
                </c:pt>
                <c:pt idx="3092">
                  <c:v>16</c:v>
                </c:pt>
                <c:pt idx="3093">
                  <c:v>16</c:v>
                </c:pt>
                <c:pt idx="3094">
                  <c:v>16</c:v>
                </c:pt>
                <c:pt idx="3095">
                  <c:v>16</c:v>
                </c:pt>
                <c:pt idx="3096">
                  <c:v>16</c:v>
                </c:pt>
                <c:pt idx="3097">
                  <c:v>16</c:v>
                </c:pt>
                <c:pt idx="3098">
                  <c:v>16</c:v>
                </c:pt>
                <c:pt idx="3099">
                  <c:v>16</c:v>
                </c:pt>
                <c:pt idx="3100">
                  <c:v>16</c:v>
                </c:pt>
                <c:pt idx="3101">
                  <c:v>16</c:v>
                </c:pt>
                <c:pt idx="3102">
                  <c:v>16</c:v>
                </c:pt>
                <c:pt idx="3103">
                  <c:v>16</c:v>
                </c:pt>
                <c:pt idx="3104">
                  <c:v>16</c:v>
                </c:pt>
                <c:pt idx="3105">
                  <c:v>16</c:v>
                </c:pt>
                <c:pt idx="3106">
                  <c:v>16</c:v>
                </c:pt>
                <c:pt idx="3107">
                  <c:v>16</c:v>
                </c:pt>
                <c:pt idx="3108">
                  <c:v>16</c:v>
                </c:pt>
                <c:pt idx="3109">
                  <c:v>16</c:v>
                </c:pt>
                <c:pt idx="3110">
                  <c:v>16</c:v>
                </c:pt>
                <c:pt idx="3111">
                  <c:v>16</c:v>
                </c:pt>
                <c:pt idx="3112">
                  <c:v>16</c:v>
                </c:pt>
                <c:pt idx="3113">
                  <c:v>16</c:v>
                </c:pt>
                <c:pt idx="3114">
                  <c:v>16</c:v>
                </c:pt>
                <c:pt idx="3115">
                  <c:v>16</c:v>
                </c:pt>
                <c:pt idx="3116">
                  <c:v>16</c:v>
                </c:pt>
                <c:pt idx="3117">
                  <c:v>16</c:v>
                </c:pt>
                <c:pt idx="3118">
                  <c:v>16</c:v>
                </c:pt>
                <c:pt idx="3119">
                  <c:v>16</c:v>
                </c:pt>
                <c:pt idx="3120">
                  <c:v>16</c:v>
                </c:pt>
                <c:pt idx="3121">
                  <c:v>16</c:v>
                </c:pt>
                <c:pt idx="3122">
                  <c:v>16</c:v>
                </c:pt>
                <c:pt idx="3123">
                  <c:v>16</c:v>
                </c:pt>
                <c:pt idx="3124">
                  <c:v>16</c:v>
                </c:pt>
                <c:pt idx="3125">
                  <c:v>16</c:v>
                </c:pt>
                <c:pt idx="3126">
                  <c:v>16</c:v>
                </c:pt>
                <c:pt idx="3127">
                  <c:v>16</c:v>
                </c:pt>
                <c:pt idx="3128">
                  <c:v>16</c:v>
                </c:pt>
                <c:pt idx="3129">
                  <c:v>16</c:v>
                </c:pt>
                <c:pt idx="3130">
                  <c:v>16</c:v>
                </c:pt>
                <c:pt idx="3131">
                  <c:v>16</c:v>
                </c:pt>
                <c:pt idx="3132">
                  <c:v>16</c:v>
                </c:pt>
                <c:pt idx="3133">
                  <c:v>16</c:v>
                </c:pt>
                <c:pt idx="3134">
                  <c:v>16</c:v>
                </c:pt>
                <c:pt idx="3135">
                  <c:v>16</c:v>
                </c:pt>
                <c:pt idx="3136">
                  <c:v>16</c:v>
                </c:pt>
                <c:pt idx="3137">
                  <c:v>16</c:v>
                </c:pt>
                <c:pt idx="3138">
                  <c:v>16</c:v>
                </c:pt>
                <c:pt idx="3139">
                  <c:v>16</c:v>
                </c:pt>
                <c:pt idx="3140">
                  <c:v>14</c:v>
                </c:pt>
                <c:pt idx="3141">
                  <c:v>14</c:v>
                </c:pt>
                <c:pt idx="3142">
                  <c:v>14</c:v>
                </c:pt>
                <c:pt idx="3143">
                  <c:v>14</c:v>
                </c:pt>
                <c:pt idx="3144">
                  <c:v>14</c:v>
                </c:pt>
                <c:pt idx="3145">
                  <c:v>14</c:v>
                </c:pt>
                <c:pt idx="3146">
                  <c:v>14</c:v>
                </c:pt>
                <c:pt idx="3147">
                  <c:v>14</c:v>
                </c:pt>
                <c:pt idx="3148">
                  <c:v>14</c:v>
                </c:pt>
                <c:pt idx="3149">
                  <c:v>14</c:v>
                </c:pt>
                <c:pt idx="3150">
                  <c:v>14</c:v>
                </c:pt>
                <c:pt idx="3151">
                  <c:v>14</c:v>
                </c:pt>
                <c:pt idx="3152">
                  <c:v>14</c:v>
                </c:pt>
                <c:pt idx="3153">
                  <c:v>14</c:v>
                </c:pt>
                <c:pt idx="3154">
                  <c:v>14</c:v>
                </c:pt>
                <c:pt idx="3155">
                  <c:v>14</c:v>
                </c:pt>
                <c:pt idx="3156">
                  <c:v>14</c:v>
                </c:pt>
                <c:pt idx="3157">
                  <c:v>14</c:v>
                </c:pt>
                <c:pt idx="3158">
                  <c:v>14</c:v>
                </c:pt>
                <c:pt idx="3159">
                  <c:v>14</c:v>
                </c:pt>
                <c:pt idx="3160">
                  <c:v>14</c:v>
                </c:pt>
                <c:pt idx="3161">
                  <c:v>14</c:v>
                </c:pt>
                <c:pt idx="3162">
                  <c:v>14</c:v>
                </c:pt>
                <c:pt idx="3163">
                  <c:v>14</c:v>
                </c:pt>
                <c:pt idx="3164">
                  <c:v>14</c:v>
                </c:pt>
                <c:pt idx="3165">
                  <c:v>14</c:v>
                </c:pt>
                <c:pt idx="3166">
                  <c:v>14</c:v>
                </c:pt>
                <c:pt idx="3167">
                  <c:v>14</c:v>
                </c:pt>
                <c:pt idx="3168">
                  <c:v>14</c:v>
                </c:pt>
                <c:pt idx="3169">
                  <c:v>14</c:v>
                </c:pt>
                <c:pt idx="3170">
                  <c:v>14</c:v>
                </c:pt>
                <c:pt idx="3171">
                  <c:v>14</c:v>
                </c:pt>
                <c:pt idx="3172">
                  <c:v>14</c:v>
                </c:pt>
                <c:pt idx="3173">
                  <c:v>14</c:v>
                </c:pt>
                <c:pt idx="3174">
                  <c:v>14</c:v>
                </c:pt>
                <c:pt idx="3175">
                  <c:v>14</c:v>
                </c:pt>
                <c:pt idx="3176">
                  <c:v>14</c:v>
                </c:pt>
                <c:pt idx="3177">
                  <c:v>14</c:v>
                </c:pt>
                <c:pt idx="3178">
                  <c:v>14</c:v>
                </c:pt>
                <c:pt idx="3179">
                  <c:v>14</c:v>
                </c:pt>
                <c:pt idx="3180">
                  <c:v>14</c:v>
                </c:pt>
                <c:pt idx="3181">
                  <c:v>14</c:v>
                </c:pt>
                <c:pt idx="3182">
                  <c:v>14</c:v>
                </c:pt>
                <c:pt idx="3183">
                  <c:v>14</c:v>
                </c:pt>
                <c:pt idx="3184">
                  <c:v>14</c:v>
                </c:pt>
                <c:pt idx="3185">
                  <c:v>14</c:v>
                </c:pt>
                <c:pt idx="3186">
                  <c:v>14</c:v>
                </c:pt>
                <c:pt idx="3187">
                  <c:v>14</c:v>
                </c:pt>
                <c:pt idx="3188">
                  <c:v>14</c:v>
                </c:pt>
                <c:pt idx="3189">
                  <c:v>14</c:v>
                </c:pt>
                <c:pt idx="3190">
                  <c:v>14</c:v>
                </c:pt>
                <c:pt idx="3191">
                  <c:v>14</c:v>
                </c:pt>
                <c:pt idx="3192">
                  <c:v>14</c:v>
                </c:pt>
                <c:pt idx="3193">
                  <c:v>14</c:v>
                </c:pt>
                <c:pt idx="3194">
                  <c:v>14</c:v>
                </c:pt>
                <c:pt idx="3195">
                  <c:v>14</c:v>
                </c:pt>
                <c:pt idx="3196">
                  <c:v>14</c:v>
                </c:pt>
                <c:pt idx="3197">
                  <c:v>14</c:v>
                </c:pt>
                <c:pt idx="3198">
                  <c:v>14</c:v>
                </c:pt>
                <c:pt idx="3199">
                  <c:v>14</c:v>
                </c:pt>
                <c:pt idx="3200">
                  <c:v>14</c:v>
                </c:pt>
                <c:pt idx="3201">
                  <c:v>14</c:v>
                </c:pt>
                <c:pt idx="3202">
                  <c:v>14</c:v>
                </c:pt>
                <c:pt idx="3203">
                  <c:v>14</c:v>
                </c:pt>
                <c:pt idx="3204">
                  <c:v>14</c:v>
                </c:pt>
                <c:pt idx="3205">
                  <c:v>14</c:v>
                </c:pt>
                <c:pt idx="3206">
                  <c:v>14</c:v>
                </c:pt>
                <c:pt idx="3207">
                  <c:v>14</c:v>
                </c:pt>
                <c:pt idx="3208">
                  <c:v>14</c:v>
                </c:pt>
                <c:pt idx="3209">
                  <c:v>14</c:v>
                </c:pt>
                <c:pt idx="3210">
                  <c:v>14</c:v>
                </c:pt>
                <c:pt idx="3211">
                  <c:v>14</c:v>
                </c:pt>
                <c:pt idx="3212">
                  <c:v>14</c:v>
                </c:pt>
                <c:pt idx="3213">
                  <c:v>14</c:v>
                </c:pt>
                <c:pt idx="3214">
                  <c:v>14</c:v>
                </c:pt>
                <c:pt idx="3215">
                  <c:v>14</c:v>
                </c:pt>
                <c:pt idx="3216">
                  <c:v>14</c:v>
                </c:pt>
                <c:pt idx="3217">
                  <c:v>14</c:v>
                </c:pt>
                <c:pt idx="3218">
                  <c:v>14</c:v>
                </c:pt>
                <c:pt idx="3219">
                  <c:v>14</c:v>
                </c:pt>
                <c:pt idx="3220">
                  <c:v>14</c:v>
                </c:pt>
                <c:pt idx="3221">
                  <c:v>14</c:v>
                </c:pt>
                <c:pt idx="3222">
                  <c:v>14</c:v>
                </c:pt>
                <c:pt idx="3223">
                  <c:v>14</c:v>
                </c:pt>
                <c:pt idx="3224">
                  <c:v>14</c:v>
                </c:pt>
                <c:pt idx="3225">
                  <c:v>14</c:v>
                </c:pt>
                <c:pt idx="3226">
                  <c:v>14</c:v>
                </c:pt>
                <c:pt idx="3227">
                  <c:v>14</c:v>
                </c:pt>
                <c:pt idx="3228">
                  <c:v>14</c:v>
                </c:pt>
                <c:pt idx="3229">
                  <c:v>14</c:v>
                </c:pt>
                <c:pt idx="3230">
                  <c:v>14</c:v>
                </c:pt>
                <c:pt idx="3231">
                  <c:v>14</c:v>
                </c:pt>
                <c:pt idx="3232">
                  <c:v>14</c:v>
                </c:pt>
                <c:pt idx="3233">
                  <c:v>14</c:v>
                </c:pt>
                <c:pt idx="3234">
                  <c:v>14</c:v>
                </c:pt>
                <c:pt idx="3235">
                  <c:v>14</c:v>
                </c:pt>
                <c:pt idx="3236">
                  <c:v>14</c:v>
                </c:pt>
                <c:pt idx="3237">
                  <c:v>14</c:v>
                </c:pt>
                <c:pt idx="3238">
                  <c:v>14</c:v>
                </c:pt>
                <c:pt idx="3239">
                  <c:v>14</c:v>
                </c:pt>
                <c:pt idx="3240">
                  <c:v>14</c:v>
                </c:pt>
                <c:pt idx="3241">
                  <c:v>14</c:v>
                </c:pt>
                <c:pt idx="3242">
                  <c:v>14</c:v>
                </c:pt>
                <c:pt idx="3243">
                  <c:v>14</c:v>
                </c:pt>
                <c:pt idx="3244">
                  <c:v>14</c:v>
                </c:pt>
                <c:pt idx="3245">
                  <c:v>14</c:v>
                </c:pt>
                <c:pt idx="3246">
                  <c:v>14</c:v>
                </c:pt>
                <c:pt idx="3247">
                  <c:v>14</c:v>
                </c:pt>
                <c:pt idx="3248">
                  <c:v>14</c:v>
                </c:pt>
                <c:pt idx="3249">
                  <c:v>12</c:v>
                </c:pt>
                <c:pt idx="3250">
                  <c:v>12</c:v>
                </c:pt>
                <c:pt idx="3251">
                  <c:v>12</c:v>
                </c:pt>
                <c:pt idx="3252">
                  <c:v>12</c:v>
                </c:pt>
                <c:pt idx="3253">
                  <c:v>12</c:v>
                </c:pt>
                <c:pt idx="3254">
                  <c:v>12</c:v>
                </c:pt>
                <c:pt idx="3255">
                  <c:v>12</c:v>
                </c:pt>
                <c:pt idx="3256">
                  <c:v>12</c:v>
                </c:pt>
                <c:pt idx="3257">
                  <c:v>12</c:v>
                </c:pt>
                <c:pt idx="3258">
                  <c:v>12</c:v>
                </c:pt>
                <c:pt idx="3259">
                  <c:v>12</c:v>
                </c:pt>
                <c:pt idx="3260">
                  <c:v>12</c:v>
                </c:pt>
                <c:pt idx="3261">
                  <c:v>12</c:v>
                </c:pt>
                <c:pt idx="3262">
                  <c:v>12</c:v>
                </c:pt>
                <c:pt idx="3263">
                  <c:v>12</c:v>
                </c:pt>
                <c:pt idx="3264">
                  <c:v>12</c:v>
                </c:pt>
                <c:pt idx="3265">
                  <c:v>12</c:v>
                </c:pt>
                <c:pt idx="3266">
                  <c:v>12</c:v>
                </c:pt>
                <c:pt idx="3267">
                  <c:v>12</c:v>
                </c:pt>
                <c:pt idx="3268">
                  <c:v>12</c:v>
                </c:pt>
                <c:pt idx="3269">
                  <c:v>12</c:v>
                </c:pt>
                <c:pt idx="3270">
                  <c:v>12</c:v>
                </c:pt>
                <c:pt idx="3271">
                  <c:v>12</c:v>
                </c:pt>
                <c:pt idx="3272">
                  <c:v>12</c:v>
                </c:pt>
                <c:pt idx="3273">
                  <c:v>12</c:v>
                </c:pt>
                <c:pt idx="3274">
                  <c:v>12</c:v>
                </c:pt>
                <c:pt idx="3275">
                  <c:v>12</c:v>
                </c:pt>
                <c:pt idx="3276">
                  <c:v>12</c:v>
                </c:pt>
                <c:pt idx="3277">
                  <c:v>12</c:v>
                </c:pt>
                <c:pt idx="3278">
                  <c:v>12</c:v>
                </c:pt>
                <c:pt idx="3279">
                  <c:v>12</c:v>
                </c:pt>
                <c:pt idx="3280">
                  <c:v>12</c:v>
                </c:pt>
                <c:pt idx="3281">
                  <c:v>12</c:v>
                </c:pt>
                <c:pt idx="3282">
                  <c:v>12</c:v>
                </c:pt>
                <c:pt idx="3283">
                  <c:v>12</c:v>
                </c:pt>
                <c:pt idx="3284">
                  <c:v>12</c:v>
                </c:pt>
                <c:pt idx="3285">
                  <c:v>12</c:v>
                </c:pt>
                <c:pt idx="3286">
                  <c:v>12</c:v>
                </c:pt>
                <c:pt idx="3287">
                  <c:v>12</c:v>
                </c:pt>
                <c:pt idx="3288">
                  <c:v>12</c:v>
                </c:pt>
                <c:pt idx="3289">
                  <c:v>12</c:v>
                </c:pt>
                <c:pt idx="3290">
                  <c:v>12</c:v>
                </c:pt>
                <c:pt idx="3291">
                  <c:v>12</c:v>
                </c:pt>
                <c:pt idx="3292">
                  <c:v>12</c:v>
                </c:pt>
                <c:pt idx="3293">
                  <c:v>12</c:v>
                </c:pt>
                <c:pt idx="3294">
                  <c:v>12</c:v>
                </c:pt>
                <c:pt idx="3295">
                  <c:v>12</c:v>
                </c:pt>
                <c:pt idx="3296">
                  <c:v>12</c:v>
                </c:pt>
                <c:pt idx="3297">
                  <c:v>12</c:v>
                </c:pt>
                <c:pt idx="3298">
                  <c:v>12</c:v>
                </c:pt>
                <c:pt idx="3299">
                  <c:v>12</c:v>
                </c:pt>
                <c:pt idx="3300">
                  <c:v>12</c:v>
                </c:pt>
                <c:pt idx="3301">
                  <c:v>12</c:v>
                </c:pt>
                <c:pt idx="3302">
                  <c:v>12</c:v>
                </c:pt>
                <c:pt idx="3303">
                  <c:v>12</c:v>
                </c:pt>
                <c:pt idx="3304">
                  <c:v>12</c:v>
                </c:pt>
                <c:pt idx="3305">
                  <c:v>12</c:v>
                </c:pt>
                <c:pt idx="3306">
                  <c:v>12</c:v>
                </c:pt>
                <c:pt idx="3307">
                  <c:v>12</c:v>
                </c:pt>
                <c:pt idx="3308">
                  <c:v>12</c:v>
                </c:pt>
                <c:pt idx="3309">
                  <c:v>12</c:v>
                </c:pt>
                <c:pt idx="3310">
                  <c:v>12</c:v>
                </c:pt>
                <c:pt idx="3311">
                  <c:v>12</c:v>
                </c:pt>
                <c:pt idx="3312">
                  <c:v>12</c:v>
                </c:pt>
                <c:pt idx="3313">
                  <c:v>12</c:v>
                </c:pt>
                <c:pt idx="3314">
                  <c:v>12</c:v>
                </c:pt>
                <c:pt idx="3315">
                  <c:v>12</c:v>
                </c:pt>
                <c:pt idx="3316">
                  <c:v>12</c:v>
                </c:pt>
                <c:pt idx="3317">
                  <c:v>12</c:v>
                </c:pt>
                <c:pt idx="3318">
                  <c:v>12</c:v>
                </c:pt>
                <c:pt idx="3319">
                  <c:v>12</c:v>
                </c:pt>
                <c:pt idx="3320">
                  <c:v>12</c:v>
                </c:pt>
                <c:pt idx="3321">
                  <c:v>12</c:v>
                </c:pt>
                <c:pt idx="3322">
                  <c:v>12</c:v>
                </c:pt>
                <c:pt idx="3323">
                  <c:v>12</c:v>
                </c:pt>
                <c:pt idx="3324">
                  <c:v>12</c:v>
                </c:pt>
                <c:pt idx="3325">
                  <c:v>12</c:v>
                </c:pt>
                <c:pt idx="3326">
                  <c:v>12</c:v>
                </c:pt>
                <c:pt idx="3327">
                  <c:v>12</c:v>
                </c:pt>
                <c:pt idx="3328">
                  <c:v>12</c:v>
                </c:pt>
                <c:pt idx="3329">
                  <c:v>12</c:v>
                </c:pt>
                <c:pt idx="3330">
                  <c:v>12</c:v>
                </c:pt>
                <c:pt idx="3331">
                  <c:v>12</c:v>
                </c:pt>
                <c:pt idx="3332">
                  <c:v>12</c:v>
                </c:pt>
                <c:pt idx="3333">
                  <c:v>12</c:v>
                </c:pt>
                <c:pt idx="3334">
                  <c:v>12</c:v>
                </c:pt>
                <c:pt idx="3335">
                  <c:v>12</c:v>
                </c:pt>
                <c:pt idx="3336">
                  <c:v>12</c:v>
                </c:pt>
                <c:pt idx="3337">
                  <c:v>12</c:v>
                </c:pt>
                <c:pt idx="3338">
                  <c:v>12</c:v>
                </c:pt>
                <c:pt idx="3339">
                  <c:v>12</c:v>
                </c:pt>
                <c:pt idx="3340">
                  <c:v>12</c:v>
                </c:pt>
                <c:pt idx="3341">
                  <c:v>12</c:v>
                </c:pt>
                <c:pt idx="3342">
                  <c:v>12</c:v>
                </c:pt>
                <c:pt idx="3343">
                  <c:v>12</c:v>
                </c:pt>
                <c:pt idx="3344">
                  <c:v>12</c:v>
                </c:pt>
                <c:pt idx="3345">
                  <c:v>12</c:v>
                </c:pt>
                <c:pt idx="3346">
                  <c:v>12</c:v>
                </c:pt>
                <c:pt idx="3347">
                  <c:v>12</c:v>
                </c:pt>
                <c:pt idx="3348">
                  <c:v>12</c:v>
                </c:pt>
                <c:pt idx="3349">
                  <c:v>12</c:v>
                </c:pt>
                <c:pt idx="3350">
                  <c:v>12</c:v>
                </c:pt>
                <c:pt idx="3351">
                  <c:v>12</c:v>
                </c:pt>
                <c:pt idx="3352">
                  <c:v>12</c:v>
                </c:pt>
                <c:pt idx="3353">
                  <c:v>12</c:v>
                </c:pt>
                <c:pt idx="3354">
                  <c:v>12</c:v>
                </c:pt>
                <c:pt idx="3355">
                  <c:v>12</c:v>
                </c:pt>
                <c:pt idx="3356">
                  <c:v>12</c:v>
                </c:pt>
                <c:pt idx="3357">
                  <c:v>12</c:v>
                </c:pt>
                <c:pt idx="3358">
                  <c:v>12</c:v>
                </c:pt>
                <c:pt idx="3359">
                  <c:v>12</c:v>
                </c:pt>
                <c:pt idx="3360">
                  <c:v>12</c:v>
                </c:pt>
                <c:pt idx="3361">
                  <c:v>12</c:v>
                </c:pt>
                <c:pt idx="3362">
                  <c:v>12</c:v>
                </c:pt>
                <c:pt idx="3363">
                  <c:v>12</c:v>
                </c:pt>
                <c:pt idx="3364">
                  <c:v>12</c:v>
                </c:pt>
                <c:pt idx="3365">
                  <c:v>12</c:v>
                </c:pt>
                <c:pt idx="3366">
                  <c:v>12</c:v>
                </c:pt>
                <c:pt idx="3367">
                  <c:v>12</c:v>
                </c:pt>
                <c:pt idx="3368">
                  <c:v>12</c:v>
                </c:pt>
                <c:pt idx="3369">
                  <c:v>12</c:v>
                </c:pt>
                <c:pt idx="3370">
                  <c:v>10</c:v>
                </c:pt>
                <c:pt idx="3371">
                  <c:v>10</c:v>
                </c:pt>
                <c:pt idx="3372">
                  <c:v>10</c:v>
                </c:pt>
                <c:pt idx="3373">
                  <c:v>10</c:v>
                </c:pt>
                <c:pt idx="3374">
                  <c:v>10</c:v>
                </c:pt>
                <c:pt idx="3375">
                  <c:v>10</c:v>
                </c:pt>
                <c:pt idx="3376">
                  <c:v>10</c:v>
                </c:pt>
                <c:pt idx="3377">
                  <c:v>10</c:v>
                </c:pt>
                <c:pt idx="3378">
                  <c:v>10</c:v>
                </c:pt>
                <c:pt idx="3379">
                  <c:v>10</c:v>
                </c:pt>
                <c:pt idx="3380">
                  <c:v>10</c:v>
                </c:pt>
                <c:pt idx="3381">
                  <c:v>10</c:v>
                </c:pt>
                <c:pt idx="3382">
                  <c:v>10</c:v>
                </c:pt>
                <c:pt idx="3383">
                  <c:v>10</c:v>
                </c:pt>
                <c:pt idx="3384">
                  <c:v>10</c:v>
                </c:pt>
                <c:pt idx="3385">
                  <c:v>10</c:v>
                </c:pt>
                <c:pt idx="3386">
                  <c:v>10</c:v>
                </c:pt>
                <c:pt idx="3387">
                  <c:v>10</c:v>
                </c:pt>
                <c:pt idx="3388">
                  <c:v>10</c:v>
                </c:pt>
                <c:pt idx="3389">
                  <c:v>10</c:v>
                </c:pt>
                <c:pt idx="3390">
                  <c:v>10</c:v>
                </c:pt>
                <c:pt idx="3391">
                  <c:v>10</c:v>
                </c:pt>
                <c:pt idx="3392">
                  <c:v>10</c:v>
                </c:pt>
                <c:pt idx="3393">
                  <c:v>10</c:v>
                </c:pt>
                <c:pt idx="3394">
                  <c:v>10</c:v>
                </c:pt>
                <c:pt idx="3395">
                  <c:v>10</c:v>
                </c:pt>
                <c:pt idx="3396">
                  <c:v>10</c:v>
                </c:pt>
                <c:pt idx="3397">
                  <c:v>10</c:v>
                </c:pt>
                <c:pt idx="3398">
                  <c:v>10</c:v>
                </c:pt>
                <c:pt idx="3399">
                  <c:v>10</c:v>
                </c:pt>
                <c:pt idx="3400">
                  <c:v>10</c:v>
                </c:pt>
                <c:pt idx="3401">
                  <c:v>10</c:v>
                </c:pt>
                <c:pt idx="3402">
                  <c:v>10</c:v>
                </c:pt>
                <c:pt idx="3403">
                  <c:v>10</c:v>
                </c:pt>
                <c:pt idx="3404">
                  <c:v>10</c:v>
                </c:pt>
                <c:pt idx="3405">
                  <c:v>10</c:v>
                </c:pt>
                <c:pt idx="3406">
                  <c:v>10</c:v>
                </c:pt>
                <c:pt idx="3407">
                  <c:v>10</c:v>
                </c:pt>
                <c:pt idx="3408">
                  <c:v>10</c:v>
                </c:pt>
                <c:pt idx="3409">
                  <c:v>10</c:v>
                </c:pt>
                <c:pt idx="3410">
                  <c:v>10</c:v>
                </c:pt>
                <c:pt idx="3411">
                  <c:v>10</c:v>
                </c:pt>
                <c:pt idx="3412">
                  <c:v>10</c:v>
                </c:pt>
                <c:pt idx="3413">
                  <c:v>10</c:v>
                </c:pt>
                <c:pt idx="3414">
                  <c:v>10</c:v>
                </c:pt>
                <c:pt idx="3415">
                  <c:v>10</c:v>
                </c:pt>
                <c:pt idx="3416">
                  <c:v>10</c:v>
                </c:pt>
                <c:pt idx="3417">
                  <c:v>10</c:v>
                </c:pt>
                <c:pt idx="3418">
                  <c:v>10</c:v>
                </c:pt>
                <c:pt idx="3419">
                  <c:v>10</c:v>
                </c:pt>
                <c:pt idx="3420">
                  <c:v>10</c:v>
                </c:pt>
                <c:pt idx="3421">
                  <c:v>10</c:v>
                </c:pt>
                <c:pt idx="3422">
                  <c:v>10</c:v>
                </c:pt>
                <c:pt idx="3423">
                  <c:v>10</c:v>
                </c:pt>
                <c:pt idx="3424">
                  <c:v>10</c:v>
                </c:pt>
                <c:pt idx="3425">
                  <c:v>10</c:v>
                </c:pt>
                <c:pt idx="3426">
                  <c:v>10</c:v>
                </c:pt>
                <c:pt idx="3427">
                  <c:v>10</c:v>
                </c:pt>
                <c:pt idx="3428">
                  <c:v>10</c:v>
                </c:pt>
                <c:pt idx="3429">
                  <c:v>10</c:v>
                </c:pt>
                <c:pt idx="3430">
                  <c:v>10</c:v>
                </c:pt>
                <c:pt idx="3431">
                  <c:v>10</c:v>
                </c:pt>
                <c:pt idx="3432">
                  <c:v>10</c:v>
                </c:pt>
                <c:pt idx="3433">
                  <c:v>10</c:v>
                </c:pt>
                <c:pt idx="3434">
                  <c:v>10</c:v>
                </c:pt>
                <c:pt idx="3435">
                  <c:v>10</c:v>
                </c:pt>
                <c:pt idx="3436">
                  <c:v>10</c:v>
                </c:pt>
                <c:pt idx="3437">
                  <c:v>10</c:v>
                </c:pt>
                <c:pt idx="3438">
                  <c:v>10</c:v>
                </c:pt>
                <c:pt idx="3439">
                  <c:v>10</c:v>
                </c:pt>
                <c:pt idx="3440">
                  <c:v>10</c:v>
                </c:pt>
                <c:pt idx="3441">
                  <c:v>10</c:v>
                </c:pt>
                <c:pt idx="3442">
                  <c:v>10</c:v>
                </c:pt>
                <c:pt idx="3443">
                  <c:v>10</c:v>
                </c:pt>
                <c:pt idx="3444">
                  <c:v>10</c:v>
                </c:pt>
                <c:pt idx="3445">
                  <c:v>10</c:v>
                </c:pt>
                <c:pt idx="3446">
                  <c:v>10</c:v>
                </c:pt>
                <c:pt idx="3447">
                  <c:v>10</c:v>
                </c:pt>
                <c:pt idx="3448">
                  <c:v>10</c:v>
                </c:pt>
                <c:pt idx="3449">
                  <c:v>10</c:v>
                </c:pt>
                <c:pt idx="3450">
                  <c:v>10</c:v>
                </c:pt>
                <c:pt idx="3451">
                  <c:v>10</c:v>
                </c:pt>
                <c:pt idx="3452">
                  <c:v>10</c:v>
                </c:pt>
                <c:pt idx="3453">
                  <c:v>10</c:v>
                </c:pt>
                <c:pt idx="3454">
                  <c:v>10</c:v>
                </c:pt>
                <c:pt idx="3455">
                  <c:v>10</c:v>
                </c:pt>
                <c:pt idx="3456">
                  <c:v>10</c:v>
                </c:pt>
                <c:pt idx="3457">
                  <c:v>10</c:v>
                </c:pt>
                <c:pt idx="3458">
                  <c:v>8</c:v>
                </c:pt>
                <c:pt idx="3459">
                  <c:v>8</c:v>
                </c:pt>
                <c:pt idx="3460">
                  <c:v>8</c:v>
                </c:pt>
                <c:pt idx="3461">
                  <c:v>8</c:v>
                </c:pt>
                <c:pt idx="3462">
                  <c:v>8</c:v>
                </c:pt>
                <c:pt idx="3463">
                  <c:v>8</c:v>
                </c:pt>
                <c:pt idx="3464">
                  <c:v>8</c:v>
                </c:pt>
                <c:pt idx="3465">
                  <c:v>8</c:v>
                </c:pt>
                <c:pt idx="3466">
                  <c:v>8</c:v>
                </c:pt>
                <c:pt idx="3467">
                  <c:v>8</c:v>
                </c:pt>
                <c:pt idx="3468">
                  <c:v>8</c:v>
                </c:pt>
                <c:pt idx="3469">
                  <c:v>8</c:v>
                </c:pt>
                <c:pt idx="3470">
                  <c:v>8</c:v>
                </c:pt>
                <c:pt idx="3471">
                  <c:v>8</c:v>
                </c:pt>
                <c:pt idx="3472">
                  <c:v>8</c:v>
                </c:pt>
                <c:pt idx="3473">
                  <c:v>8</c:v>
                </c:pt>
                <c:pt idx="3474">
                  <c:v>8</c:v>
                </c:pt>
                <c:pt idx="3475">
                  <c:v>8</c:v>
                </c:pt>
                <c:pt idx="3476">
                  <c:v>8</c:v>
                </c:pt>
                <c:pt idx="3477">
                  <c:v>8</c:v>
                </c:pt>
                <c:pt idx="3478">
                  <c:v>8</c:v>
                </c:pt>
                <c:pt idx="3479">
                  <c:v>8</c:v>
                </c:pt>
                <c:pt idx="3480">
                  <c:v>8</c:v>
                </c:pt>
                <c:pt idx="3481">
                  <c:v>8</c:v>
                </c:pt>
                <c:pt idx="3482">
                  <c:v>8</c:v>
                </c:pt>
                <c:pt idx="3483">
                  <c:v>8</c:v>
                </c:pt>
                <c:pt idx="3484">
                  <c:v>8</c:v>
                </c:pt>
                <c:pt idx="3485">
                  <c:v>8</c:v>
                </c:pt>
                <c:pt idx="3486">
                  <c:v>8</c:v>
                </c:pt>
                <c:pt idx="3487">
                  <c:v>8</c:v>
                </c:pt>
                <c:pt idx="3488">
                  <c:v>8</c:v>
                </c:pt>
                <c:pt idx="3489">
                  <c:v>8</c:v>
                </c:pt>
                <c:pt idx="3490">
                  <c:v>8</c:v>
                </c:pt>
                <c:pt idx="3491">
                  <c:v>8</c:v>
                </c:pt>
                <c:pt idx="3492">
                  <c:v>8</c:v>
                </c:pt>
                <c:pt idx="3493">
                  <c:v>8</c:v>
                </c:pt>
                <c:pt idx="3494">
                  <c:v>8</c:v>
                </c:pt>
                <c:pt idx="3495">
                  <c:v>8</c:v>
                </c:pt>
                <c:pt idx="3496">
                  <c:v>8</c:v>
                </c:pt>
                <c:pt idx="3497">
                  <c:v>8</c:v>
                </c:pt>
                <c:pt idx="3498">
                  <c:v>8</c:v>
                </c:pt>
                <c:pt idx="3499">
                  <c:v>8</c:v>
                </c:pt>
                <c:pt idx="3500">
                  <c:v>8</c:v>
                </c:pt>
                <c:pt idx="3501">
                  <c:v>8</c:v>
                </c:pt>
                <c:pt idx="3502">
                  <c:v>8</c:v>
                </c:pt>
                <c:pt idx="3503">
                  <c:v>8</c:v>
                </c:pt>
                <c:pt idx="3504">
                  <c:v>8</c:v>
                </c:pt>
                <c:pt idx="3505">
                  <c:v>8</c:v>
                </c:pt>
                <c:pt idx="3506">
                  <c:v>8</c:v>
                </c:pt>
                <c:pt idx="3507">
                  <c:v>8</c:v>
                </c:pt>
                <c:pt idx="3508">
                  <c:v>8</c:v>
                </c:pt>
                <c:pt idx="3509">
                  <c:v>8</c:v>
                </c:pt>
                <c:pt idx="3510">
                  <c:v>8</c:v>
                </c:pt>
                <c:pt idx="3511">
                  <c:v>8</c:v>
                </c:pt>
                <c:pt idx="3512">
                  <c:v>8</c:v>
                </c:pt>
                <c:pt idx="3513">
                  <c:v>8</c:v>
                </c:pt>
                <c:pt idx="3514">
                  <c:v>6</c:v>
                </c:pt>
                <c:pt idx="3515">
                  <c:v>6</c:v>
                </c:pt>
                <c:pt idx="3516">
                  <c:v>6</c:v>
                </c:pt>
                <c:pt idx="3517">
                  <c:v>6</c:v>
                </c:pt>
                <c:pt idx="3518">
                  <c:v>6</c:v>
                </c:pt>
                <c:pt idx="3519">
                  <c:v>6</c:v>
                </c:pt>
                <c:pt idx="3520">
                  <c:v>6</c:v>
                </c:pt>
                <c:pt idx="3521">
                  <c:v>6</c:v>
                </c:pt>
                <c:pt idx="3522">
                  <c:v>6</c:v>
                </c:pt>
                <c:pt idx="3523">
                  <c:v>6</c:v>
                </c:pt>
                <c:pt idx="3524">
                  <c:v>6</c:v>
                </c:pt>
                <c:pt idx="3525">
                  <c:v>6</c:v>
                </c:pt>
                <c:pt idx="3526">
                  <c:v>6</c:v>
                </c:pt>
                <c:pt idx="3527">
                  <c:v>6</c:v>
                </c:pt>
                <c:pt idx="3528">
                  <c:v>6</c:v>
                </c:pt>
                <c:pt idx="3529">
                  <c:v>6</c:v>
                </c:pt>
                <c:pt idx="3530">
                  <c:v>6</c:v>
                </c:pt>
                <c:pt idx="3531">
                  <c:v>6</c:v>
                </c:pt>
                <c:pt idx="3532">
                  <c:v>6</c:v>
                </c:pt>
                <c:pt idx="3533">
                  <c:v>6</c:v>
                </c:pt>
                <c:pt idx="3534">
                  <c:v>6</c:v>
                </c:pt>
                <c:pt idx="3535">
                  <c:v>6</c:v>
                </c:pt>
                <c:pt idx="3536">
                  <c:v>6</c:v>
                </c:pt>
                <c:pt idx="3537">
                  <c:v>6</c:v>
                </c:pt>
                <c:pt idx="3538">
                  <c:v>6</c:v>
                </c:pt>
                <c:pt idx="3539">
                  <c:v>6</c:v>
                </c:pt>
                <c:pt idx="3540">
                  <c:v>6</c:v>
                </c:pt>
                <c:pt idx="3541">
                  <c:v>6</c:v>
                </c:pt>
                <c:pt idx="3542">
                  <c:v>6</c:v>
                </c:pt>
                <c:pt idx="3543">
                  <c:v>6</c:v>
                </c:pt>
                <c:pt idx="3544">
                  <c:v>6</c:v>
                </c:pt>
                <c:pt idx="3545">
                  <c:v>6</c:v>
                </c:pt>
                <c:pt idx="3546">
                  <c:v>6</c:v>
                </c:pt>
                <c:pt idx="3547">
                  <c:v>6</c:v>
                </c:pt>
                <c:pt idx="3548">
                  <c:v>6</c:v>
                </c:pt>
                <c:pt idx="3549">
                  <c:v>6</c:v>
                </c:pt>
                <c:pt idx="3550">
                  <c:v>6</c:v>
                </c:pt>
                <c:pt idx="3551">
                  <c:v>6</c:v>
                </c:pt>
                <c:pt idx="3552">
                  <c:v>6</c:v>
                </c:pt>
                <c:pt idx="3553">
                  <c:v>6</c:v>
                </c:pt>
                <c:pt idx="3554">
                  <c:v>6</c:v>
                </c:pt>
                <c:pt idx="3555">
                  <c:v>6</c:v>
                </c:pt>
                <c:pt idx="3556">
                  <c:v>6</c:v>
                </c:pt>
                <c:pt idx="3557">
                  <c:v>6</c:v>
                </c:pt>
                <c:pt idx="3558">
                  <c:v>6</c:v>
                </c:pt>
                <c:pt idx="3559">
                  <c:v>6</c:v>
                </c:pt>
                <c:pt idx="3560">
                  <c:v>6</c:v>
                </c:pt>
                <c:pt idx="3561">
                  <c:v>6</c:v>
                </c:pt>
                <c:pt idx="3562">
                  <c:v>6</c:v>
                </c:pt>
                <c:pt idx="3563">
                  <c:v>6</c:v>
                </c:pt>
                <c:pt idx="3564">
                  <c:v>6</c:v>
                </c:pt>
                <c:pt idx="3565">
                  <c:v>6</c:v>
                </c:pt>
                <c:pt idx="3566">
                  <c:v>6</c:v>
                </c:pt>
                <c:pt idx="3567">
                  <c:v>6</c:v>
                </c:pt>
                <c:pt idx="3568">
                  <c:v>6</c:v>
                </c:pt>
                <c:pt idx="3569">
                  <c:v>6</c:v>
                </c:pt>
                <c:pt idx="3570">
                  <c:v>6</c:v>
                </c:pt>
                <c:pt idx="3571">
                  <c:v>6</c:v>
                </c:pt>
                <c:pt idx="3572">
                  <c:v>6</c:v>
                </c:pt>
                <c:pt idx="3573">
                  <c:v>6</c:v>
                </c:pt>
                <c:pt idx="3574">
                  <c:v>6</c:v>
                </c:pt>
                <c:pt idx="3575">
                  <c:v>6</c:v>
                </c:pt>
                <c:pt idx="3576">
                  <c:v>4</c:v>
                </c:pt>
                <c:pt idx="3577">
                  <c:v>4</c:v>
                </c:pt>
                <c:pt idx="3578">
                  <c:v>4</c:v>
                </c:pt>
                <c:pt idx="3579">
                  <c:v>4</c:v>
                </c:pt>
                <c:pt idx="3580">
                  <c:v>4</c:v>
                </c:pt>
                <c:pt idx="3581">
                  <c:v>4</c:v>
                </c:pt>
                <c:pt idx="3582">
                  <c:v>4</c:v>
                </c:pt>
                <c:pt idx="3583">
                  <c:v>4</c:v>
                </c:pt>
                <c:pt idx="3584">
                  <c:v>4</c:v>
                </c:pt>
                <c:pt idx="3585">
                  <c:v>4</c:v>
                </c:pt>
                <c:pt idx="3586">
                  <c:v>4</c:v>
                </c:pt>
                <c:pt idx="3587">
                  <c:v>4</c:v>
                </c:pt>
                <c:pt idx="3588">
                  <c:v>4</c:v>
                </c:pt>
                <c:pt idx="3589">
                  <c:v>4</c:v>
                </c:pt>
                <c:pt idx="3590">
                  <c:v>4</c:v>
                </c:pt>
                <c:pt idx="3591">
                  <c:v>4</c:v>
                </c:pt>
                <c:pt idx="3592">
                  <c:v>4</c:v>
                </c:pt>
                <c:pt idx="3593">
                  <c:v>4</c:v>
                </c:pt>
                <c:pt idx="3594">
                  <c:v>4</c:v>
                </c:pt>
                <c:pt idx="3595">
                  <c:v>4</c:v>
                </c:pt>
                <c:pt idx="3596">
                  <c:v>4</c:v>
                </c:pt>
                <c:pt idx="3597">
                  <c:v>4</c:v>
                </c:pt>
                <c:pt idx="3598">
                  <c:v>4</c:v>
                </c:pt>
                <c:pt idx="3599">
                  <c:v>4</c:v>
                </c:pt>
                <c:pt idx="3600">
                  <c:v>4</c:v>
                </c:pt>
                <c:pt idx="3601">
                  <c:v>4</c:v>
                </c:pt>
                <c:pt idx="3602">
                  <c:v>2</c:v>
                </c:pt>
                <c:pt idx="3603">
                  <c:v>2</c:v>
                </c:pt>
                <c:pt idx="3604">
                  <c:v>2</c:v>
                </c:pt>
                <c:pt idx="3605">
                  <c:v>2</c:v>
                </c:pt>
                <c:pt idx="3606">
                  <c:v>2</c:v>
                </c:pt>
                <c:pt idx="3607">
                  <c:v>2</c:v>
                </c:pt>
                <c:pt idx="3608">
                  <c:v>2</c:v>
                </c:pt>
                <c:pt idx="3609">
                  <c:v>2</c:v>
                </c:pt>
                <c:pt idx="3610">
                  <c:v>2</c:v>
                </c:pt>
                <c:pt idx="3611">
                  <c:v>2</c:v>
                </c:pt>
                <c:pt idx="3612">
                  <c:v>2</c:v>
                </c:pt>
                <c:pt idx="3613">
                  <c:v>2</c:v>
                </c:pt>
                <c:pt idx="3614">
                  <c:v>2</c:v>
                </c:pt>
                <c:pt idx="3615">
                  <c:v>2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</c:numCache>
            </c:numRef>
          </c:yVal>
          <c:smooth val="0"/>
        </c:ser>
        <c:ser>
          <c:idx val="1"/>
          <c:order val="1"/>
          <c:tx>
            <c:v>4</c:v>
          </c:tx>
          <c:spPr>
            <a:ln w="19050">
              <a:solidFill>
                <a:srgbClr val="C00000"/>
              </a:solidFill>
            </a:ln>
          </c:spPr>
          <c:marker>
            <c:symbol val="none"/>
          </c:marker>
          <c:xVal>
            <c:numRef>
              <c:f>'GRAF - MA+ x MA'!$D$42:$E$42</c:f>
              <c:numCache>
                <c:formatCode>General</c:formatCode>
                <c:ptCount val="2"/>
                <c:pt idx="0">
                  <c:v>33</c:v>
                </c:pt>
                <c:pt idx="1">
                  <c:v>33</c:v>
                </c:pt>
              </c:numCache>
            </c:numRef>
          </c:xVal>
          <c:yVal>
            <c:numRef>
              <c:f>'GRAF - MA+ x MA'!$D$43:$E$43</c:f>
              <c:numCache>
                <c:formatCode>General</c:formatCode>
                <c:ptCount val="2"/>
                <c:pt idx="0">
                  <c:v>0</c:v>
                </c:pt>
                <c:pt idx="1">
                  <c:v>100</c:v>
                </c:pt>
              </c:numCache>
            </c:numRef>
          </c:yVal>
          <c:smooth val="0"/>
        </c:ser>
        <c:ser>
          <c:idx val="2"/>
          <c:order val="2"/>
          <c:tx>
            <c:v>3</c:v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dPt>
            <c:idx val="1"/>
            <c:bubble3D val="0"/>
            <c:spPr>
              <a:ln w="19050">
                <a:solidFill>
                  <a:schemeClr val="tx1"/>
                </a:solidFill>
              </a:ln>
            </c:spPr>
          </c:dPt>
          <c:xVal>
            <c:numRef>
              <c:f>'GRAF - MA+ x MA'!$D$41:$E$41</c:f>
              <c:numCache>
                <c:formatCode>General</c:formatCode>
                <c:ptCount val="2"/>
                <c:pt idx="0">
                  <c:v>51</c:v>
                </c:pt>
                <c:pt idx="1">
                  <c:v>51</c:v>
                </c:pt>
              </c:numCache>
            </c:numRef>
          </c:xVal>
          <c:yVal>
            <c:numRef>
              <c:f>'GRAF - MA+ x MA'!$D$43:$E$43</c:f>
              <c:numCache>
                <c:formatCode>General</c:formatCode>
                <c:ptCount val="2"/>
                <c:pt idx="0">
                  <c:v>0</c:v>
                </c:pt>
                <c:pt idx="1">
                  <c:v>100</c:v>
                </c:pt>
              </c:numCache>
            </c:numRef>
          </c:yVal>
          <c:smooth val="0"/>
        </c:ser>
        <c:ser>
          <c:idx val="3"/>
          <c:order val="3"/>
          <c:tx>
            <c:v>2</c:v>
          </c:tx>
          <c:spPr>
            <a:ln w="28575">
              <a:noFill/>
            </a:ln>
          </c:spPr>
          <c:marker>
            <c:symbol val="none"/>
          </c:marker>
          <c:dPt>
            <c:idx val="1"/>
            <c:bubble3D val="0"/>
            <c:spPr>
              <a:ln w="19050">
                <a:solidFill>
                  <a:schemeClr val="tx1"/>
                </a:solidFill>
              </a:ln>
            </c:spPr>
          </c:dPt>
          <c:xVal>
            <c:numRef>
              <c:f>'GRAF - MA+ x MA'!$D$40:$E$40</c:f>
              <c:numCache>
                <c:formatCode>General</c:formatCode>
                <c:ptCount val="2"/>
                <c:pt idx="0">
                  <c:v>69</c:v>
                </c:pt>
                <c:pt idx="1">
                  <c:v>69</c:v>
                </c:pt>
              </c:numCache>
            </c:numRef>
          </c:xVal>
          <c:yVal>
            <c:numRef>
              <c:f>'GRAF - MA+ x MA'!$D$43:$E$43</c:f>
              <c:numCache>
                <c:formatCode>General</c:formatCode>
                <c:ptCount val="2"/>
                <c:pt idx="0">
                  <c:v>0</c:v>
                </c:pt>
                <c:pt idx="1">
                  <c:v>100</c:v>
                </c:pt>
              </c:numCache>
            </c:numRef>
          </c:yVal>
          <c:smooth val="0"/>
        </c:ser>
        <c:ser>
          <c:idx val="4"/>
          <c:order val="4"/>
          <c:tx>
            <c:v>1</c:v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dPt>
            <c:idx val="1"/>
            <c:bubble3D val="0"/>
            <c:spPr>
              <a:ln w="19050">
                <a:solidFill>
                  <a:schemeClr val="tx1"/>
                </a:solidFill>
              </a:ln>
            </c:spPr>
          </c:dPt>
          <c:xVal>
            <c:numRef>
              <c:f>'GRAF - MA+ x MA'!$D$39:$E$39</c:f>
              <c:numCache>
                <c:formatCode>General</c:formatCode>
                <c:ptCount val="2"/>
                <c:pt idx="0">
                  <c:v>85</c:v>
                </c:pt>
                <c:pt idx="1">
                  <c:v>85</c:v>
                </c:pt>
              </c:numCache>
            </c:numRef>
          </c:xVal>
          <c:yVal>
            <c:numRef>
              <c:f>'GRAF - MA+ x MA'!$D$43:$E$43</c:f>
              <c:numCache>
                <c:formatCode>General</c:formatCode>
                <c:ptCount val="2"/>
                <c:pt idx="0">
                  <c:v>0</c:v>
                </c:pt>
                <c:pt idx="1">
                  <c:v>100</c:v>
                </c:pt>
              </c:numCache>
            </c:numRef>
          </c:yVal>
          <c:smooth val="0"/>
        </c:ser>
        <c:ser>
          <c:idx val="5"/>
          <c:order val="5"/>
          <c:tx>
            <c:v>M+ 1</c:v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'GRAF - MA+ x MA'!$D$45:$E$45</c:f>
              <c:numCache>
                <c:formatCode>General</c:formatCode>
                <c:ptCount val="2"/>
                <c:pt idx="0">
                  <c:v>0</c:v>
                </c:pt>
                <c:pt idx="1">
                  <c:v>100</c:v>
                </c:pt>
              </c:numCache>
            </c:numRef>
          </c:xVal>
          <c:yVal>
            <c:numRef>
              <c:f>'GRAF - MA+ x MA'!$D$49:$E$49</c:f>
              <c:numCache>
                <c:formatCode>General</c:formatCode>
                <c:ptCount val="2"/>
                <c:pt idx="0">
                  <c:v>85</c:v>
                </c:pt>
                <c:pt idx="1">
                  <c:v>85</c:v>
                </c:pt>
              </c:numCache>
            </c:numRef>
          </c:yVal>
          <c:smooth val="0"/>
        </c:ser>
        <c:ser>
          <c:idx val="6"/>
          <c:order val="6"/>
          <c:tx>
            <c:v>M+ 2</c:v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'GRAF - MA+ x MA'!$D$45:$E$45</c:f>
              <c:numCache>
                <c:formatCode>General</c:formatCode>
                <c:ptCount val="2"/>
                <c:pt idx="0">
                  <c:v>0</c:v>
                </c:pt>
                <c:pt idx="1">
                  <c:v>100</c:v>
                </c:pt>
              </c:numCache>
            </c:numRef>
          </c:xVal>
          <c:yVal>
            <c:numRef>
              <c:f>'GRAF - MA+ x MA'!$D$48:$E$48</c:f>
              <c:numCache>
                <c:formatCode>General</c:formatCode>
                <c:ptCount val="2"/>
                <c:pt idx="0">
                  <c:v>67</c:v>
                </c:pt>
                <c:pt idx="1">
                  <c:v>67</c:v>
                </c:pt>
              </c:numCache>
            </c:numRef>
          </c:yVal>
          <c:smooth val="0"/>
        </c:ser>
        <c:ser>
          <c:idx val="7"/>
          <c:order val="7"/>
          <c:tx>
            <c:v>M+ 3</c:v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'GRAF - MA+ x MA'!$D$45:$E$45</c:f>
              <c:numCache>
                <c:formatCode>General</c:formatCode>
                <c:ptCount val="2"/>
                <c:pt idx="0">
                  <c:v>0</c:v>
                </c:pt>
                <c:pt idx="1">
                  <c:v>100</c:v>
                </c:pt>
              </c:numCache>
            </c:numRef>
          </c:xVal>
          <c:yVal>
            <c:numRef>
              <c:f>'GRAF - MA+ x MA'!$D$47:$E$47</c:f>
              <c:numCache>
                <c:formatCode>General</c:formatCode>
                <c:ptCount val="2"/>
                <c:pt idx="0">
                  <c:v>49</c:v>
                </c:pt>
                <c:pt idx="1">
                  <c:v>49</c:v>
                </c:pt>
              </c:numCache>
            </c:numRef>
          </c:yVal>
          <c:smooth val="0"/>
        </c:ser>
        <c:ser>
          <c:idx val="8"/>
          <c:order val="8"/>
          <c:tx>
            <c:v>M+ 4</c:v>
          </c:tx>
          <c:spPr>
            <a:ln w="19050">
              <a:solidFill>
                <a:srgbClr val="C00000"/>
              </a:solidFill>
            </a:ln>
          </c:spPr>
          <c:marker>
            <c:symbol val="none"/>
          </c:marker>
          <c:xVal>
            <c:numRef>
              <c:f>'GRAF - MA+ x MA'!$D$45:$E$45</c:f>
              <c:numCache>
                <c:formatCode>General</c:formatCode>
                <c:ptCount val="2"/>
                <c:pt idx="0">
                  <c:v>0</c:v>
                </c:pt>
                <c:pt idx="1">
                  <c:v>100</c:v>
                </c:pt>
              </c:numCache>
            </c:numRef>
          </c:xVal>
          <c:yVal>
            <c:numRef>
              <c:f>'GRAF - MA+ x MA'!$D$46:$E$46</c:f>
              <c:numCache>
                <c:formatCode>General</c:formatCode>
                <c:ptCount val="2"/>
                <c:pt idx="0">
                  <c:v>33</c:v>
                </c:pt>
                <c:pt idx="1">
                  <c:v>33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4873088"/>
        <c:axId val="54883456"/>
      </c:scatterChart>
      <c:valAx>
        <c:axId val="54873088"/>
        <c:scaling>
          <c:orientation val="minMax"/>
          <c:max val="100"/>
          <c:min val="0"/>
        </c:scaling>
        <c:delete val="0"/>
        <c:axPos val="b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MATEMATIKA</a:t>
                </a:r>
                <a:r>
                  <a:rPr lang="cs-CZ" baseline="0"/>
                  <a:t> MZ JARO  2014</a:t>
                </a:r>
                <a:endParaRPr lang="cs-CZ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54883456"/>
        <c:crosses val="autoZero"/>
        <c:crossBetween val="midCat"/>
        <c:majorUnit val="10"/>
      </c:valAx>
      <c:valAx>
        <c:axId val="54883456"/>
        <c:scaling>
          <c:orientation val="minMax"/>
          <c:max val="100"/>
          <c:min val="0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MATEMATIKAA+ 2014 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54873088"/>
        <c:crosses val="autoZero"/>
        <c:crossBetween val="midCat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0.135</cdr:x>
      <cdr:y>0.10533</cdr:y>
    </cdr:from>
    <cdr:to>
      <cdr:x>0.97945</cdr:x>
      <cdr:y>0.16151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500642" y="381833"/>
          <a:ext cx="3131562" cy="2036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000" b="1" baseline="0">
              <a:solidFill>
                <a:srgbClr val="FF0000"/>
              </a:solidFill>
            </a:rPr>
            <a:t>                 5</a:t>
          </a:r>
          <a:r>
            <a:rPr lang="cs-CZ" sz="1000" b="1" baseline="0"/>
            <a:t>	        4               3               2             1</a:t>
          </a:r>
          <a:endParaRPr lang="cs-CZ" sz="1000" b="1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790CC1-92DB-4DB4-BB1F-34CCA35D52C6}" type="datetimeFigureOut">
              <a:rPr lang="cs-CZ" smtClean="0"/>
              <a:t>16.9.2014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57C5C2-FD3A-4971-9D51-28B610DE85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7103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23A6E-4792-44EA-BD4B-B706E2D76C0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7983B-439E-476B-96A6-5CF24C820BB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291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D30E9-D9B6-47C8-8325-6C44104367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ECB02-9BF1-492D-BE86-7C40357968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75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8A539-FBE7-433B-A4B6-138E10A01A4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F08C4-3AEB-47AE-BD5A-7F8C53414D1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048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08A51-2977-4E08-907A-C694DB11FB0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83E34-ACD8-41C8-BE07-0268CD5632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048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342E2-E637-4919-9264-DDF56C6CB32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A8C93-A027-4114-B9AE-1583FB57DD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25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7D9AD-2EAC-43A0-B0AB-A712BB905C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6B23-1E81-4504-9372-B49CC88371D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007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FCE46-028E-4E58-9629-93A8DE392C8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8508D-7738-4A58-B910-83BF47AB7EE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027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C1A9B-407E-4423-BB6B-BD0C632182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66345-C443-4563-BF9D-3E63D6CB8A6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882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12AA7-0BBE-4EB3-85BF-27215AF9CD6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CD659-7C21-4DB7-BDDE-07EB0A367BC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23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8E24A-3615-48FD-BC5F-85C8FCF049D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46416-0C80-4F41-B76C-B4744E20042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917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CCA67-FAC9-4600-AFC6-BF0B23C7B55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F8641-CD16-4B3F-A019-9B400E43BC0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867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čát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0849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 userDrawn="1"/>
        </p:nvSpPr>
        <p:spPr>
          <a:xfrm>
            <a:off x="1285875" y="6288088"/>
            <a:ext cx="5724525" cy="4302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100" b="1" dirty="0">
                <a:solidFill>
                  <a:srgbClr val="666666"/>
                </a:solidFill>
                <a:cs typeface="Arial" charset="0"/>
              </a:rPr>
              <a:t>Centrum pro zjišťování výsledků vzdělávání – CERMAT, </a:t>
            </a:r>
            <a:r>
              <a:rPr lang="cs-CZ" sz="1100" b="1" dirty="0">
                <a:solidFill>
                  <a:srgbClr val="005CAB"/>
                </a:solidFill>
                <a:cs typeface="Arial" charset="0"/>
              </a:rPr>
              <a:t>www.cermat.cz, www.novamaturita.cz</a:t>
            </a:r>
          </a:p>
          <a:p>
            <a:pPr fontAlgn="base">
              <a:spcBef>
                <a:spcPct val="0"/>
              </a:spcBef>
              <a:defRPr/>
            </a:pPr>
            <a:r>
              <a:rPr lang="cs-CZ" sz="1100" dirty="0">
                <a:solidFill>
                  <a:srgbClr val="595959"/>
                </a:solidFill>
                <a:latin typeface="Tahoma"/>
                <a:ea typeface="Calibri"/>
                <a:cs typeface="Times New Roman"/>
              </a:rPr>
              <a:t>Jankovcova 933/63, 170 00 Praha 7, tel.: +420 224 507 507</a:t>
            </a:r>
            <a:endParaRPr lang="cs-CZ" sz="1600" dirty="0">
              <a:solidFill>
                <a:prstClr val="black"/>
              </a:solidFill>
              <a:latin typeface="Consolas"/>
              <a:ea typeface="Calibri"/>
              <a:cs typeface="Times New Roman"/>
            </a:endParaRPr>
          </a:p>
        </p:txBody>
      </p:sp>
      <p:pic>
        <p:nvPicPr>
          <p:cNvPr id="4" name="Zástupný symbol pro obsah 12" descr="cermat.wm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215063"/>
            <a:ext cx="4286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1420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FDD930-8AFD-4502-B249-E80584F6BD0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16.9.2014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EE4C28-89AC-4E7B-BB1C-2156D475342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Přímá spojovací čára 6"/>
          <p:cNvCxnSpPr/>
          <p:nvPr userDrawn="1"/>
        </p:nvCxnSpPr>
        <p:spPr>
          <a:xfrm>
            <a:off x="428625" y="6072188"/>
            <a:ext cx="8286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878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1656184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ASOCIACE SPŠ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96581" y="3789040"/>
            <a:ext cx="793063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Pilotní ověřování organizace přijímacího řízení 2015 </a:t>
            </a:r>
            <a:endParaRPr lang="cs-CZ" sz="2800" b="1" dirty="0" smtClean="0">
              <a:solidFill>
                <a:srgbClr val="0070C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MATEMATIKA+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16. září 2014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 bwMode="auto">
          <a:xfrm>
            <a:off x="457200" y="4878288"/>
            <a:ext cx="619628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cs-CZ" sz="1800" dirty="0" smtClean="0">
                <a:solidFill>
                  <a:srgbClr val="1F497D">
                    <a:lumMod val="50000"/>
                  </a:srgbClr>
                </a:solidFill>
              </a:rPr>
              <a:t>Zpracoval: </a:t>
            </a:r>
            <a:r>
              <a:rPr lang="cs-CZ" sz="1800" i="1" dirty="0" smtClean="0">
                <a:solidFill>
                  <a:srgbClr val="1F497D">
                    <a:lumMod val="50000"/>
                  </a:srgbClr>
                </a:solidFill>
              </a:rPr>
              <a:t>Centrum pro zjišťování výsledků vzdělávání</a:t>
            </a:r>
          </a:p>
          <a:p>
            <a:pPr algn="l" eaLnBrk="1" hangingPunct="1"/>
            <a:endParaRPr lang="cs-CZ" sz="1800" dirty="0">
              <a:solidFill>
                <a:srgbClr val="1F497D">
                  <a:lumMod val="50000"/>
                </a:srgbClr>
              </a:solidFill>
            </a:endParaRPr>
          </a:p>
          <a:p>
            <a:pPr algn="l" eaLnBrk="1" hangingPunct="1"/>
            <a:r>
              <a:rPr lang="cs-CZ" sz="1800" dirty="0" smtClean="0">
                <a:solidFill>
                  <a:srgbClr val="1F497D">
                    <a:lumMod val="50000"/>
                  </a:srgbClr>
                </a:solidFill>
              </a:rPr>
              <a:t>SRPEN 2014</a:t>
            </a:r>
          </a:p>
        </p:txBody>
      </p:sp>
    </p:spTree>
    <p:extLst>
      <p:ext uri="{BB962C8B-B14F-4D97-AF65-F5344CB8AC3E}">
        <p14:creationId xmlns:p14="http://schemas.microsoft.com/office/powerpoint/2010/main" val="317608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259632" y="2780928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>
                <a:solidFill>
                  <a:srgbClr val="0070C0"/>
                </a:solidFill>
              </a:rPr>
              <a:t>Pilotní ověřování organizace přijímacího řízení 2015 </a:t>
            </a:r>
          </a:p>
        </p:txBody>
      </p:sp>
    </p:spTree>
    <p:extLst>
      <p:ext uri="{BB962C8B-B14F-4D97-AF65-F5344CB8AC3E}">
        <p14:creationId xmlns:p14="http://schemas.microsoft.com/office/powerpoint/2010/main" val="2701526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1618922"/>
            <a:ext cx="81369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MŠMT  </a:t>
            </a:r>
            <a:r>
              <a:rPr lang="cs-CZ" dirty="0"/>
              <a:t>vyhlásilo „</a:t>
            </a:r>
            <a:r>
              <a:rPr lang="cs-CZ" b="1" dirty="0"/>
              <a:t>Pilotní ověřování organizace přijímacího řízení do oborů vzdělání s maturitní zkouškou s využitím centrálně zadávaných jednotných testů</a:t>
            </a:r>
            <a:r>
              <a:rPr lang="cs-CZ" dirty="0"/>
              <a:t>“ pod Č.j.:  MSMT-23913/2014 ze dne 4. 8. 2014 (dále jen „Vyhlášení pilotního ověřování</a:t>
            </a:r>
            <a:r>
              <a:rPr lang="cs-CZ" dirty="0" smtClean="0"/>
              <a:t>“).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Základními </a:t>
            </a:r>
            <a:r>
              <a:rPr lang="cs-CZ" dirty="0"/>
              <a:t>cíli vyhlášeného projektu jsou: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cs-CZ" dirty="0" smtClean="0"/>
              <a:t>ověřit </a:t>
            </a:r>
            <a:r>
              <a:rPr lang="cs-CZ" dirty="0"/>
              <a:t>organizaci a obsah zadání jednotných testů;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cs-CZ" dirty="0" smtClean="0"/>
              <a:t>získat </a:t>
            </a:r>
            <a:r>
              <a:rPr lang="cs-CZ" dirty="0"/>
              <a:t>poznatky o působení použití jednotných testů v přijímacím řízení a pro proces rozhodování ředitelů středních škol při přijímacím řízení;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cs-CZ" dirty="0" smtClean="0"/>
              <a:t>získat </a:t>
            </a:r>
            <a:r>
              <a:rPr lang="cs-CZ" dirty="0"/>
              <a:t>podklady pro budoucí úpravu právních předpisů upravujících systém přijímacího řízení.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Realizací </a:t>
            </a:r>
            <a:r>
              <a:rPr lang="cs-CZ" dirty="0" smtClean="0"/>
              <a:t>vyhlášeného </a:t>
            </a:r>
            <a:r>
              <a:rPr lang="cs-CZ" dirty="0"/>
              <a:t>pilotního ověřování MŠMT pověřilo Centrum pro zjišťování výsledků vzdělávání (dále jen „Centrum“). 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 idx="4294967295"/>
          </p:nvPr>
        </p:nvSpPr>
        <p:spPr>
          <a:xfrm>
            <a:off x="395536" y="635348"/>
            <a:ext cx="8229600" cy="633412"/>
          </a:xfrm>
        </p:spPr>
        <p:txBody>
          <a:bodyPr/>
          <a:lstStyle/>
          <a:p>
            <a:r>
              <a:rPr lang="cs-CZ" sz="2000" dirty="0" smtClean="0">
                <a:solidFill>
                  <a:schemeClr val="tx2"/>
                </a:solidFill>
              </a:rPr>
              <a:t>ZÁMĚR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07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1700808"/>
            <a:ext cx="7992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Vyhlášené pokusné pilotní ověřování se uskutečňuje na základě ustanovení § 171 odst. 1 zákona č. 561/2004 Sb. (školského zákona) a v jeho rámci je MŠMT zmocněno vyhlašovat a řídit pokusné ověřování metod, obsahu, forem, organizace vzdělávání a pokusné ověřování způsobu řízení škol a školských zařízení; přitom vždy stanoví dobu pokusného ověřování, jeho rozsah, financování ze státního rozpočtu a způsob hodnocení jeho výsledků.</a:t>
            </a:r>
          </a:p>
          <a:p>
            <a:endParaRPr lang="cs-CZ" dirty="0" smtClean="0"/>
          </a:p>
          <a:p>
            <a:r>
              <a:rPr lang="cs-CZ" dirty="0" smtClean="0"/>
              <a:t>Pokusná </a:t>
            </a:r>
            <a:r>
              <a:rPr lang="cs-CZ" dirty="0"/>
              <a:t>ověřování tedy mohou ověřit takové nové metody, formy a organizaci vzdělávání, které dosud nejsou upraveny právními předpisy (právní předpisy s nimi dosud nepočítají).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Na </a:t>
            </a:r>
            <a:r>
              <a:rPr lang="cs-CZ" dirty="0"/>
              <a:t>druhou stranu nelze pokusně ověřovat něco, co právní předpisy výslovně </a:t>
            </a:r>
            <a:r>
              <a:rPr lang="cs-CZ" dirty="0" smtClean="0"/>
              <a:t>zakazují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395536" y="635348"/>
            <a:ext cx="8229600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PRINCIPY POKUSNÉHO OVĚŘOVÁNÍ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117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2000" dirty="0" smtClean="0">
                <a:solidFill>
                  <a:schemeClr val="tx2"/>
                </a:solidFill>
              </a:rPr>
              <a:t>ZÁKLADNÍ PARAMETRY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908720"/>
            <a:ext cx="80648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dirty="0"/>
              <a:t>Testování proběhne v roce 2015 na středních školách v krajích, které se k pilotnímu projektu přihlásí</a:t>
            </a:r>
            <a:r>
              <a:rPr lang="cs-CZ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cs-CZ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dirty="0"/>
              <a:t>Vlastní testování bude realizováno ve dvou kolech (druhé kolo bude náhradní). První kolo bude probíhat ve dvou různých termínech: v jednom termínu pro uchazeče o šestiletá a osmiletá gymnázia a v jiném termínu pro uchazeče o čtyřletá studia.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11560" y="4061971"/>
            <a:ext cx="80648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dirty="0"/>
              <a:t>Pro každé kolo budou připraveny jednotné testy z českého jazyka a literatury (ČJL) a matematiky (MA), a to v provedení pro čtyřleté, šestileté a osmileté studium. Žákům a školám budou v předstihu k dispozici ilustrační testy jako jeden z předpokladů srovnatelnosti </a:t>
            </a:r>
            <a:r>
              <a:rPr lang="cs-CZ" dirty="0" smtClean="0"/>
              <a:t>podmínek (31. 1. 2015).</a:t>
            </a:r>
            <a:endParaRPr lang="cs-CZ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cs-CZ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dirty="0"/>
              <a:t>Testování proběhne metodou tužka – papír; žáci budou mít k dispozici zadání </a:t>
            </a:r>
            <a:r>
              <a:rPr lang="cs-CZ" dirty="0" smtClean="0"/>
              <a:t>i záznamový </a:t>
            </a:r>
            <a:r>
              <a:rPr lang="cs-CZ" dirty="0"/>
              <a:t>arch v listinné podobě. </a:t>
            </a: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0239575"/>
              </p:ext>
            </p:extLst>
          </p:nvPr>
        </p:nvGraphicFramePr>
        <p:xfrm>
          <a:off x="1331641" y="2951078"/>
          <a:ext cx="6624735" cy="112599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05732"/>
                <a:gridCol w="2281581"/>
                <a:gridCol w="2737422"/>
              </a:tblGrid>
              <a:tr h="4410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Studium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Řádný termín testů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Náhradní termín testů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24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Čtyřleté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20. 4. 2015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24. 4. 2015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24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Šestileté a osmileté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16. 4. 2015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24. 4. 2015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36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764704"/>
            <a:ext cx="77768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/>
              <a:t>Ilustrační testy</a:t>
            </a:r>
          </a:p>
          <a:p>
            <a:pPr algn="just"/>
            <a:r>
              <a:rPr lang="cs-CZ" dirty="0"/>
              <a:t>Ilustrační didaktické testy pro zkoušky z českého jazyka a literatury a matematiky budou školám dodány ve formátu umožňujícím jejich publikaci na webových stránkách (v různých verzích pro žáky 5., 7. a 9. </a:t>
            </a:r>
            <a:r>
              <a:rPr lang="cs-CZ" dirty="0" smtClean="0"/>
              <a:t>ročníků</a:t>
            </a:r>
            <a:r>
              <a:rPr lang="cs-CZ" dirty="0" smtClean="0"/>
              <a:t> </a:t>
            </a:r>
            <a:r>
              <a:rPr lang="cs-CZ" dirty="0"/>
              <a:t>a v obtížnosti srovnatelné s didaktickými testy určenými pro přijímací zkoušky). K ilustračním testům bude dodána kompletní testová dokumentace (záznamový arch pro zápis odpovědí žáka, klíč správných řešení, pokyny pro zadavatele, pokyny pro hodnotitele), vše v elektronické podobě.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/>
              <a:t>Uživatelská podpora zapojených škol</a:t>
            </a:r>
          </a:p>
          <a:p>
            <a:pPr algn="just"/>
            <a:r>
              <a:rPr lang="cs-CZ" dirty="0"/>
              <a:t>Uživatelská podpora zapojených škol bude zajištěna prostřednictvím </a:t>
            </a:r>
            <a:r>
              <a:rPr lang="cs-CZ" dirty="0" err="1"/>
              <a:t>helpdesku</a:t>
            </a:r>
            <a:r>
              <a:rPr lang="cs-CZ" dirty="0"/>
              <a:t> Centra. Činnost </a:t>
            </a:r>
            <a:r>
              <a:rPr lang="cs-CZ" dirty="0" err="1"/>
              <a:t>helpdesku</a:t>
            </a:r>
            <a:r>
              <a:rPr lang="cs-CZ" dirty="0"/>
              <a:t> bude zahájena okamžikem předání ilustračních testů školám, bude tedy zahrnovat i podporu procesu přihlašování žáků. Služby </a:t>
            </a:r>
            <a:r>
              <a:rPr lang="cs-CZ" dirty="0" err="1"/>
              <a:t>helpdesku</a:t>
            </a:r>
            <a:r>
              <a:rPr lang="cs-CZ" dirty="0"/>
              <a:t>  budou poskytovány v pracovních dnech od 7.30 do 17.00 hod. V jednotlivých termínech realizace přijímacích </a:t>
            </a:r>
            <a:r>
              <a:rPr lang="cs-CZ" dirty="0" smtClean="0"/>
              <a:t>zkoušek </a:t>
            </a:r>
            <a:r>
              <a:rPr lang="cs-CZ" dirty="0"/>
              <a:t>bude pracovní doba prodloužena od 6.00 do 18.00 a bude navýšen počet pracovníků tohoto útvaru</a:t>
            </a:r>
            <a:r>
              <a:rPr lang="cs-CZ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/>
              <a:t>Informační seminář pro registrované školy</a:t>
            </a:r>
          </a:p>
          <a:p>
            <a:pPr algn="just"/>
            <a:r>
              <a:rPr lang="cs-CZ" dirty="0"/>
              <a:t>Centrum zorganizuje v termínu od 13. do 30. ledna 2015 pro registrované střední školy informační semináře v předpokládané délce 2 až 3 hodin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UŽIVATELSKÁ PODPORA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92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692696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dirty="0" smtClean="0"/>
              <a:t>Didaktické testy pro </a:t>
            </a:r>
            <a:r>
              <a:rPr lang="cs-CZ" sz="1600" dirty="0"/>
              <a:t>5., 7. a 9. ročník obsahově vychází ze </a:t>
            </a:r>
            <a:r>
              <a:rPr lang="cs-CZ" sz="1600" dirty="0" smtClean="0"/>
              <a:t>vzdělávacích oborů </a:t>
            </a:r>
            <a:r>
              <a:rPr lang="cs-CZ" sz="1600" dirty="0"/>
              <a:t>Český jazyk a literatura </a:t>
            </a:r>
            <a:r>
              <a:rPr lang="cs-CZ" sz="1600" dirty="0" smtClean="0"/>
              <a:t>a Matematika vymezených </a:t>
            </a:r>
            <a:r>
              <a:rPr lang="cs-CZ" sz="1600" dirty="0"/>
              <a:t>v </a:t>
            </a:r>
            <a:r>
              <a:rPr lang="cs-CZ" sz="1600" dirty="0" smtClean="0"/>
              <a:t>Rámcových vzdělávacích programech </a:t>
            </a:r>
            <a:r>
              <a:rPr lang="cs-CZ" sz="1600" dirty="0"/>
              <a:t>pro základní vzdělávání. Nezbytným předpokladem pro zvládnutí testu je osvojení znalostí a dovedností definovaných ve Standardech pro základní </a:t>
            </a:r>
            <a:r>
              <a:rPr lang="cs-CZ" sz="1600" dirty="0" smtClean="0"/>
              <a:t>vzdělávání. </a:t>
            </a:r>
            <a:r>
              <a:rPr lang="cs-CZ" sz="1600" dirty="0"/>
              <a:t>Konstrukce didaktického testu respektuje také Doporučené učební osnovy </a:t>
            </a:r>
            <a:r>
              <a:rPr lang="cs-CZ" sz="1600" dirty="0" smtClean="0"/>
              <a:t>pro </a:t>
            </a:r>
            <a:r>
              <a:rPr lang="cs-CZ" sz="1600" dirty="0"/>
              <a:t>základní školu (MŠMT, 2011).</a:t>
            </a: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2000" dirty="0" smtClean="0">
                <a:solidFill>
                  <a:schemeClr val="tx2"/>
                </a:solidFill>
              </a:rPr>
              <a:t>KONSTRUKCE TESTŮ</a:t>
            </a:r>
            <a:endParaRPr lang="cs-CZ" sz="2000" dirty="0">
              <a:solidFill>
                <a:schemeClr val="tx2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393938"/>
              </p:ext>
            </p:extLst>
          </p:nvPr>
        </p:nvGraphicFramePr>
        <p:xfrm>
          <a:off x="1187624" y="2358354"/>
          <a:ext cx="7344816" cy="36629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0989"/>
                <a:gridCol w="3533827"/>
              </a:tblGrid>
              <a:tr h="167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Počet testů realizovaných jedním žákem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167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Metoda administrace zkoušek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tužka – papír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167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Forma zadání testů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testový sešit v listinné podobě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6685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Předpokládaný rozsah testových sešitů: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	Český jazyk pro žáky 5. </a:t>
                      </a:r>
                      <a:r>
                        <a:rPr lang="cs-CZ" sz="1100" dirty="0" smtClean="0">
                          <a:effectLst/>
                        </a:rPr>
                        <a:t>, 7.,</a:t>
                      </a:r>
                      <a:r>
                        <a:rPr lang="cs-CZ" sz="1100" baseline="0" dirty="0" smtClean="0">
                          <a:effectLst/>
                        </a:rPr>
                        <a:t> 9. </a:t>
                      </a:r>
                      <a:r>
                        <a:rPr lang="cs-CZ" sz="1100" dirty="0" smtClean="0">
                          <a:effectLst/>
                        </a:rPr>
                        <a:t>ročníků</a:t>
                      </a:r>
                      <a:r>
                        <a:rPr lang="cs-CZ" sz="1100" dirty="0">
                          <a:effectLst/>
                        </a:rPr>
                        <a:t>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	</a:t>
                      </a:r>
                      <a:r>
                        <a:rPr lang="cs-CZ" sz="1100" dirty="0" smtClean="0">
                          <a:effectLst/>
                        </a:rPr>
                        <a:t>Matematika </a:t>
                      </a:r>
                      <a:r>
                        <a:rPr lang="cs-CZ" sz="1100" dirty="0">
                          <a:effectLst/>
                        </a:rPr>
                        <a:t>pro žáky 5</a:t>
                      </a:r>
                      <a:r>
                        <a:rPr lang="cs-CZ" sz="1100" dirty="0" smtClean="0">
                          <a:effectLst/>
                        </a:rPr>
                        <a:t>., 7., 9. </a:t>
                      </a:r>
                      <a:r>
                        <a:rPr lang="cs-CZ" sz="1100" dirty="0">
                          <a:effectLst/>
                        </a:rPr>
                        <a:t>ročníků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	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14 stran textu včetně titulní strany s instrukcemi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12 </a:t>
                      </a:r>
                      <a:r>
                        <a:rPr lang="cs-CZ" sz="1100" dirty="0">
                          <a:effectLst/>
                        </a:rPr>
                        <a:t>– 14 stran textu včetně titulní strany s instrukcemi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167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Způsob záznamu řešení testových úloh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do záznamového archu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3455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Maximální počet žáků ve zkušební učebně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dle rozhodnutí školy tak, aby bylo dosaženo efektivní ochrany proti opisování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5773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Balení zadávací dokumentace pro zkušební učebny pro řádný termín (pro náhradní termín bude dokumentace předána škole v elektronické podobě; tisk dokumentace si zajistí škola)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 zabezpečeném balení pro max. 17 </a:t>
                      </a:r>
                      <a:r>
                        <a:rPr lang="cs-CZ" sz="1100" dirty="0" smtClean="0">
                          <a:effectLst/>
                        </a:rPr>
                        <a:t>uchazečů </a:t>
                      </a:r>
                      <a:r>
                        <a:rPr lang="cs-CZ" sz="1100" dirty="0">
                          <a:effectLst/>
                        </a:rPr>
                        <a:t>(součástí balení budou testový sešit ( TS), záznamový arch (ZA), prezenční listina (PL) a protokol o průběhu </a:t>
                      </a:r>
                      <a:r>
                        <a:rPr lang="cs-CZ" sz="1100" dirty="0" smtClean="0">
                          <a:effectLst/>
                        </a:rPr>
                        <a:t>zkoušky </a:t>
                      </a:r>
                      <a:r>
                        <a:rPr lang="cs-CZ" sz="1100" dirty="0">
                          <a:effectLst/>
                        </a:rPr>
                        <a:t>(PPZU)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7180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Délka administrace zkoušky v učebně: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	příprava administrace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	vlastní administrace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	ukončení administrace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15 min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60 min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10 min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167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Administraci testů v učebně řídí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zadavatel určený ředitelem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  <a:tr h="167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Administraci testů ve škole řídí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ředitel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68" marR="5366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433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980728"/>
            <a:ext cx="77768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Uchazeč </a:t>
            </a:r>
            <a:r>
              <a:rPr lang="cs-CZ" dirty="0"/>
              <a:t>použije k přihlášení formulář přihlášky stanovený MŠMT. Zvolené školy uvede uchazeč na jednu přihlášku v pořadí podle svojí preference.</a:t>
            </a:r>
          </a:p>
          <a:p>
            <a:endParaRPr lang="cs-CZ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Přihlášku </a:t>
            </a:r>
            <a:r>
              <a:rPr lang="cs-CZ" dirty="0"/>
              <a:t>předá </a:t>
            </a:r>
            <a:r>
              <a:rPr lang="cs-CZ" dirty="0" smtClean="0"/>
              <a:t>uchazeč školám</a:t>
            </a:r>
            <a:r>
              <a:rPr lang="cs-CZ" dirty="0"/>
              <a:t>, které uvedl ve formuláři. Na přihlášce bude uveden souhlas uchazeče se zpracováním údajů Centrem. </a:t>
            </a:r>
            <a:r>
              <a:rPr lang="cs-CZ" b="1" dirty="0"/>
              <a:t>Přihláška bude podepsána </a:t>
            </a:r>
            <a:r>
              <a:rPr lang="cs-CZ" b="1" dirty="0" smtClean="0"/>
              <a:t>zákonným </a:t>
            </a:r>
            <a:r>
              <a:rPr lang="cs-CZ" b="1" dirty="0"/>
              <a:t>zástupcem žáka</a:t>
            </a:r>
            <a:r>
              <a:rPr lang="cs-CZ" dirty="0"/>
              <a:t>.</a:t>
            </a:r>
          </a:p>
          <a:p>
            <a:endParaRPr lang="cs-CZ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Škola</a:t>
            </a:r>
            <a:r>
              <a:rPr lang="cs-CZ" dirty="0"/>
              <a:t>, které </a:t>
            </a:r>
            <a:r>
              <a:rPr lang="cs-CZ" dirty="0" smtClean="0"/>
              <a:t>uchazeč </a:t>
            </a:r>
            <a:r>
              <a:rPr lang="cs-CZ" dirty="0"/>
              <a:t>přihlášku podal, vyznačí ve formuláři </a:t>
            </a:r>
            <a:r>
              <a:rPr lang="cs-CZ" b="1" dirty="0"/>
              <a:t>evidenční číslo</a:t>
            </a:r>
            <a:r>
              <a:rPr lang="cs-CZ" dirty="0"/>
              <a:t> přihlášky v rozsahu 1 až 999. Ředitel školy, na niž </a:t>
            </a:r>
            <a:r>
              <a:rPr lang="cs-CZ" dirty="0" smtClean="0"/>
              <a:t>uchazeč </a:t>
            </a:r>
            <a:r>
              <a:rPr lang="cs-CZ" dirty="0"/>
              <a:t>podal přihlášku, nebo jím pověřená osoba přihlásí </a:t>
            </a:r>
            <a:r>
              <a:rPr lang="cs-CZ" dirty="0" smtClean="0"/>
              <a:t>uchazeče </a:t>
            </a:r>
            <a:r>
              <a:rPr lang="cs-CZ" dirty="0"/>
              <a:t>do informačního systému Centra importem datové </a:t>
            </a:r>
            <a:r>
              <a:rPr lang="cs-CZ" dirty="0" smtClean="0"/>
              <a:t>tabulky.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Ředitel </a:t>
            </a:r>
            <a:r>
              <a:rPr lang="cs-CZ" dirty="0"/>
              <a:t>tak učiní prostým vložením datové tabulky </a:t>
            </a:r>
            <a:r>
              <a:rPr lang="cs-CZ" dirty="0" smtClean="0"/>
              <a:t>do </a:t>
            </a:r>
            <a:r>
              <a:rPr lang="cs-CZ" dirty="0"/>
              <a:t>okna importu. Import musí být proveden samostatně pro skupiny </a:t>
            </a:r>
            <a:r>
              <a:rPr lang="cs-CZ" dirty="0" smtClean="0"/>
              <a:t>uchazečů </a:t>
            </a:r>
            <a:r>
              <a:rPr lang="cs-CZ" dirty="0"/>
              <a:t>jednotlivých ročníků základní školy, tedy samostatně pro žáky 5., 7. a 9. ročníků. Postup importu bude podrobně uveden v metodickém pokynu pro přihlašování</a:t>
            </a:r>
            <a:r>
              <a:rPr lang="cs-CZ" dirty="0" smtClean="0"/>
              <a:t>. Centrum zahájilo jednán s dodavateli SW pro školy o vytvoření efektivní datové komunikace systémů.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2000" dirty="0" smtClean="0">
                <a:solidFill>
                  <a:schemeClr val="tx2"/>
                </a:solidFill>
              </a:rPr>
              <a:t>REGISTRACE ŽÁKŮ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35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39133"/>
              </p:ext>
            </p:extLst>
          </p:nvPr>
        </p:nvGraphicFramePr>
        <p:xfrm>
          <a:off x="899592" y="1118738"/>
          <a:ext cx="7560840" cy="48305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7839"/>
                <a:gridCol w="3913001"/>
              </a:tblGrid>
              <a:tr h="207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Položka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Parametry položky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Evidenční číslo přihlášky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v rozsahu 1 až 999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Jméno uchazeče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Textový řetězec o délce max. 30 znaků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Příjmení </a:t>
                      </a:r>
                      <a:r>
                        <a:rPr lang="cs-CZ" sz="1200" dirty="0" smtClean="0">
                          <a:effectLst/>
                        </a:rPr>
                        <a:t>uchazeče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Textový řetězec o délce max. 50 znaků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Datum narození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 ve formátu DD.MM.RRRR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Místo narození (stát)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Textový řetězec o délce max. 30 znaků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Adresa trvalého pobytu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Textový řetězec o délce max. 80 znaků ve formátu: obec; ulice; číslo řadové/číslo popisné; kraj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Číselné označení ročníku základní školy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Jednociferné číslo (5, 7, nebo 9)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57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Označení učebny pro konání zkoušky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Textový řetězec o délce 10 znaků – pokud není skladba učeben v okamžiku přihlašování jasná, doporučuje se použít „fiktivní“ učebny a jim pak pro konání zkoušky přiřadit skutečné učebny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58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Obor vzdělání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Kódové označení oboru vzdělání </a:t>
                      </a:r>
                      <a:r>
                        <a:rPr lang="cs-CZ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podle Přílohy č. 1 nařízení vlády č. 211/2010 Sb., o soustavě oborů vzdělání v základním, středním a vyšším odborném vzdělávání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Pořadí zájmu </a:t>
                      </a:r>
                      <a:r>
                        <a:rPr lang="cs-CZ" sz="1200" dirty="0" smtClean="0">
                          <a:effectLst/>
                        </a:rPr>
                        <a:t>uchazeče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Pořadové číslo školy z přihlášky (1, nebo 2)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431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IZO </a:t>
                      </a:r>
                      <a:r>
                        <a:rPr lang="cs-CZ" sz="1200" dirty="0" smtClean="0">
                          <a:effectLst/>
                        </a:rPr>
                        <a:t>základní školy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Identifikační číslo zařízení uvedené v Rozhodnutí o zařazení do rejstříku  (údaj uvedený v pravém horním rohu druhé strany přihlášky)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2000" dirty="0" smtClean="0">
                <a:solidFill>
                  <a:schemeClr val="tx2"/>
                </a:solidFill>
              </a:rPr>
              <a:t>STRUKTURA DATOVÉ VĚTY PRO IMPORT DO IS CERTIS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60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2852936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 smtClean="0"/>
              <a:t>Citace dle vyhlášení pilotního ověřování:</a:t>
            </a:r>
          </a:p>
          <a:p>
            <a:r>
              <a:rPr lang="cs-CZ" b="1" dirty="0" smtClean="0"/>
              <a:t>Jednotné </a:t>
            </a:r>
            <a:r>
              <a:rPr lang="cs-CZ" b="1" dirty="0"/>
              <a:t>přijímací zkoušky koná uchazeč ve škole, kterou uvedl v přihlášce jako první. </a:t>
            </a:r>
            <a:r>
              <a:rPr lang="cs-CZ" dirty="0"/>
              <a:t>V případě, že škola v prvním pořadí není do  ověřování přihlášena, koná jednotné testy ve škole uvedené v druhém pořadí v tzv. „náhradním termínu testů“ (24. dubna</a:t>
            </a:r>
            <a:r>
              <a:rPr lang="cs-CZ" dirty="0" smtClean="0"/>
              <a:t>).</a:t>
            </a:r>
          </a:p>
          <a:p>
            <a:endParaRPr lang="cs-CZ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Informaci </a:t>
            </a:r>
            <a:r>
              <a:rPr lang="cs-CZ" dirty="0"/>
              <a:t>o </a:t>
            </a:r>
            <a:r>
              <a:rPr lang="cs-CZ" dirty="0" smtClean="0"/>
              <a:t>uchazečích </a:t>
            </a:r>
            <a:r>
              <a:rPr lang="cs-CZ" dirty="0"/>
              <a:t>podle věty druhé tohoto odstavce předá Centrum škole do </a:t>
            </a:r>
            <a:r>
              <a:rPr lang="cs-CZ" dirty="0" smtClean="0"/>
              <a:t> 31. 3</a:t>
            </a:r>
            <a:r>
              <a:rPr lang="cs-CZ" dirty="0"/>
              <a:t>. 2015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MÍSTO KONÁNÍ TESTU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692696"/>
            <a:ext cx="79928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Alternativy zápisů škol do přihlášky z pohledu organizace testů:</a:t>
            </a:r>
          </a:p>
          <a:p>
            <a:pPr marL="342900" indent="-342900">
              <a:buAutoNum type="arabicPeriod"/>
            </a:pPr>
            <a:r>
              <a:rPr lang="cs-CZ" dirty="0" smtClean="0"/>
              <a:t>Uchazeč </a:t>
            </a:r>
            <a:r>
              <a:rPr lang="cs-CZ" dirty="0" smtClean="0"/>
              <a:t>uvede v přihlášce dvě školy:</a:t>
            </a:r>
          </a:p>
          <a:p>
            <a:pPr marL="800100" lvl="1" indent="-342900">
              <a:buFont typeface="+mj-lt"/>
              <a:buAutoNum type="alphaLcPeriod"/>
            </a:pPr>
            <a:r>
              <a:rPr lang="cs-CZ" dirty="0" smtClean="0"/>
              <a:t>Obě školy se účastní pilotního ověřování</a:t>
            </a:r>
          </a:p>
          <a:p>
            <a:pPr marL="800100" lvl="1" indent="-342900">
              <a:buFont typeface="+mj-lt"/>
              <a:buAutoNum type="alphaLcPeriod"/>
            </a:pPr>
            <a:r>
              <a:rPr lang="cs-CZ" dirty="0" smtClean="0"/>
              <a:t>Škola uvedená na prvním místě se účastní pilotního ověřování, druhá nikoli.</a:t>
            </a:r>
          </a:p>
          <a:p>
            <a:pPr marL="800100" lvl="1" indent="-342900">
              <a:buFont typeface="+mj-lt"/>
              <a:buAutoNum type="alphaLcPeriod"/>
            </a:pPr>
            <a:r>
              <a:rPr lang="cs-CZ" dirty="0">
                <a:solidFill>
                  <a:srgbClr val="FF0000"/>
                </a:solidFill>
              </a:rPr>
              <a:t>Škola uvedená na prvním místě se </a:t>
            </a:r>
            <a:r>
              <a:rPr lang="cs-CZ" dirty="0" smtClean="0">
                <a:solidFill>
                  <a:srgbClr val="FF0000"/>
                </a:solidFill>
              </a:rPr>
              <a:t>neúčastní </a:t>
            </a:r>
            <a:r>
              <a:rPr lang="cs-CZ" dirty="0">
                <a:solidFill>
                  <a:srgbClr val="FF0000"/>
                </a:solidFill>
              </a:rPr>
              <a:t>pilotního ověřování, </a:t>
            </a:r>
            <a:r>
              <a:rPr lang="cs-CZ" dirty="0" smtClean="0">
                <a:solidFill>
                  <a:srgbClr val="FF0000"/>
                </a:solidFill>
              </a:rPr>
              <a:t>druhá </a:t>
            </a:r>
            <a:r>
              <a:rPr lang="cs-CZ" dirty="0" smtClean="0">
                <a:solidFill>
                  <a:srgbClr val="FF0000"/>
                </a:solidFill>
              </a:rPr>
              <a:t>ano. </a:t>
            </a:r>
          </a:p>
          <a:p>
            <a:pPr marL="800100" lvl="1" indent="-342900">
              <a:buFont typeface="+mj-lt"/>
              <a:buAutoNum type="alphaLcPeriod"/>
            </a:pPr>
            <a:r>
              <a:rPr lang="cs-CZ" dirty="0" smtClean="0"/>
              <a:t>Žádná ze škol se pilotního ověřování neúčastní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017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1124744"/>
            <a:ext cx="73448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Vyhodnocení přijímacích zkoušek proběhne v Centru, zúčastněným stranám budou v uvedených termínech poskytnuty následující výstupní materiály: </a:t>
            </a:r>
          </a:p>
          <a:p>
            <a:pPr lvl="0"/>
            <a:endParaRPr lang="cs-CZ" dirty="0" smtClean="0"/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cs-CZ" dirty="0" smtClean="0"/>
              <a:t>výstupní </a:t>
            </a:r>
            <a:r>
              <a:rPr lang="cs-CZ" dirty="0"/>
              <a:t>sestava s výsledky jednotlivých žáků ve formátu </a:t>
            </a:r>
            <a:r>
              <a:rPr lang="cs-CZ" dirty="0" err="1"/>
              <a:t>pdf</a:t>
            </a:r>
            <a:r>
              <a:rPr lang="cs-CZ" dirty="0"/>
              <a:t> a </a:t>
            </a:r>
            <a:r>
              <a:rPr lang="cs-CZ" dirty="0" err="1"/>
              <a:t>xls</a:t>
            </a:r>
            <a:r>
              <a:rPr lang="cs-CZ" dirty="0" smtClean="0"/>
              <a:t>: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endParaRPr lang="cs-CZ" sz="1400" dirty="0"/>
          </a:p>
          <a:p>
            <a:pPr marL="1200150" lvl="2" indent="-285750">
              <a:buFont typeface="Wingdings" panose="05000000000000000000" pitchFamily="2" charset="2"/>
              <a:buChar char="v"/>
            </a:pPr>
            <a:r>
              <a:rPr lang="cs-CZ" dirty="0"/>
              <a:t>pro šestiletá a osmiletá gymnázia </a:t>
            </a:r>
            <a:r>
              <a:rPr lang="cs-CZ" b="1" dirty="0"/>
              <a:t>20. 4. 2015 do 18.00</a:t>
            </a:r>
            <a:r>
              <a:rPr lang="cs-CZ" dirty="0"/>
              <a:t> pro řádný </a:t>
            </a:r>
            <a:r>
              <a:rPr lang="cs-CZ" dirty="0" smtClean="0"/>
              <a:t>termín testů </a:t>
            </a:r>
            <a:r>
              <a:rPr lang="cs-CZ" dirty="0"/>
              <a:t>a </a:t>
            </a:r>
            <a:r>
              <a:rPr lang="cs-CZ" b="1" dirty="0"/>
              <a:t>28. 4. 2015 do 18.00</a:t>
            </a:r>
            <a:r>
              <a:rPr lang="cs-CZ" dirty="0"/>
              <a:t> pro náhradní </a:t>
            </a:r>
            <a:r>
              <a:rPr lang="cs-CZ" dirty="0" smtClean="0"/>
              <a:t>termín testů;</a:t>
            </a:r>
            <a:endParaRPr lang="cs-CZ" dirty="0" smtClean="0"/>
          </a:p>
          <a:p>
            <a:pPr marL="1200150" lvl="2" indent="-285750">
              <a:buFont typeface="Wingdings" panose="05000000000000000000" pitchFamily="2" charset="2"/>
              <a:buChar char="v"/>
            </a:pPr>
            <a:endParaRPr lang="cs-CZ" sz="1400" dirty="0"/>
          </a:p>
          <a:p>
            <a:pPr marL="1200150" lvl="2" indent="-285750">
              <a:buFont typeface="Wingdings" panose="05000000000000000000" pitchFamily="2" charset="2"/>
              <a:buChar char="v"/>
            </a:pPr>
            <a:r>
              <a:rPr lang="cs-CZ" dirty="0"/>
              <a:t>pro čtyřleté obory studia </a:t>
            </a:r>
            <a:r>
              <a:rPr lang="cs-CZ" b="1" dirty="0"/>
              <a:t>24. 4. 2015 do 18.00 </a:t>
            </a:r>
            <a:r>
              <a:rPr lang="cs-CZ" dirty="0"/>
              <a:t>pro řádný </a:t>
            </a:r>
            <a:r>
              <a:rPr lang="cs-CZ" dirty="0" smtClean="0"/>
              <a:t>termín testů </a:t>
            </a:r>
            <a:r>
              <a:rPr lang="cs-CZ" dirty="0"/>
              <a:t>a </a:t>
            </a:r>
            <a:r>
              <a:rPr lang="cs-CZ" b="1" dirty="0"/>
              <a:t>28. 4. 2015 do 18.00 </a:t>
            </a:r>
            <a:r>
              <a:rPr lang="cs-CZ" dirty="0"/>
              <a:t>pro náhradní </a:t>
            </a:r>
            <a:r>
              <a:rPr lang="cs-CZ" dirty="0" smtClean="0"/>
              <a:t>termín testů.</a:t>
            </a:r>
            <a:endParaRPr lang="cs-CZ" sz="1400" dirty="0"/>
          </a:p>
          <a:p>
            <a:pPr lvl="0"/>
            <a:endParaRPr lang="cs-CZ" dirty="0" smtClean="0"/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cs-CZ" dirty="0" smtClean="0"/>
              <a:t>souhrnná </a:t>
            </a:r>
            <a:r>
              <a:rPr lang="cs-CZ" dirty="0"/>
              <a:t>závěrečná zpráva se sumarizací, srovnáním a komentářem za všechny školy a skupiny oborů vzdělání (</a:t>
            </a:r>
            <a:r>
              <a:rPr lang="cs-CZ" b="1" dirty="0"/>
              <a:t>do 13. 6. 2015</a:t>
            </a:r>
            <a:r>
              <a:rPr lang="cs-CZ" dirty="0" smtClean="0"/>
              <a:t>).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endParaRPr lang="cs-CZ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Výsledky obdrží školy, u nichž se žák hlásí ke studiu a byly účastny pilotního ověřování.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2000" dirty="0" smtClean="0">
                <a:solidFill>
                  <a:schemeClr val="tx2"/>
                </a:solidFill>
              </a:rPr>
              <a:t>VÝSLEDKY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96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464523"/>
              </p:ext>
            </p:extLst>
          </p:nvPr>
        </p:nvGraphicFramePr>
        <p:xfrm>
          <a:off x="899592" y="1130506"/>
          <a:ext cx="7632848" cy="45249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60440"/>
                <a:gridCol w="2582002"/>
                <a:gridCol w="1090406"/>
              </a:tblGrid>
              <a:tr h="2249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Akce, činnost</a:t>
                      </a:r>
                      <a:endParaRPr lang="cs-CZ" sz="1200" dirty="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Termín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Odpovědnost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 anchor="ctr"/>
                </a:tc>
              </a:tr>
              <a:tr h="345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Stanovení podrobností k organizaci konání jednotného </a:t>
                      </a:r>
                      <a:r>
                        <a:rPr lang="cs-CZ" sz="1200" dirty="0" smtClean="0">
                          <a:effectLst/>
                        </a:rPr>
                        <a:t>testu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15. září 2014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Centrum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449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Přihlášení středních škol k ověřování místnímu krajskému úřadu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30. 9. 2014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449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Předání seznamu škol (účastnících se ověřování) od KÚ a MHMP Centru 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do 31. 10. 2014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KÚ (MHMP)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2249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Informační semináře pro registrované školy</a:t>
                      </a:r>
                      <a:endParaRPr lang="cs-CZ" sz="120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v období od 13. 1. 2015 </a:t>
                      </a:r>
                      <a:r>
                        <a:rPr lang="cs-CZ" sz="1200" dirty="0" smtClean="0">
                          <a:effectLst/>
                        </a:rPr>
                        <a:t>do</a:t>
                      </a:r>
                      <a:r>
                        <a:rPr lang="cs-CZ" sz="1200" dirty="0">
                          <a:effectLst/>
                        </a:rPr>
                        <a:t> 30. 1. 2015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Centrum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</a:tr>
              <a:tr h="44995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Poskytnutí ilustračních testů + vyhlášení kritérií přijímacího řízení ředitelem školy </a:t>
                      </a:r>
                      <a:endParaRPr lang="cs-CZ" sz="120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do 31. 1. 2015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Centrum + škola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449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Odevzdání přihlášek uchazečů školám 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15. 3. 2015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uchazeč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2249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Zpřístupnění aplikace v IS CERTIS pro import dat</a:t>
                      </a:r>
                      <a:endParaRPr lang="cs-CZ" sz="120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17. 3. 2015 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Centrum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2249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Předání údajů z přihlášek uchazečů Centru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25. 3. 2015, </a:t>
                      </a:r>
                      <a:r>
                        <a:rPr lang="cs-CZ" sz="1200" dirty="0" smtClean="0">
                          <a:effectLst/>
                        </a:rPr>
                        <a:t>pro </a:t>
                      </a:r>
                      <a:r>
                        <a:rPr lang="cs-CZ" sz="1200" dirty="0">
                          <a:effectLst/>
                        </a:rPr>
                        <a:t>náhradní termín do 21. 4. 2015 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2460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FF0000"/>
                          </a:solidFill>
                          <a:effectLst/>
                        </a:rPr>
                        <a:t>Termín pro upřesnění přihlášek v IS CERTIS</a:t>
                      </a:r>
                      <a:endParaRPr lang="cs-CZ" sz="1200" dirty="0">
                        <a:solidFill>
                          <a:srgbClr val="FF0000"/>
                        </a:solidFill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FF0000"/>
                          </a:solidFill>
                          <a:effectLst/>
                        </a:rPr>
                        <a:t>do 31. 3. </a:t>
                      </a:r>
                      <a:r>
                        <a:rPr lang="cs-CZ" sz="1200" dirty="0" smtClean="0">
                          <a:solidFill>
                            <a:srgbClr val="FF0000"/>
                          </a:solidFill>
                          <a:effectLst/>
                        </a:rPr>
                        <a:t>2015</a:t>
                      </a:r>
                      <a:endParaRPr lang="cs-CZ" sz="120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FF0000"/>
                          </a:solidFill>
                          <a:effectLst/>
                        </a:rPr>
                        <a:t>školy</a:t>
                      </a:r>
                      <a:endParaRPr lang="cs-CZ" sz="12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</a:tr>
              <a:tr h="5067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Dodání personalizovaných dokumentů zkušební dokumentace v listinné podobě distribučním centrům</a:t>
                      </a:r>
                      <a:endParaRPr lang="cs-CZ" sz="120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do 14. 4. 2015 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Centrum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</a:tr>
              <a:tr h="53147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Převzetí zkušební dokumentace od KÚ  </a:t>
                      </a:r>
                      <a:endParaRPr lang="cs-CZ" sz="1200" dirty="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15. 4. – </a:t>
                      </a:r>
                      <a:r>
                        <a:rPr lang="cs-CZ" sz="1200" dirty="0" smtClean="0">
                          <a:effectLst/>
                        </a:rPr>
                        <a:t>gymnázia se 6 a 8 letými obory; </a:t>
                      </a:r>
                      <a:endParaRPr lang="cs-CZ" sz="12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17. 4. (20. 4.) – ostatní obory 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</a:tr>
            </a:tbl>
          </a:graphicData>
        </a:graphic>
      </p:graphicFrame>
      <p:sp>
        <p:nvSpPr>
          <p:cNvPr id="4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HARMONOGRAM – REKAPITULACE (1)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45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417984"/>
              </p:ext>
            </p:extLst>
          </p:nvPr>
        </p:nvGraphicFramePr>
        <p:xfrm>
          <a:off x="899592" y="908720"/>
          <a:ext cx="7560839" cy="5088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40360"/>
                <a:gridCol w="3240360"/>
                <a:gridCol w="1080119"/>
              </a:tblGrid>
              <a:tr h="1037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Akce, činnost</a:t>
                      </a:r>
                      <a:endParaRPr lang="cs-CZ" sz="1200" dirty="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Termín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Odpovědnost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 anchor="ctr"/>
                </a:tc>
              </a:tr>
              <a:tr h="648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Termíny konání jednotných testů </a:t>
                      </a:r>
                      <a:endParaRPr lang="cs-CZ" sz="1200" dirty="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řádný </a:t>
                      </a:r>
                      <a:r>
                        <a:rPr lang="cs-CZ" sz="1200" dirty="0" smtClean="0">
                          <a:effectLst/>
                        </a:rPr>
                        <a:t>termín testů: </a:t>
                      </a:r>
                      <a:r>
                        <a:rPr lang="cs-CZ" sz="1200" dirty="0">
                          <a:effectLst/>
                        </a:rPr>
                        <a:t>16. 4. 2015 pro 6letá </a:t>
                      </a:r>
                      <a:br>
                        <a:rPr lang="cs-CZ" sz="1200" dirty="0">
                          <a:effectLst/>
                        </a:rPr>
                      </a:br>
                      <a:r>
                        <a:rPr lang="cs-CZ" sz="1200" dirty="0">
                          <a:effectLst/>
                        </a:rPr>
                        <a:t>a 8letá gymnázia,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20. 4. 2015 pro 4leté obory;</a:t>
                      </a: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náhradní </a:t>
                      </a:r>
                      <a:r>
                        <a:rPr lang="cs-CZ" sz="1200" dirty="0" smtClean="0">
                          <a:effectLst/>
                        </a:rPr>
                        <a:t>termín testů: </a:t>
                      </a:r>
                      <a:r>
                        <a:rPr lang="cs-CZ" sz="1200" dirty="0">
                          <a:effectLst/>
                        </a:rPr>
                        <a:t>24. 4. 2015 pro všechny obory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</a:tr>
              <a:tr h="103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Předání přihlášek Centru k náhradnímu termínu </a:t>
                      </a:r>
                      <a:r>
                        <a:rPr lang="cs-CZ" sz="1200" dirty="0" smtClean="0">
                          <a:effectLst/>
                        </a:rPr>
                        <a:t> testů (uchazeči, kteří se nemohli zúčastnit řádných termínů testů)</a:t>
                      </a:r>
                      <a:endParaRPr lang="cs-CZ" sz="1200" dirty="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do 21. 4. 2015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</a:tr>
              <a:tr h="207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Dodání veškeré elektronické zkušební </a:t>
                      </a:r>
                      <a:r>
                        <a:rPr lang="cs-CZ" sz="1200" dirty="0" smtClean="0">
                          <a:effectLst/>
                        </a:rPr>
                        <a:t>dokumentace dodatečně přihlášených uchazečů pro </a:t>
                      </a:r>
                      <a:r>
                        <a:rPr lang="cs-CZ" sz="1200" dirty="0">
                          <a:effectLst/>
                        </a:rPr>
                        <a:t>náhradní termín </a:t>
                      </a:r>
                      <a:r>
                        <a:rPr lang="cs-CZ" sz="1200" dirty="0" smtClean="0">
                          <a:effectLst/>
                        </a:rPr>
                        <a:t>testů</a:t>
                      </a:r>
                      <a:endParaRPr lang="cs-CZ" sz="1200" dirty="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22. 4. 2015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Centrum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10153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Termín předání výsledků školám</a:t>
                      </a:r>
                      <a:endParaRPr lang="cs-CZ" sz="120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20. 4. 2015 výsledky testů konaných pro 6letá a 8letá gymnázia 16. 4. 2015,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24. 4. 2015 výsledky testů konaných pro 4leté obory 20. 4. 2015;</a:t>
                      </a: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28. 4. 2015 výsledky testů konaných v </a:t>
                      </a:r>
                      <a:r>
                        <a:rPr lang="cs-CZ" sz="1200" dirty="0" smtClean="0">
                          <a:effectLst/>
                        </a:rPr>
                        <a:t>náhradním </a:t>
                      </a:r>
                      <a:r>
                        <a:rPr lang="cs-CZ" sz="1200" dirty="0">
                          <a:effectLst/>
                        </a:rPr>
                        <a:t>termínu </a:t>
                      </a:r>
                      <a:r>
                        <a:rPr lang="cs-CZ" sz="1200" dirty="0" smtClean="0">
                          <a:effectLst/>
                        </a:rPr>
                        <a:t>testů</a:t>
                      </a:r>
                      <a:r>
                        <a:rPr lang="cs-CZ" sz="1200" baseline="0" dirty="0" smtClean="0">
                          <a:effectLst/>
                        </a:rPr>
                        <a:t> </a:t>
                      </a:r>
                      <a:r>
                        <a:rPr lang="cs-CZ" sz="1200" dirty="0" smtClean="0">
                          <a:effectLst/>
                        </a:rPr>
                        <a:t>24</a:t>
                      </a:r>
                      <a:r>
                        <a:rPr lang="cs-CZ" sz="1200" dirty="0">
                          <a:effectLst/>
                        </a:rPr>
                        <a:t>. 4. 2015 pro všechny obory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311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Předání souhrnné závěrečné zprávy se sumarizací, srovnáním a komentářem za všechny školy a skupiny oborů vzdělání </a:t>
                      </a:r>
                      <a:endParaRPr lang="cs-CZ" sz="1200" dirty="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do 13. 6. 2015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Centrum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  <a:tr h="207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Předání dat získaných ze zpracování ověřování jednotných testů</a:t>
                      </a:r>
                      <a:endParaRPr lang="cs-CZ" sz="1200">
                        <a:effectLst/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do 27. 6. 2015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85" marR="332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Centrum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285" marR="33285" marT="0" marB="0"/>
                </a:tc>
              </a:tr>
            </a:tbl>
          </a:graphicData>
        </a:graphic>
      </p:graphicFrame>
      <p:sp>
        <p:nvSpPr>
          <p:cNvPr id="15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HARMONOGRAM – REKAPITULACE (2)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64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DOTAZY AŘG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908720"/>
            <a:ext cx="814724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AutoNum type="arabicPeriod"/>
            </a:pPr>
            <a:r>
              <a:rPr lang="cs-CZ" dirty="0" smtClean="0"/>
              <a:t>Podává </a:t>
            </a:r>
            <a:r>
              <a:rPr lang="cs-CZ" dirty="0"/>
              <a:t>uchazeč jednu přihlášku (na školu první v pořadí) nebo na každou školu jednu </a:t>
            </a:r>
            <a:r>
              <a:rPr lang="cs-CZ" dirty="0" smtClean="0"/>
              <a:t>přihlášku?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Uchazeč podává identickou přihlášku na všechny školy uvedené v přihlášce.</a:t>
            </a:r>
          </a:p>
          <a:p>
            <a:pPr marL="342900" lvl="0" indent="-342900">
              <a:buAutoNum type="arabicPeriod"/>
            </a:pPr>
            <a:r>
              <a:rPr lang="cs-CZ" dirty="0" smtClean="0"/>
              <a:t>Je </a:t>
            </a:r>
            <a:r>
              <a:rPr lang="cs-CZ" dirty="0"/>
              <a:t>pořadí/preference škol na přihlášce závazné, či nikoli? K čemu vlastně v takto navrženém systému slouží? Jen k tomu, aby jednotné zkoušky konal na škole uvedené na 1. </a:t>
            </a:r>
            <a:r>
              <a:rPr lang="cs-CZ" dirty="0" smtClean="0"/>
              <a:t>místě?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Pokud je škola uvedená na prvním místě účastna pilotního ověřování, koná uchazeč jednotné testy na této škole, pokud je pilotního ověřování účastna pouze škola druhá v pořadí, koná uchazeč jednotné testy na této druhé škole.</a:t>
            </a:r>
            <a:endParaRPr lang="cs-CZ" dirty="0">
              <a:solidFill>
                <a:srgbClr val="FF0000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cs-CZ" dirty="0"/>
              <a:t>Kdy bude ředitel školy vědět, kolik se mu hlásí uchazečů, pokud bude žák dávat pouze jednu přihlášku? </a:t>
            </a:r>
            <a:endParaRPr lang="cs-CZ" dirty="0" smtClean="0"/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15. 3. 2015 - uchazeč podává jednu přihlášku na všechny školy v přihlášce uvedené.</a:t>
            </a:r>
            <a:endParaRPr lang="cs-CZ" dirty="0">
              <a:solidFill>
                <a:srgbClr val="FF0000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cs-CZ" dirty="0"/>
              <a:t>Pokud je možné odvolání uchazeče, podává jej na školu, kde dělal zkoušky nebo kam nebyl přijat</a:t>
            </a:r>
            <a:r>
              <a:rPr lang="cs-CZ" dirty="0" smtClean="0"/>
              <a:t>?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Odvolání </a:t>
            </a:r>
            <a:r>
              <a:rPr lang="cs-CZ" dirty="0">
                <a:solidFill>
                  <a:srgbClr val="FF0000"/>
                </a:solidFill>
              </a:rPr>
              <a:t>je </a:t>
            </a:r>
            <a:r>
              <a:rPr lang="cs-CZ" dirty="0" smtClean="0">
                <a:solidFill>
                  <a:srgbClr val="FF0000"/>
                </a:solidFill>
              </a:rPr>
              <a:t>podle odstavce (19) § 60 školského zákona proti  rozhodnutí </a:t>
            </a:r>
            <a:r>
              <a:rPr lang="cs-CZ" dirty="0">
                <a:solidFill>
                  <a:srgbClr val="FF0000"/>
                </a:solidFill>
              </a:rPr>
              <a:t>ředitele školy o výsledku přijímacího </a:t>
            </a:r>
            <a:r>
              <a:rPr lang="cs-CZ" dirty="0" smtClean="0">
                <a:solidFill>
                  <a:srgbClr val="FF0000"/>
                </a:solidFill>
              </a:rPr>
              <a:t>řízení, musí být tedy podáno škole, na níž nebyl přijat.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40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692696"/>
            <a:ext cx="814724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Kdy </a:t>
            </a:r>
            <a:r>
              <a:rPr lang="cs-CZ" dirty="0"/>
              <a:t>má být zveřejněn podíl hodnocení jednotného testu na celkovém hodnocení uchazečů</a:t>
            </a:r>
            <a:r>
              <a:rPr lang="cs-CZ" dirty="0" smtClean="0"/>
              <a:t>?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Ve stejném termínu jako všechna ostatní kritéria do 31. 1. 2015.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dirty="0" smtClean="0"/>
              <a:t>Bude </a:t>
            </a:r>
            <a:r>
              <a:rPr lang="cs-CZ" dirty="0"/>
              <a:t>provedena harmonizace testů konaných v řádném a náhradním termínu</a:t>
            </a:r>
            <a:r>
              <a:rPr lang="cs-CZ" dirty="0" smtClean="0"/>
              <a:t>?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Harmonizace je možná jen u porovnávání ekvivalentních skupin. Zárukou porovnatelnosti výsledků je srovnatelnost testů.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Z</a:t>
            </a:r>
            <a:r>
              <a:rPr lang="cs-CZ" dirty="0"/>
              <a:t> čeho plyne, že 22. 4. začne běžet lhůta pro podávání zápisových lístků</a:t>
            </a:r>
            <a:r>
              <a:rPr lang="cs-CZ" dirty="0" smtClean="0"/>
              <a:t>?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Z textu vyhlášení pilotního ověřování.</a:t>
            </a:r>
            <a:endParaRPr lang="cs-CZ" dirty="0">
              <a:solidFill>
                <a:srgbClr val="FF0000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cs-CZ" dirty="0"/>
              <a:t>Kam se bude obracet uchazeč s odvoláním proti rozhodnutí ředitele, když bude nesouhlasit s opravou či zadáním </a:t>
            </a:r>
            <a:r>
              <a:rPr lang="cs-CZ" dirty="0" smtClean="0"/>
              <a:t>centralizovaného </a:t>
            </a:r>
            <a:r>
              <a:rPr lang="cs-CZ" dirty="0"/>
              <a:t>testu</a:t>
            </a:r>
            <a:r>
              <a:rPr lang="cs-CZ" dirty="0" smtClean="0"/>
              <a:t>?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>
                <a:solidFill>
                  <a:srgbClr val="FF0000"/>
                </a:solidFill>
              </a:rPr>
              <a:t>Odvolání je podle odstavce (19) § 60 školského zákona proti  rozhodnutí ředitele školy o výsledku přijímacího řízení, musí být tedy podáno škole, na níž nebyl přijat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cs-CZ" dirty="0"/>
              <a:t>Není nijak vyřešen přenos údajů mezi školní matrikou (SAS, Bakaláři) a IS CERTIS. Zejména převedení výsledků testů z IS CERTIS do Bakalářů je naprosto klíčové</a:t>
            </a:r>
            <a:r>
              <a:rPr lang="cs-CZ" dirty="0" smtClean="0"/>
              <a:t>.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Vyřeší CZVV s dodavateli SW.</a:t>
            </a:r>
            <a:endParaRPr lang="cs-CZ" dirty="0">
              <a:solidFill>
                <a:srgbClr val="FF0000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cs-CZ" dirty="0"/>
              <a:t>IS CERTIS vyžaduje údaje, které pro vyhodnocení PZ nejsou potřebné. Konkrétně </a:t>
            </a:r>
            <a:r>
              <a:rPr lang="cs-CZ" i="1" dirty="0"/>
              <a:t>Místo narození</a:t>
            </a:r>
            <a:r>
              <a:rPr lang="cs-CZ" dirty="0"/>
              <a:t> a </a:t>
            </a:r>
            <a:r>
              <a:rPr lang="cs-CZ" i="1" dirty="0"/>
              <a:t>Adresa trvalého bydliště (obec, ulice, číslo popisné, kraj</a:t>
            </a:r>
            <a:r>
              <a:rPr lang="cs-CZ" i="1" dirty="0" smtClean="0"/>
              <a:t>).</a:t>
            </a:r>
            <a:endParaRPr lang="cs-CZ" dirty="0">
              <a:solidFill>
                <a:srgbClr val="FF000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Údaje jsou nutné pro spárování přihlášek.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DOTAZY AŘG (2)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34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692696"/>
            <a:ext cx="814724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Pokud by škola chtěla přidat např. testy OSP, musela by uchazeče zvát na další termín, neboť termín zkoušek v pilotu předchází termínům stanoveným </a:t>
            </a:r>
            <a:r>
              <a:rPr lang="cs-CZ" dirty="0" err="1"/>
              <a:t>vyhl</a:t>
            </a:r>
            <a:r>
              <a:rPr lang="cs-CZ" dirty="0"/>
              <a:t>. §</a:t>
            </a:r>
            <a:r>
              <a:rPr lang="cs-CZ" dirty="0" smtClean="0"/>
              <a:t>3/1.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Ano. </a:t>
            </a:r>
            <a:endParaRPr lang="cs-CZ" dirty="0">
              <a:solidFill>
                <a:srgbClr val="FF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Je pořadí škol na přihlášce pro uchazeče závazné? </a:t>
            </a:r>
            <a:endParaRPr lang="cs-CZ" dirty="0" smtClean="0"/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Není, uchazeč může nastoupit na kteroukoli z přihlášených škol, pokud splnil kritéria přijímacího řízení a byl přijat.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dirty="0"/>
              <a:t>Žák podává dvě přihlášky. Obě školy jsou v projektu. Jak se zkontroluje, že nezaměnil na přihláškách pořadí? Na obou školách dostane přihláška evidenční číslo?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Na obou školách dostane přihláška evidenční číslo, obě školy žáka přihlásí do IS CERTI, aplikace provede kontrolu a zjistí-li duplicity, dořeší je RDC s řediteli.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Uchazeči nebudou </a:t>
            </a:r>
            <a:r>
              <a:rPr lang="cs-CZ" dirty="0"/>
              <a:t>mít možnost skládat přijímačky dvakrát. Většina uchazečů vnímá možnost skládat zkoušky dvakrát jako výhodu (možnost zlepšení). </a:t>
            </a:r>
            <a:endParaRPr lang="cs-CZ" dirty="0" smtClean="0"/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Jednotný test je pouze jedním z kritérií, stanovení celého komplexu kritérií je v kompetenci ředitele, jednotný test v pilotním ověřování je potřeba chápat především jako podpůrnou srovnatelnou validní informaci o zvládnutí učební látky základní školy. Jistě by bylo možné polemizovat s tím, že dva termíny jsou málo, a že při třech termínech by žák měl ještě další možnost zlepšení.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DOTAZY AŘG (3)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07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692696"/>
            <a:ext cx="81472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cs-CZ" dirty="0"/>
              <a:t>Hranice úspěšnosti testů nelze stanovit bez detailní znalosti konkrétních testů. Bude ji </a:t>
            </a:r>
            <a:r>
              <a:rPr lang="cs-CZ" dirty="0" err="1"/>
              <a:t>Cermat</a:t>
            </a:r>
            <a:r>
              <a:rPr lang="cs-CZ" dirty="0"/>
              <a:t> stanovovat pro každý obor zvlášť</a:t>
            </a:r>
            <a:r>
              <a:rPr lang="cs-CZ" dirty="0" smtClean="0"/>
              <a:t>?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err="1" smtClean="0">
                <a:solidFill>
                  <a:srgbClr val="FF0000"/>
                </a:solidFill>
              </a:rPr>
              <a:t>Cermat</a:t>
            </a:r>
            <a:r>
              <a:rPr lang="cs-CZ" dirty="0" smtClean="0">
                <a:solidFill>
                  <a:srgbClr val="FF0000"/>
                </a:solidFill>
              </a:rPr>
              <a:t> oznámí doporučenou hranici úspěšnosti zvlášť pro 8 letá, zvlášť pro 6 letá gymnázia a zvlášť pro 4 leté obory vzdělání. Test ověřuje vědomosti a dovednosti v rozsahu RVP ZV, nebude orientován na specifické požadavky či potřeby jednotlivých oborů vzdělání.</a:t>
            </a: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Uchazeči se zdravotním postižením či znevýhodněním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V rámci pilotního ověřování nebudou připravovány modifikace pro tyto uchazeče. Bude na řediteli, jak pro ně kritéria </a:t>
            </a:r>
            <a:r>
              <a:rPr lang="cs-CZ" dirty="0" smtClean="0">
                <a:solidFill>
                  <a:srgbClr val="FF0000"/>
                </a:solidFill>
              </a:rPr>
              <a:t>přijetí </a:t>
            </a:r>
            <a:r>
              <a:rPr lang="cs-CZ" dirty="0" smtClean="0">
                <a:solidFill>
                  <a:srgbClr val="FF0000"/>
                </a:solidFill>
              </a:rPr>
              <a:t>upraví. Centralizovaný režim je bez příslušné právní úpravy problematický, bude tedy nutné počkat na výsledek legislativního procesu, ale s modifikacemi </a:t>
            </a:r>
            <a:r>
              <a:rPr lang="cs-CZ" dirty="0" err="1" smtClean="0">
                <a:solidFill>
                  <a:srgbClr val="FF0000"/>
                </a:solidFill>
              </a:rPr>
              <a:t>Cermat</a:t>
            </a:r>
            <a:r>
              <a:rPr lang="cs-CZ" dirty="0" smtClean="0">
                <a:solidFill>
                  <a:srgbClr val="FF0000"/>
                </a:solidFill>
              </a:rPr>
              <a:t> pro </a:t>
            </a:r>
            <a:r>
              <a:rPr lang="cs-CZ" dirty="0" smtClean="0">
                <a:solidFill>
                  <a:srgbClr val="FF0000"/>
                </a:solidFill>
              </a:rPr>
              <a:t>budoucí řádný </a:t>
            </a:r>
            <a:r>
              <a:rPr lang="cs-CZ" dirty="0" smtClean="0">
                <a:solidFill>
                  <a:srgbClr val="FF0000"/>
                </a:solidFill>
              </a:rPr>
              <a:t>režim počítá obdobně jako u MZ. 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DOTAZY AŘG (4)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06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259632" y="2780928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0070C0"/>
                </a:solidFill>
              </a:rPr>
              <a:t>MATEMATIKA+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5576" y="3933056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cs-CZ" b="1" u="sng" dirty="0" smtClean="0"/>
          </a:p>
          <a:p>
            <a:pPr lvl="0"/>
            <a:r>
              <a:rPr lang="cs-CZ" b="1" u="sng" dirty="0" smtClean="0"/>
              <a:t>Zařadit do portfolia nabídky </a:t>
            </a:r>
            <a:r>
              <a:rPr lang="cs-CZ" b="1" u="sng" dirty="0"/>
              <a:t>nepovinných zkoušek </a:t>
            </a:r>
            <a:r>
              <a:rPr lang="cs-CZ" b="1" u="sng" dirty="0" smtClean="0"/>
              <a:t>profilu</a:t>
            </a:r>
            <a:r>
              <a:rPr lang="cs-CZ" dirty="0"/>
              <a:t> </a:t>
            </a:r>
            <a:r>
              <a:rPr lang="cs-CZ" dirty="0" smtClean="0"/>
              <a:t>zkoušku </a:t>
            </a:r>
            <a:r>
              <a:rPr lang="cs-CZ" b="1" u="sng" dirty="0"/>
              <a:t>Matematika+</a:t>
            </a:r>
          </a:p>
        </p:txBody>
      </p:sp>
    </p:spTree>
    <p:extLst>
      <p:ext uri="{BB962C8B-B14F-4D97-AF65-F5344CB8AC3E}">
        <p14:creationId xmlns:p14="http://schemas.microsoft.com/office/powerpoint/2010/main" val="2706978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1582155"/>
              </p:ext>
            </p:extLst>
          </p:nvPr>
        </p:nvGraphicFramePr>
        <p:xfrm>
          <a:off x="899592" y="2492895"/>
          <a:ext cx="3168352" cy="31683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11171"/>
                <a:gridCol w="828192"/>
                <a:gridCol w="828989"/>
              </a:tblGrid>
              <a:tr h="6182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 dirty="0">
                          <a:effectLst/>
                        </a:rPr>
                        <a:t>POČET ŽÁKŮ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%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50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PŘIHLÁŠENI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4060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100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</a:tr>
              <a:tr h="4250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KONALI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3623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89,2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</a:tr>
              <a:tr h="4250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NEKONALI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437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10,8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</a:tr>
              <a:tr h="4250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NEUSPĚLI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1698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41,8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</a:tr>
              <a:tr h="4250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USPĚLI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1925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47,4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</a:tr>
              <a:tr h="4250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>
                          <a:effectLst/>
                        </a:rPr>
                        <a:t>ČISTÁ NEÚSPĚŠNOST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400" dirty="0">
                          <a:effectLst/>
                        </a:rPr>
                        <a:t>46,9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85725" marT="952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993664237"/>
              </p:ext>
            </p:extLst>
          </p:nvPr>
        </p:nvGraphicFramePr>
        <p:xfrm>
          <a:off x="4572000" y="2348880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Obdélník 4"/>
          <p:cNvSpPr/>
          <p:nvPr/>
        </p:nvSpPr>
        <p:spPr>
          <a:xfrm>
            <a:off x="683568" y="1052736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Zájem škol a žáků byl do jisté míry ovlivněn opožděným vyhlášením projektu - ve druhém čtvrtletí školního roku. Přesto byl zájem relativně vysoký (dvakrát vyšší než zájem o maturitu z matematiky ve vyšší úrovni obtížnosti v r. 2012). 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SOUHRNNÉ INFORMACE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854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332656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 smtClean="0">
                <a:solidFill>
                  <a:schemeClr val="tx2"/>
                </a:solidFill>
              </a:rPr>
              <a:t>SOUHRNNÉ VÝSLEDKY (1)</a:t>
            </a:r>
            <a:endParaRPr lang="cs-CZ" sz="2000" dirty="0">
              <a:solidFill>
                <a:schemeClr val="tx2"/>
              </a:solidFill>
            </a:endParaRPr>
          </a:p>
        </p:txBody>
      </p:sp>
      <p:grpSp>
        <p:nvGrpSpPr>
          <p:cNvPr id="4" name="Plátno 18"/>
          <p:cNvGrpSpPr/>
          <p:nvPr/>
        </p:nvGrpSpPr>
        <p:grpSpPr>
          <a:xfrm>
            <a:off x="2090896" y="2060848"/>
            <a:ext cx="5649456" cy="3879726"/>
            <a:chOff x="0" y="0"/>
            <a:chExt cx="5835650" cy="4095750"/>
          </a:xfrm>
        </p:grpSpPr>
        <p:sp>
          <p:nvSpPr>
            <p:cNvPr id="5" name="Obdélník 4"/>
            <p:cNvSpPr/>
            <p:nvPr/>
          </p:nvSpPr>
          <p:spPr>
            <a:xfrm>
              <a:off x="0" y="0"/>
              <a:ext cx="5835650" cy="4095750"/>
            </a:xfrm>
            <a:prstGeom prst="rect">
              <a:avLst/>
            </a:prstGeom>
            <a:noFill/>
            <a:ln>
              <a:noFill/>
            </a:ln>
          </p:spPr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553085" y="485775"/>
              <a:ext cx="19050" cy="1905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prstDash val="solid"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cs-CZ"/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1772920" y="1647825"/>
              <a:ext cx="19050" cy="1905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prstDash val="solid"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cs-CZ"/>
            </a:p>
          </p:txBody>
        </p:sp>
        <p:grpSp>
          <p:nvGrpSpPr>
            <p:cNvPr id="8" name="Skupina 7"/>
            <p:cNvGrpSpPr/>
            <p:nvPr/>
          </p:nvGrpSpPr>
          <p:grpSpPr>
            <a:xfrm>
              <a:off x="180000" y="19365"/>
              <a:ext cx="5469456" cy="3943035"/>
              <a:chOff x="180000" y="19365"/>
              <a:chExt cx="5469456" cy="3943035"/>
            </a:xfrm>
          </p:grpSpPr>
          <p:grpSp>
            <p:nvGrpSpPr>
              <p:cNvPr id="9" name="Skupina 8"/>
              <p:cNvGrpSpPr/>
              <p:nvPr/>
            </p:nvGrpSpPr>
            <p:grpSpPr>
              <a:xfrm>
                <a:off x="180000" y="19365"/>
                <a:ext cx="4076700" cy="3943035"/>
                <a:chOff x="180000" y="19365"/>
                <a:chExt cx="4076700" cy="3943035"/>
              </a:xfrm>
            </p:grpSpPr>
            <p:pic>
              <p:nvPicPr>
                <p:cNvPr id="11" name="Picture 2"/>
                <p:cNvPicPr/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0000" y="180000"/>
                  <a:ext cx="4076700" cy="3782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/>
              </p:spPr>
            </p:pic>
            <p:grpSp>
              <p:nvGrpSpPr>
                <p:cNvPr id="12" name="Skupina 11"/>
                <p:cNvGrpSpPr/>
                <p:nvPr/>
              </p:nvGrpSpPr>
              <p:grpSpPr>
                <a:xfrm>
                  <a:off x="818174" y="19365"/>
                  <a:ext cx="2858584" cy="3523936"/>
                  <a:chOff x="-1" y="19050"/>
                  <a:chExt cx="2812309" cy="3466573"/>
                </a:xfrm>
              </p:grpSpPr>
              <p:cxnSp>
                <p:nvCxnSpPr>
                  <p:cNvPr id="13" name="Přímá spojnice 12"/>
                  <p:cNvCxnSpPr/>
                  <p:nvPr/>
                </p:nvCxnSpPr>
                <p:spPr>
                  <a:xfrm flipV="1">
                    <a:off x="1050530" y="219078"/>
                    <a:ext cx="6746" cy="3266545"/>
                  </a:xfrm>
                  <a:prstGeom prst="line">
                    <a:avLst/>
                  </a:prstGeom>
                  <a:ln w="1905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" name="Textové pole 3"/>
                  <p:cNvSpPr txBox="1"/>
                  <p:nvPr/>
                </p:nvSpPr>
                <p:spPr>
                  <a:xfrm>
                    <a:off x="-1" y="19050"/>
                    <a:ext cx="994303" cy="238125"/>
                  </a:xfrm>
                  <a:prstGeom prst="rect">
                    <a:avLst/>
                  </a:prstGeom>
                  <a:solidFill>
                    <a:schemeClr val="lt1"/>
                  </a:solidFill>
                  <a:ln w="6350">
                    <a:solidFill>
                      <a:prstClr val="black"/>
                    </a:solidFill>
                  </a:ln>
                  <a:effectLst/>
                </p:spPr>
                <p:style>
                  <a:lnRef idx="0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cs-CZ" sz="1100">
                        <a:effectLst/>
                        <a:latin typeface="Arial"/>
                        <a:ea typeface="Calibri"/>
                      </a:rPr>
                      <a:t>NEUSPĚLI</a:t>
                    </a:r>
                    <a:endParaRPr lang="cs-CZ" sz="1200">
                      <a:effectLst/>
                      <a:latin typeface="Times New Roman"/>
                      <a:ea typeface="Times New Roman"/>
                    </a:endParaRPr>
                  </a:p>
                </p:txBody>
              </p:sp>
              <p:sp>
                <p:nvSpPr>
                  <p:cNvPr id="15" name="Textové pole 4"/>
                  <p:cNvSpPr txBox="1"/>
                  <p:nvPr/>
                </p:nvSpPr>
                <p:spPr>
                  <a:xfrm>
                    <a:off x="1985045" y="28110"/>
                    <a:ext cx="827263" cy="238125"/>
                  </a:xfrm>
                  <a:prstGeom prst="rect">
                    <a:avLst/>
                  </a:prstGeom>
                  <a:solidFill>
                    <a:schemeClr val="lt1"/>
                  </a:solidFill>
                  <a:ln w="6350">
                    <a:solidFill>
                      <a:prstClr val="black"/>
                    </a:solidFill>
                  </a:ln>
                  <a:effectLst/>
                </p:spPr>
                <p:style>
                  <a:lnRef idx="0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cs-CZ" sz="1100">
                        <a:effectLst/>
                        <a:latin typeface="Arial"/>
                        <a:ea typeface="Calibri"/>
                      </a:rPr>
                      <a:t>USPĚLI</a:t>
                    </a:r>
                    <a:endParaRPr lang="cs-CZ" sz="1200">
                      <a:effectLst/>
                      <a:latin typeface="Times New Roman"/>
                      <a:ea typeface="Times New Roman"/>
                    </a:endParaRPr>
                  </a:p>
                </p:txBody>
              </p:sp>
            </p:grpSp>
          </p:grpSp>
          <p:pic>
            <p:nvPicPr>
              <p:cNvPr id="10" name="Obrázek 9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5599" y="387350"/>
                <a:ext cx="5293857" cy="2978150"/>
              </a:xfrm>
              <a:prstGeom prst="rect">
                <a:avLst/>
              </a:prstGeom>
            </p:spPr>
          </p:pic>
        </p:grpSp>
      </p:grpSp>
      <p:sp>
        <p:nvSpPr>
          <p:cNvPr id="16" name="Obdélník 15"/>
          <p:cNvSpPr/>
          <p:nvPr/>
        </p:nvSpPr>
        <p:spPr>
          <a:xfrm>
            <a:off x="457200" y="764704"/>
            <a:ext cx="8229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 konajících uspěli </a:t>
            </a:r>
            <a:r>
              <a:rPr lang="cs-CZ" dirty="0"/>
              <a:t>podle očekávání nejlépe absolventi gymnázií, žáci středních odborných škol technických za nimi výrazně zaostávají. Absolventi středních ekonomických škol, učilišť i nástaveb na zkoušku prakticky nedosáhnou.  Přesto nezanedbatelná část z nich míří na vysoké školy s technickým a ekonomickým zaměřením.</a:t>
            </a:r>
          </a:p>
        </p:txBody>
      </p:sp>
    </p:spTree>
    <p:extLst>
      <p:ext uri="{BB962C8B-B14F-4D97-AF65-F5344CB8AC3E}">
        <p14:creationId xmlns:p14="http://schemas.microsoft.com/office/powerpoint/2010/main" val="36677617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352124654"/>
              </p:ext>
            </p:extLst>
          </p:nvPr>
        </p:nvGraphicFramePr>
        <p:xfrm>
          <a:off x="971600" y="2420887"/>
          <a:ext cx="7200800" cy="36115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Obdélník 3"/>
          <p:cNvSpPr/>
          <p:nvPr/>
        </p:nvSpPr>
        <p:spPr>
          <a:xfrm>
            <a:off x="827584" y="943560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 histogramu je patrné, že didaktický test výtečně diskriminuje.  Jednoznačně lze odlišit kvalitu žáků.</a:t>
            </a:r>
          </a:p>
          <a:p>
            <a:r>
              <a:rPr lang="cs-CZ" dirty="0"/>
              <a:t>Test mj. obsahuje několik široce otevřených úloh, tedy nevyhýbá se ani hodnocení produktivních dovedností žáků. Náhodné skóre testu </a:t>
            </a:r>
            <a:r>
              <a:rPr lang="cs-CZ" dirty="0" smtClean="0"/>
              <a:t>bylo </a:t>
            </a:r>
            <a:r>
              <a:rPr lang="cs-CZ" dirty="0"/>
              <a:t>nízké (kolem 9 %) a reliabilita vysoká (přes 90 %).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899592" y="476672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tx2"/>
                </a:solidFill>
              </a:rPr>
              <a:t>SOUHRNNÉ VÝSLEDKY </a:t>
            </a:r>
            <a:r>
              <a:rPr lang="cs-CZ" dirty="0" smtClean="0">
                <a:solidFill>
                  <a:schemeClr val="tx2"/>
                </a:solidFill>
              </a:rPr>
              <a:t>(2)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3982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58833600"/>
              </p:ext>
            </p:extLst>
          </p:nvPr>
        </p:nvGraphicFramePr>
        <p:xfrm>
          <a:off x="1115616" y="1939290"/>
          <a:ext cx="7128792" cy="3937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Obdélník 3"/>
          <p:cNvSpPr/>
          <p:nvPr/>
        </p:nvSpPr>
        <p:spPr>
          <a:xfrm>
            <a:off x="683568" y="993502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 obou grafů lze vyčíst, že výtečných žáků je opravdu poskrovnu. Mezi úspěšnými řešiteli je počet čtyřek téměř stejný jako počet jedniček, dvojek a trojek dohromady.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99592" y="476672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PERCENTILOVÉ UMÍSTĚNÍ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985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4103960" y="1628800"/>
            <a:ext cx="3708400" cy="3624580"/>
            <a:chOff x="1117600" y="1054100"/>
            <a:chExt cx="4322132" cy="4225888"/>
          </a:xfrm>
        </p:grpSpPr>
        <p:graphicFrame>
          <p:nvGraphicFramePr>
            <p:cNvPr id="7" name="Graf 6"/>
            <p:cNvGraphicFramePr>
              <a:graphicFrameLocks/>
            </p:cNvGraphicFramePr>
            <p:nvPr/>
          </p:nvGraphicFramePr>
          <p:xfrm>
            <a:off x="1117600" y="1054100"/>
            <a:ext cx="4322132" cy="422588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8" name="TextovéPole 2"/>
            <p:cNvSpPr txBox="1"/>
            <p:nvPr/>
          </p:nvSpPr>
          <p:spPr>
            <a:xfrm>
              <a:off x="5144513" y="1801725"/>
              <a:ext cx="206404" cy="2871476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/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1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 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 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2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6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 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3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 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 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000000"/>
                  </a:solidFill>
                  <a:effectLst/>
                  <a:ea typeface="Times New Roman"/>
                  <a:cs typeface="Times New Roman"/>
                </a:rPr>
                <a:t>4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FF0000"/>
                  </a:solidFill>
                  <a:effectLst/>
                  <a:ea typeface="Times New Roman"/>
                  <a:cs typeface="Times New Roman"/>
                </a:rPr>
                <a:t> 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FF0000"/>
                  </a:solidFill>
                  <a:effectLst/>
                  <a:ea typeface="Times New Roman"/>
                  <a:cs typeface="Times New Roman"/>
                </a:rPr>
                <a:t> </a:t>
              </a:r>
              <a:endParaRPr lang="cs-CZ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cs-CZ" sz="1000" b="1">
                  <a:solidFill>
                    <a:srgbClr val="FF0000"/>
                  </a:solidFill>
                  <a:effectLst/>
                  <a:ea typeface="Times New Roman"/>
                  <a:cs typeface="Times New Roman"/>
                </a:rPr>
                <a:t>5</a:t>
              </a:r>
              <a:endParaRPr lang="cs-CZ" sz="1200">
                <a:effectLst/>
                <a:latin typeface="Times New Roman"/>
                <a:ea typeface="Times New Roman"/>
              </a:endParaRPr>
            </a:p>
          </p:txBody>
        </p:sp>
      </p:grpSp>
      <p:sp>
        <p:nvSpPr>
          <p:cNvPr id="9" name="Obdélník 8"/>
          <p:cNvSpPr/>
          <p:nvPr/>
        </p:nvSpPr>
        <p:spPr>
          <a:xfrm>
            <a:off x="683568" y="2060848"/>
            <a:ext cx="32403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Graf ukazuje výsledky </a:t>
            </a:r>
            <a:r>
              <a:rPr lang="cs-CZ" dirty="0"/>
              <a:t>žáků konajících obě zkoušky, matematiku ve společné části MZ a Matematiku</a:t>
            </a:r>
            <a:r>
              <a:rPr lang="cs-CZ" dirty="0" smtClean="0"/>
              <a:t>+</a:t>
            </a:r>
          </a:p>
          <a:p>
            <a:endParaRPr lang="cs-CZ" dirty="0"/>
          </a:p>
          <a:p>
            <a:r>
              <a:rPr lang="cs-CZ" dirty="0"/>
              <a:t>Plocha je rozdělena podle známek (1–5) v obou zkouškách. Nejčetnější výsledky jsou v blízkosti křivky trendu. </a:t>
            </a:r>
          </a:p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899592" y="476672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POROVNÁNÍ VÝSLEDKŮ MATEMATIKA MZ A MATEMATIKA+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029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476672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Přehled dílčích změn obsažených v novele </a:t>
            </a:r>
            <a:r>
              <a:rPr lang="cs-CZ" b="1" dirty="0" err="1"/>
              <a:t>vyhl</a:t>
            </a:r>
            <a:r>
              <a:rPr lang="cs-CZ" b="1" dirty="0"/>
              <a:t>. 177/2009 Sb., ve znění pozdějších předpisů, s účinností od 1. 9. 2014</a:t>
            </a: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§ 2 odst. 3 – zveřejnění jednotného zkušebního schématu didaktických testů a písemných prací v jarním zkušebním období posunuto z 31. prosince na </a:t>
            </a:r>
            <a:r>
              <a:rPr lang="cs-CZ" b="1" dirty="0"/>
              <a:t>datum 15. ledna</a:t>
            </a:r>
            <a:r>
              <a:rPr lang="cs-CZ" dirty="0"/>
              <a:t> daného školního roku.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§ </a:t>
            </a:r>
            <a:r>
              <a:rPr lang="cs-CZ" dirty="0"/>
              <a:t>5 odst. 4 – rozšiřuje se skupina žáků-cizinců, kteří mohou žádat o uzpůsobení konání povinné maturitní zkoušky z českého jazyka a literatury; uzpůsobení je nově určeno pro všechny žáky-cizince, kteří v ČR pobývají nepřetržitě po dobu kratší než </a:t>
            </a:r>
            <a:r>
              <a:rPr lang="cs-CZ" b="1" dirty="0"/>
              <a:t>čtyři roky před konáním maturitní zkoušky</a:t>
            </a:r>
            <a:r>
              <a:rPr lang="cs-CZ" dirty="0"/>
              <a:t> (dosud po dobu kratší pouze než dva roky) …. na základě připomínek některých školských asociací    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§ </a:t>
            </a:r>
            <a:r>
              <a:rPr lang="cs-CZ" dirty="0"/>
              <a:t>6 odst. 2 – navýšení minimálního počtu literárních děl, který musí obsahovat školní literární seznam pro dílčí ústní zkoušku z českého jazyka a literatury, a to ze 40 na </a:t>
            </a:r>
            <a:r>
              <a:rPr lang="cs-CZ" b="1" dirty="0"/>
              <a:t>60 děl.  …. </a:t>
            </a:r>
            <a:r>
              <a:rPr lang="cs-CZ" dirty="0"/>
              <a:t>soulad s katalogem požadavků zveřejněným v dubnu 2013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§ </a:t>
            </a:r>
            <a:r>
              <a:rPr lang="cs-CZ" dirty="0"/>
              <a:t>11 odst. 1 – zkrácení nejzazší lhůty, dokdy CZVV musí schránky s maturitní zkušební dokumentací doručit v jarním zkušebním období do škol – </a:t>
            </a:r>
            <a:r>
              <a:rPr lang="cs-CZ" b="1" dirty="0"/>
              <a:t>poslední pracovní den před zahájením didaktických testů a písemných prací.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76032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388977"/>
            <a:ext cx="81369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/>
              <a:t>§ 16 odst. 2 – upřesňuje se doba trvání přípravy žáka na ústní zkoušku profilové části maturitní zkoušky, </a:t>
            </a:r>
            <a:r>
              <a:rPr lang="cs-CZ" b="1" dirty="0"/>
              <a:t>příprava může trvat v rozmezí 15 až 30 minut </a:t>
            </a:r>
            <a:r>
              <a:rPr lang="cs-CZ" dirty="0"/>
              <a:t>podle charakteru předmětu a rozhodnutí ředitele školy.  ….…. na základě připomínek některých školských asociací    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§ </a:t>
            </a:r>
            <a:r>
              <a:rPr lang="cs-CZ" dirty="0"/>
              <a:t>22 odst. 3 – stanoví se nejzazší </a:t>
            </a:r>
            <a:r>
              <a:rPr lang="cs-CZ" b="1" dirty="0"/>
              <a:t>termín pro oznámení hodnocení</a:t>
            </a:r>
            <a:r>
              <a:rPr lang="cs-CZ" dirty="0"/>
              <a:t> maturitních písemných prací z českého jazyka a literatury a cizího jazyka všem žákům v jarním zkušebním období, a to </a:t>
            </a:r>
            <a:r>
              <a:rPr lang="cs-CZ" b="1" dirty="0"/>
              <a:t>k datu začátku konání ústních zkoušek před konkrétní zkušební komisí, obecně nejpozději k datu 29. května. </a:t>
            </a:r>
            <a:endParaRPr lang="cs-CZ" dirty="0"/>
          </a:p>
          <a:p>
            <a:pPr lvl="0"/>
            <a:endParaRPr lang="cs-CZ" dirty="0"/>
          </a:p>
          <a:p>
            <a:pPr lvl="0"/>
            <a:r>
              <a:rPr lang="cs-CZ" dirty="0" smtClean="0"/>
              <a:t>§ </a:t>
            </a:r>
            <a:r>
              <a:rPr lang="cs-CZ" dirty="0"/>
              <a:t>29 odst. 3 – protokol o výsledcích společné části maturitní zkoušky žáka ředitel školy předává jen těm žákům, kteří úspěšně ukončili poslední ročník a konali maturitní zkoušku; </a:t>
            </a:r>
            <a:r>
              <a:rPr lang="cs-CZ" b="1" dirty="0"/>
              <a:t>protokol je nově možné předat jak v listinné, tak v elektronické podobě. </a:t>
            </a:r>
            <a:endParaRPr lang="cs-CZ" b="1" dirty="0" smtClean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§ </a:t>
            </a:r>
            <a:r>
              <a:rPr lang="cs-CZ" dirty="0"/>
              <a:t>47 odst. 4 – </a:t>
            </a:r>
            <a:r>
              <a:rPr lang="cs-CZ" b="1" dirty="0"/>
              <a:t>vyplácení odměny tzv. maturitních funkcionářů není obecně vázáno pouze na nepojmenovanou smlouvu </a:t>
            </a:r>
            <a:r>
              <a:rPr lang="cs-CZ" dirty="0"/>
              <a:t>podle občanského zákoníku …. řešeno stejně jako u závěrečných zkoušek ve vyhlášce č. 47/2005 Sb., ve znění pozdějších předpisů 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§ </a:t>
            </a:r>
            <a:r>
              <a:rPr lang="cs-CZ" dirty="0"/>
              <a:t>49 odst. 8 – vypouští se chybný odstavec – při konání jednotlivé zkoušky ředitel školy nemusí používat informační systém Centra. </a:t>
            </a:r>
          </a:p>
        </p:txBody>
      </p:sp>
    </p:spTree>
    <p:extLst>
      <p:ext uri="{BB962C8B-B14F-4D97-AF65-F5344CB8AC3E}">
        <p14:creationId xmlns:p14="http://schemas.microsoft.com/office/powerpoint/2010/main" val="27982604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Děkuji za pozornost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79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5004</TotalTime>
  <Words>1368</Words>
  <Application>Microsoft Office PowerPoint</Application>
  <PresentationFormat>Předvádění na obrazovce (4:3)</PresentationFormat>
  <Paragraphs>340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ASOCIACE SPŠ</vt:lpstr>
      <vt:lpstr>Prezentace aplikace PowerPoint</vt:lpstr>
      <vt:lpstr>ZÁMĚR</vt:lpstr>
      <vt:lpstr>Prezentace aplikace PowerPoint</vt:lpstr>
      <vt:lpstr>ZÁKLADNÍ PARAMETRY</vt:lpstr>
      <vt:lpstr>Prezentace aplikace PowerPoint</vt:lpstr>
      <vt:lpstr>KONSTRUKCE TESTŮ</vt:lpstr>
      <vt:lpstr>REGISTRACE ŽÁKŮ</vt:lpstr>
      <vt:lpstr>STRUKTURA DATOVÉ VĚTY PRO IMPORT DO IS CERTIS</vt:lpstr>
      <vt:lpstr>Prezentace aplikace PowerPoint</vt:lpstr>
      <vt:lpstr>VÝSLEDKY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VÝSLEDKY DIDAKTICKÝCH TESTŮ MZ 2013 JARO</dc:title>
  <dc:creator>Zelená Lucie</dc:creator>
  <cp:lastModifiedBy>Zíka Jiří</cp:lastModifiedBy>
  <cp:revision>258</cp:revision>
  <cp:lastPrinted>2014-02-18T10:48:42Z</cp:lastPrinted>
  <dcterms:created xsi:type="dcterms:W3CDTF">2013-05-24T09:17:06Z</dcterms:created>
  <dcterms:modified xsi:type="dcterms:W3CDTF">2014-09-16T12:49:19Z</dcterms:modified>
</cp:coreProperties>
</file>