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58" r:id="rId3"/>
    <p:sldId id="259" r:id="rId4"/>
    <p:sldId id="261" r:id="rId5"/>
    <p:sldId id="262" r:id="rId6"/>
    <p:sldId id="260" r:id="rId7"/>
    <p:sldId id="263" r:id="rId8"/>
    <p:sldId id="257" r:id="rId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D7AF35-9F69-47CA-86EA-0FA7B27A24E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0C350A3-1C06-4360-B88A-1F2F1D5FB0DF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dirty="0" smtClean="0"/>
            <a:t>Zjistit </a:t>
          </a:r>
          <a:r>
            <a:rPr lang="cs-CZ" b="1" dirty="0" smtClean="0"/>
            <a:t>předpoklady pro studium</a:t>
          </a:r>
          <a:r>
            <a:rPr lang="cs-CZ" dirty="0" smtClean="0"/>
            <a:t> v maturitních oborech ověřením zvládnutí obsahu učiva podle RVP. </a:t>
          </a:r>
          <a:endParaRPr lang="cs-CZ" dirty="0"/>
        </a:p>
      </dgm:t>
    </dgm:pt>
    <dgm:pt modelId="{D810EE64-22D4-4DBB-8D28-EA5BC4580766}" type="parTrans" cxnId="{26CF2421-E72C-4AB0-81C4-8D31B8544745}">
      <dgm:prSet/>
      <dgm:spPr/>
      <dgm:t>
        <a:bodyPr/>
        <a:lstStyle/>
        <a:p>
          <a:endParaRPr lang="cs-CZ"/>
        </a:p>
      </dgm:t>
    </dgm:pt>
    <dgm:pt modelId="{30557C63-8628-4FE3-AD83-0346BCB1CBC2}" type="sibTrans" cxnId="{26CF2421-E72C-4AB0-81C4-8D31B8544745}">
      <dgm:prSet/>
      <dgm:spPr/>
      <dgm:t>
        <a:bodyPr/>
        <a:lstStyle/>
        <a:p>
          <a:endParaRPr lang="cs-CZ"/>
        </a:p>
      </dgm:t>
    </dgm:pt>
    <dgm:pt modelId="{8B56B996-63FD-44F5-9D54-1C4FF9D5DC84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dirty="0" smtClean="0"/>
            <a:t>Umožnit ředitelům středních škol </a:t>
          </a:r>
          <a:r>
            <a:rPr lang="cs-CZ" b="1" dirty="0" smtClean="0"/>
            <a:t>objektivně zhodnotit</a:t>
          </a:r>
          <a:r>
            <a:rPr lang="cs-CZ" dirty="0" smtClean="0"/>
            <a:t> uchazeče pro účely přijímacího řízení. </a:t>
          </a:r>
          <a:endParaRPr lang="cs-CZ" dirty="0"/>
        </a:p>
      </dgm:t>
    </dgm:pt>
    <dgm:pt modelId="{2CC77822-0663-4F80-A777-E82D51D80D2A}" type="parTrans" cxnId="{D7EA6A31-C82C-4C1E-9733-1B17FC517EFB}">
      <dgm:prSet/>
      <dgm:spPr/>
      <dgm:t>
        <a:bodyPr/>
        <a:lstStyle/>
        <a:p>
          <a:endParaRPr lang="cs-CZ"/>
        </a:p>
      </dgm:t>
    </dgm:pt>
    <dgm:pt modelId="{58B6DFE1-4FFF-48C6-99BA-A092CBED7705}" type="sibTrans" cxnId="{D7EA6A31-C82C-4C1E-9733-1B17FC517EFB}">
      <dgm:prSet/>
      <dgm:spPr/>
      <dgm:t>
        <a:bodyPr/>
        <a:lstStyle/>
        <a:p>
          <a:endParaRPr lang="cs-CZ"/>
        </a:p>
      </dgm:t>
    </dgm:pt>
    <dgm:pt modelId="{830F56A9-420B-43BB-B4E3-AC0251F41E49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b="1" dirty="0" smtClean="0"/>
            <a:t>Podnítit motivaci žáků základních škol se zlepšovat</a:t>
          </a:r>
          <a:r>
            <a:rPr lang="cs-CZ" dirty="0" smtClean="0"/>
            <a:t> v situaci, kdy do oborů středního vzdělání s maturitní zkouškou (dále jen maturitních oborů) jsou přijímáni téměř všichni přihlášení uchazeči.</a:t>
          </a:r>
          <a:endParaRPr lang="cs-CZ" dirty="0"/>
        </a:p>
      </dgm:t>
    </dgm:pt>
    <dgm:pt modelId="{5E9CB4C3-D15F-46C5-9B8E-0950E0630BBC}" type="parTrans" cxnId="{CD04D6A4-89F3-46CB-B6D0-D631BBF0168F}">
      <dgm:prSet/>
      <dgm:spPr/>
      <dgm:t>
        <a:bodyPr/>
        <a:lstStyle/>
        <a:p>
          <a:endParaRPr lang="cs-CZ"/>
        </a:p>
      </dgm:t>
    </dgm:pt>
    <dgm:pt modelId="{690553EB-B1B2-4783-904F-41DB5D0CC0FF}" type="sibTrans" cxnId="{CD04D6A4-89F3-46CB-B6D0-D631BBF0168F}">
      <dgm:prSet/>
      <dgm:spPr/>
      <dgm:t>
        <a:bodyPr/>
        <a:lstStyle/>
        <a:p>
          <a:endParaRPr lang="cs-CZ"/>
        </a:p>
      </dgm:t>
    </dgm:pt>
    <dgm:pt modelId="{73827B40-7AD9-49DB-BDDA-E2F2B15973B2}" type="pres">
      <dgm:prSet presAssocID="{8BD7AF35-9F69-47CA-86EA-0FA7B27A24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DFABBC8-ED41-469D-8D47-85BB3F93119A}" type="pres">
      <dgm:prSet presAssocID="{C0C350A3-1C06-4360-B88A-1F2F1D5FB0DF}" presName="parentText" presStyleLbl="node1" presStyleIdx="0" presStyleCnt="3" custScaleY="11770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B22D40-2B75-4139-9124-AA0A9D5801A4}" type="pres">
      <dgm:prSet presAssocID="{30557C63-8628-4FE3-AD83-0346BCB1CBC2}" presName="spacer" presStyleCnt="0"/>
      <dgm:spPr/>
    </dgm:pt>
    <dgm:pt modelId="{1355F895-2771-4354-9E26-7A3D9E2A5EB1}" type="pres">
      <dgm:prSet presAssocID="{8B56B996-63FD-44F5-9D54-1C4FF9D5DC84}" presName="parentText" presStyleLbl="node1" presStyleIdx="1" presStyleCnt="3" custScaleY="11166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C30524-DCE0-4796-9BD4-4A5BA3F0697E}" type="pres">
      <dgm:prSet presAssocID="{58B6DFE1-4FFF-48C6-99BA-A092CBED7705}" presName="spacer" presStyleCnt="0"/>
      <dgm:spPr/>
    </dgm:pt>
    <dgm:pt modelId="{22055115-82B7-4CD2-AB24-380047F40943}" type="pres">
      <dgm:prSet presAssocID="{830F56A9-420B-43BB-B4E3-AC0251F41E49}" presName="parentText" presStyleLbl="node1" presStyleIdx="2" presStyleCnt="3" custScaleY="11104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3CCF1FA-624B-44BA-B21C-050B7ACEA058}" type="presOf" srcId="{830F56A9-420B-43BB-B4E3-AC0251F41E49}" destId="{22055115-82B7-4CD2-AB24-380047F40943}" srcOrd="0" destOrd="0" presId="urn:microsoft.com/office/officeart/2005/8/layout/vList2"/>
    <dgm:cxn modelId="{98B46F29-C216-4F09-8E86-E288C9E99B26}" type="presOf" srcId="{8BD7AF35-9F69-47CA-86EA-0FA7B27A24EE}" destId="{73827B40-7AD9-49DB-BDDA-E2F2B15973B2}" srcOrd="0" destOrd="0" presId="urn:microsoft.com/office/officeart/2005/8/layout/vList2"/>
    <dgm:cxn modelId="{A828F319-F4AA-4617-96B3-A016505208BD}" type="presOf" srcId="{8B56B996-63FD-44F5-9D54-1C4FF9D5DC84}" destId="{1355F895-2771-4354-9E26-7A3D9E2A5EB1}" srcOrd="0" destOrd="0" presId="urn:microsoft.com/office/officeart/2005/8/layout/vList2"/>
    <dgm:cxn modelId="{D7EA6A31-C82C-4C1E-9733-1B17FC517EFB}" srcId="{8BD7AF35-9F69-47CA-86EA-0FA7B27A24EE}" destId="{8B56B996-63FD-44F5-9D54-1C4FF9D5DC84}" srcOrd="1" destOrd="0" parTransId="{2CC77822-0663-4F80-A777-E82D51D80D2A}" sibTransId="{58B6DFE1-4FFF-48C6-99BA-A092CBED7705}"/>
    <dgm:cxn modelId="{26CF2421-E72C-4AB0-81C4-8D31B8544745}" srcId="{8BD7AF35-9F69-47CA-86EA-0FA7B27A24EE}" destId="{C0C350A3-1C06-4360-B88A-1F2F1D5FB0DF}" srcOrd="0" destOrd="0" parTransId="{D810EE64-22D4-4DBB-8D28-EA5BC4580766}" sibTransId="{30557C63-8628-4FE3-AD83-0346BCB1CBC2}"/>
    <dgm:cxn modelId="{CD04D6A4-89F3-46CB-B6D0-D631BBF0168F}" srcId="{8BD7AF35-9F69-47CA-86EA-0FA7B27A24EE}" destId="{830F56A9-420B-43BB-B4E3-AC0251F41E49}" srcOrd="2" destOrd="0" parTransId="{5E9CB4C3-D15F-46C5-9B8E-0950E0630BBC}" sibTransId="{690553EB-B1B2-4783-904F-41DB5D0CC0FF}"/>
    <dgm:cxn modelId="{DA88D697-B52F-4468-9795-FD0F7F64DD30}" type="presOf" srcId="{C0C350A3-1C06-4360-B88A-1F2F1D5FB0DF}" destId="{5DFABBC8-ED41-469D-8D47-85BB3F93119A}" srcOrd="0" destOrd="0" presId="urn:microsoft.com/office/officeart/2005/8/layout/vList2"/>
    <dgm:cxn modelId="{2F9769D5-7C1B-42AF-9E65-519587466229}" type="presParOf" srcId="{73827B40-7AD9-49DB-BDDA-E2F2B15973B2}" destId="{5DFABBC8-ED41-469D-8D47-85BB3F93119A}" srcOrd="0" destOrd="0" presId="urn:microsoft.com/office/officeart/2005/8/layout/vList2"/>
    <dgm:cxn modelId="{C7F24FEE-BCBE-45CF-862B-76BDB803AF2C}" type="presParOf" srcId="{73827B40-7AD9-49DB-BDDA-E2F2B15973B2}" destId="{5FB22D40-2B75-4139-9124-AA0A9D5801A4}" srcOrd="1" destOrd="0" presId="urn:microsoft.com/office/officeart/2005/8/layout/vList2"/>
    <dgm:cxn modelId="{8934101F-94A5-44B5-BF60-12E9F14362B9}" type="presParOf" srcId="{73827B40-7AD9-49DB-BDDA-E2F2B15973B2}" destId="{1355F895-2771-4354-9E26-7A3D9E2A5EB1}" srcOrd="2" destOrd="0" presId="urn:microsoft.com/office/officeart/2005/8/layout/vList2"/>
    <dgm:cxn modelId="{72FBED9E-AA2D-469A-AEA4-EE5702F1B86E}" type="presParOf" srcId="{73827B40-7AD9-49DB-BDDA-E2F2B15973B2}" destId="{AFC30524-DCE0-4796-9BD4-4A5BA3F0697E}" srcOrd="3" destOrd="0" presId="urn:microsoft.com/office/officeart/2005/8/layout/vList2"/>
    <dgm:cxn modelId="{BD97C1F0-4222-4B4F-BAC7-3371150B500E}" type="presParOf" srcId="{73827B40-7AD9-49DB-BDDA-E2F2B15973B2}" destId="{22055115-82B7-4CD2-AB24-380047F4094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E06A6D-C455-48EB-B5CD-5642EC27746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DA1FEBB-7C48-48BB-AA28-266FCF86B43D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cs-CZ" sz="2800" dirty="0" smtClean="0"/>
            <a:t>Středních škol (bez ohledu na zřizovatele), které se do </a:t>
          </a:r>
          <a:r>
            <a:rPr lang="cs-CZ" sz="2800" b="1" dirty="0" smtClean="0"/>
            <a:t>pilotního ověřování přihlásí</a:t>
          </a:r>
          <a:endParaRPr lang="cs-CZ" sz="2800" b="1" dirty="0"/>
        </a:p>
      </dgm:t>
    </dgm:pt>
    <dgm:pt modelId="{B60EFF3E-43BD-429E-AAB5-5473D6180596}" type="parTrans" cxnId="{F0E24BEC-B5AB-4F59-AB27-32C7552B98F1}">
      <dgm:prSet/>
      <dgm:spPr/>
      <dgm:t>
        <a:bodyPr/>
        <a:lstStyle/>
        <a:p>
          <a:endParaRPr lang="cs-CZ"/>
        </a:p>
      </dgm:t>
    </dgm:pt>
    <dgm:pt modelId="{9C01C1F3-CBAF-4F42-BB1C-49DE119FF46E}" type="sibTrans" cxnId="{F0E24BEC-B5AB-4F59-AB27-32C7552B98F1}">
      <dgm:prSet/>
      <dgm:spPr/>
      <dgm:t>
        <a:bodyPr/>
        <a:lstStyle/>
        <a:p>
          <a:endParaRPr lang="cs-CZ"/>
        </a:p>
      </dgm:t>
    </dgm:pt>
    <dgm:pt modelId="{D01F5853-DB55-42EE-9C8F-F60EF67B40A5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dirty="0" smtClean="0"/>
            <a:t>(V těchto školách) uchazečů k přijetí do </a:t>
          </a:r>
          <a:r>
            <a:rPr lang="cs-CZ" b="1" dirty="0" smtClean="0"/>
            <a:t>maturitních oborů </a:t>
          </a:r>
          <a:r>
            <a:rPr lang="cs-CZ" dirty="0" smtClean="0"/>
            <a:t>vzdělání (kategorie K, M, L0 ) v </a:t>
          </a:r>
          <a:r>
            <a:rPr lang="cs-CZ" b="1" dirty="0" smtClean="0"/>
            <a:t>denní formě </a:t>
          </a:r>
          <a:r>
            <a:rPr lang="cs-CZ" dirty="0" smtClean="0"/>
            <a:t>vzdělávání</a:t>
          </a:r>
          <a:endParaRPr lang="cs-CZ" dirty="0"/>
        </a:p>
      </dgm:t>
    </dgm:pt>
    <dgm:pt modelId="{74356067-B1B9-4158-AFE2-B54F87CD3F4C}" type="parTrans" cxnId="{775DC405-E258-4BA6-9AE6-D73A3878D6CF}">
      <dgm:prSet/>
      <dgm:spPr/>
      <dgm:t>
        <a:bodyPr/>
        <a:lstStyle/>
        <a:p>
          <a:endParaRPr lang="cs-CZ"/>
        </a:p>
      </dgm:t>
    </dgm:pt>
    <dgm:pt modelId="{D6599D28-97E5-41EE-B093-4035C1AFC23F}" type="sibTrans" cxnId="{775DC405-E258-4BA6-9AE6-D73A3878D6CF}">
      <dgm:prSet/>
      <dgm:spPr/>
      <dgm:t>
        <a:bodyPr/>
        <a:lstStyle/>
        <a:p>
          <a:endParaRPr lang="cs-CZ"/>
        </a:p>
      </dgm:t>
    </dgm:pt>
    <dgm:pt modelId="{59D933BE-1636-4D65-A451-89702E8054B6}">
      <dgm:prSet/>
      <dgm:spPr/>
      <dgm:t>
        <a:bodyPr/>
        <a:lstStyle/>
        <a:p>
          <a:pPr rtl="0">
            <a:spcAft>
              <a:spcPts val="0"/>
            </a:spcAft>
          </a:pPr>
          <a:r>
            <a:rPr lang="cs-CZ" u="sng" dirty="0" smtClean="0"/>
            <a:t>netýká</a:t>
          </a:r>
          <a:r>
            <a:rPr lang="cs-CZ" dirty="0" smtClean="0"/>
            <a:t> se </a:t>
          </a:r>
          <a:r>
            <a:rPr lang="cs-CZ" b="1" dirty="0" smtClean="0"/>
            <a:t>ostatních forem </a:t>
          </a:r>
          <a:r>
            <a:rPr lang="cs-CZ" dirty="0" smtClean="0"/>
            <a:t>vzdělávání - večerní, dálkové, distanční a kombinované formy; stejně jako oborů vzdělání s</a:t>
          </a:r>
          <a:r>
            <a:rPr lang="cs-CZ" b="1" dirty="0" smtClean="0"/>
            <a:t> talentovou zkouškou, nástavbového a zkráceného studia</a:t>
          </a:r>
          <a:endParaRPr lang="cs-CZ" b="1" dirty="0"/>
        </a:p>
      </dgm:t>
    </dgm:pt>
    <dgm:pt modelId="{63552B3B-5EFE-4875-AB7E-C01CDADCA459}" type="parTrans" cxnId="{11762A73-56F7-49A8-94C7-D504B97D9F09}">
      <dgm:prSet/>
      <dgm:spPr/>
      <dgm:t>
        <a:bodyPr/>
        <a:lstStyle/>
        <a:p>
          <a:endParaRPr lang="cs-CZ"/>
        </a:p>
      </dgm:t>
    </dgm:pt>
    <dgm:pt modelId="{A70B498B-093F-4D74-9789-4BB9E895507C}" type="sibTrans" cxnId="{11762A73-56F7-49A8-94C7-D504B97D9F09}">
      <dgm:prSet/>
      <dgm:spPr/>
      <dgm:t>
        <a:bodyPr/>
        <a:lstStyle/>
        <a:p>
          <a:endParaRPr lang="cs-CZ"/>
        </a:p>
      </dgm:t>
    </dgm:pt>
    <dgm:pt modelId="{CEDC9788-ED4A-4D0D-9421-71E100AF36E3}">
      <dgm:prSet/>
      <dgm:spPr/>
      <dgm:t>
        <a:bodyPr/>
        <a:lstStyle/>
        <a:p>
          <a:pPr rtl="0">
            <a:spcAft>
              <a:spcPct val="15000"/>
            </a:spcAft>
          </a:pPr>
          <a:r>
            <a:rPr lang="cs-CZ" u="sng" dirty="0" smtClean="0"/>
            <a:t>netýká</a:t>
          </a:r>
          <a:r>
            <a:rPr lang="cs-CZ" dirty="0" smtClean="0"/>
            <a:t> se </a:t>
          </a:r>
          <a:r>
            <a:rPr lang="cs-CZ" b="1" dirty="0" smtClean="0"/>
            <a:t>druhých kol a dalších kol </a:t>
          </a:r>
          <a:r>
            <a:rPr lang="cs-CZ" dirty="0" smtClean="0"/>
            <a:t>přijímacího řízení</a:t>
          </a:r>
          <a:endParaRPr lang="cs-CZ" dirty="0"/>
        </a:p>
      </dgm:t>
    </dgm:pt>
    <dgm:pt modelId="{4125128A-D6F3-4DA3-8451-51064ACD3D98}" type="parTrans" cxnId="{A16A20D6-363F-4C33-A1D4-11AB84ECF6D7}">
      <dgm:prSet/>
      <dgm:spPr/>
      <dgm:t>
        <a:bodyPr/>
        <a:lstStyle/>
        <a:p>
          <a:endParaRPr lang="cs-CZ"/>
        </a:p>
      </dgm:t>
    </dgm:pt>
    <dgm:pt modelId="{DF0BEF86-98B6-432A-B901-55D871DDA08B}" type="sibTrans" cxnId="{A16A20D6-363F-4C33-A1D4-11AB84ECF6D7}">
      <dgm:prSet/>
      <dgm:spPr/>
      <dgm:t>
        <a:bodyPr/>
        <a:lstStyle/>
        <a:p>
          <a:endParaRPr lang="cs-CZ"/>
        </a:p>
      </dgm:t>
    </dgm:pt>
    <dgm:pt modelId="{76F329F6-8C9A-4E80-80A5-D17CA5C19F22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dirty="0" smtClean="0"/>
            <a:t>Škola se nemusí hlásit jako celek, může přihlásit jen některé své maturitní obory </a:t>
          </a:r>
          <a:endParaRPr lang="cs-CZ" dirty="0"/>
        </a:p>
      </dgm:t>
    </dgm:pt>
    <dgm:pt modelId="{B9F6DFFD-297D-4FBC-B65F-E47DD8C4612E}" type="parTrans" cxnId="{2B9683ED-9A4F-474C-8F92-9D5FCD2EDF94}">
      <dgm:prSet/>
      <dgm:spPr/>
      <dgm:t>
        <a:bodyPr/>
        <a:lstStyle/>
        <a:p>
          <a:endParaRPr lang="cs-CZ"/>
        </a:p>
      </dgm:t>
    </dgm:pt>
    <dgm:pt modelId="{7A0AA588-7ED9-4F6C-8368-CCB379EE6F7E}" type="sibTrans" cxnId="{2B9683ED-9A4F-474C-8F92-9D5FCD2EDF94}">
      <dgm:prSet/>
      <dgm:spPr/>
      <dgm:t>
        <a:bodyPr/>
        <a:lstStyle/>
        <a:p>
          <a:endParaRPr lang="cs-CZ"/>
        </a:p>
      </dgm:t>
    </dgm:pt>
    <dgm:pt modelId="{78F74844-BE13-46AD-8841-4EF506622D61}" type="pres">
      <dgm:prSet presAssocID="{1DE06A6D-C455-48EB-B5CD-5642EC27746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273392C-8F4B-496A-BCC1-4E1EB632773B}" type="pres">
      <dgm:prSet presAssocID="{5DA1FEBB-7C48-48BB-AA28-266FCF86B43D}" presName="linNode" presStyleCnt="0"/>
      <dgm:spPr/>
    </dgm:pt>
    <dgm:pt modelId="{26844E46-39E4-4334-9E3C-A8B3CAD571CD}" type="pres">
      <dgm:prSet presAssocID="{5DA1FEBB-7C48-48BB-AA28-266FCF86B43D}" presName="parentText" presStyleLbl="node1" presStyleIdx="0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A75532-5248-4D02-BD72-E749463582DD}" type="pres">
      <dgm:prSet presAssocID="{9C01C1F3-CBAF-4F42-BB1C-49DE119FF46E}" presName="sp" presStyleCnt="0"/>
      <dgm:spPr/>
    </dgm:pt>
    <dgm:pt modelId="{1D3131BA-9770-47CA-AA90-E9ABD8D037FA}" type="pres">
      <dgm:prSet presAssocID="{D01F5853-DB55-42EE-9C8F-F60EF67B40A5}" presName="linNode" presStyleCnt="0"/>
      <dgm:spPr/>
    </dgm:pt>
    <dgm:pt modelId="{3132DD70-4AA3-4B15-BDFA-056EEDBDA42C}" type="pres">
      <dgm:prSet presAssocID="{D01F5853-DB55-42EE-9C8F-F60EF67B40A5}" presName="parentText" presStyleLbl="node1" presStyleIdx="1" presStyleCnt="3" custScaleX="21948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C7A9D3-74F9-45A3-9A07-4C1487DC84A8}" type="pres">
      <dgm:prSet presAssocID="{D01F5853-DB55-42EE-9C8F-F60EF67B40A5}" presName="descendantText" presStyleLbl="alignAccFollowNode1" presStyleIdx="0" presStyleCnt="1" custScaleY="13046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B19B46-3F53-4B48-89AD-E094A3321E7F}" type="pres">
      <dgm:prSet presAssocID="{D6599D28-97E5-41EE-B093-4035C1AFC23F}" presName="sp" presStyleCnt="0"/>
      <dgm:spPr/>
    </dgm:pt>
    <dgm:pt modelId="{2DD36B72-2C05-4939-B4B6-EF7B5952013E}" type="pres">
      <dgm:prSet presAssocID="{76F329F6-8C9A-4E80-80A5-D17CA5C19F22}" presName="linNode" presStyleCnt="0"/>
      <dgm:spPr/>
    </dgm:pt>
    <dgm:pt modelId="{36B0BEE5-93CE-4675-A91E-F70E281BEE8C}" type="pres">
      <dgm:prSet presAssocID="{76F329F6-8C9A-4E80-80A5-D17CA5C19F22}" presName="parentText" presStyleLbl="node1" presStyleIdx="2" presStyleCnt="3" custScaleX="277778" custScaleY="5969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02FE153-3FBB-416B-B607-08F1200E719F}" type="presOf" srcId="{D01F5853-DB55-42EE-9C8F-F60EF67B40A5}" destId="{3132DD70-4AA3-4B15-BDFA-056EEDBDA42C}" srcOrd="0" destOrd="0" presId="urn:microsoft.com/office/officeart/2005/8/layout/vList5"/>
    <dgm:cxn modelId="{BE0A60AD-8E42-4F0B-B738-2C6914F8DDEB}" type="presOf" srcId="{CEDC9788-ED4A-4D0D-9421-71E100AF36E3}" destId="{DBC7A9D3-74F9-45A3-9A07-4C1487DC84A8}" srcOrd="0" destOrd="1" presId="urn:microsoft.com/office/officeart/2005/8/layout/vList5"/>
    <dgm:cxn modelId="{FA482C57-DAE1-420F-88F7-D46A4F0DF6B7}" type="presOf" srcId="{1DE06A6D-C455-48EB-B5CD-5642EC277465}" destId="{78F74844-BE13-46AD-8841-4EF506622D61}" srcOrd="0" destOrd="0" presId="urn:microsoft.com/office/officeart/2005/8/layout/vList5"/>
    <dgm:cxn modelId="{5F3AA7E1-2C89-4968-ADEC-B7FE04EBD4C0}" type="presOf" srcId="{5DA1FEBB-7C48-48BB-AA28-266FCF86B43D}" destId="{26844E46-39E4-4334-9E3C-A8B3CAD571CD}" srcOrd="0" destOrd="0" presId="urn:microsoft.com/office/officeart/2005/8/layout/vList5"/>
    <dgm:cxn modelId="{F0E24BEC-B5AB-4F59-AB27-32C7552B98F1}" srcId="{1DE06A6D-C455-48EB-B5CD-5642EC277465}" destId="{5DA1FEBB-7C48-48BB-AA28-266FCF86B43D}" srcOrd="0" destOrd="0" parTransId="{B60EFF3E-43BD-429E-AAB5-5473D6180596}" sibTransId="{9C01C1F3-CBAF-4F42-BB1C-49DE119FF46E}"/>
    <dgm:cxn modelId="{2B9683ED-9A4F-474C-8F92-9D5FCD2EDF94}" srcId="{1DE06A6D-C455-48EB-B5CD-5642EC277465}" destId="{76F329F6-8C9A-4E80-80A5-D17CA5C19F22}" srcOrd="2" destOrd="0" parTransId="{B9F6DFFD-297D-4FBC-B65F-E47DD8C4612E}" sibTransId="{7A0AA588-7ED9-4F6C-8368-CCB379EE6F7E}"/>
    <dgm:cxn modelId="{A16A20D6-363F-4C33-A1D4-11AB84ECF6D7}" srcId="{D01F5853-DB55-42EE-9C8F-F60EF67B40A5}" destId="{CEDC9788-ED4A-4D0D-9421-71E100AF36E3}" srcOrd="1" destOrd="0" parTransId="{4125128A-D6F3-4DA3-8451-51064ACD3D98}" sibTransId="{DF0BEF86-98B6-432A-B901-55D871DDA08B}"/>
    <dgm:cxn modelId="{775DC405-E258-4BA6-9AE6-D73A3878D6CF}" srcId="{1DE06A6D-C455-48EB-B5CD-5642EC277465}" destId="{D01F5853-DB55-42EE-9C8F-F60EF67B40A5}" srcOrd="1" destOrd="0" parTransId="{74356067-B1B9-4158-AFE2-B54F87CD3F4C}" sibTransId="{D6599D28-97E5-41EE-B093-4035C1AFC23F}"/>
    <dgm:cxn modelId="{11762A73-56F7-49A8-94C7-D504B97D9F09}" srcId="{D01F5853-DB55-42EE-9C8F-F60EF67B40A5}" destId="{59D933BE-1636-4D65-A451-89702E8054B6}" srcOrd="0" destOrd="0" parTransId="{63552B3B-5EFE-4875-AB7E-C01CDADCA459}" sibTransId="{A70B498B-093F-4D74-9789-4BB9E895507C}"/>
    <dgm:cxn modelId="{99152A62-CABE-4510-860B-C495EFC7DCF8}" type="presOf" srcId="{59D933BE-1636-4D65-A451-89702E8054B6}" destId="{DBC7A9D3-74F9-45A3-9A07-4C1487DC84A8}" srcOrd="0" destOrd="0" presId="urn:microsoft.com/office/officeart/2005/8/layout/vList5"/>
    <dgm:cxn modelId="{A7BB30CD-D525-4465-BFEA-0ED85DB09AA2}" type="presOf" srcId="{76F329F6-8C9A-4E80-80A5-D17CA5C19F22}" destId="{36B0BEE5-93CE-4675-A91E-F70E281BEE8C}" srcOrd="0" destOrd="0" presId="urn:microsoft.com/office/officeart/2005/8/layout/vList5"/>
    <dgm:cxn modelId="{3077804E-1458-4D32-A116-ACB24C2A16BA}" type="presParOf" srcId="{78F74844-BE13-46AD-8841-4EF506622D61}" destId="{A273392C-8F4B-496A-BCC1-4E1EB632773B}" srcOrd="0" destOrd="0" presId="urn:microsoft.com/office/officeart/2005/8/layout/vList5"/>
    <dgm:cxn modelId="{54CCC01F-9AAD-4617-8ECB-4EA6CC6F6DAB}" type="presParOf" srcId="{A273392C-8F4B-496A-BCC1-4E1EB632773B}" destId="{26844E46-39E4-4334-9E3C-A8B3CAD571CD}" srcOrd="0" destOrd="0" presId="urn:microsoft.com/office/officeart/2005/8/layout/vList5"/>
    <dgm:cxn modelId="{10B8C678-16F9-46B6-9F48-F6F6B73AF8E2}" type="presParOf" srcId="{78F74844-BE13-46AD-8841-4EF506622D61}" destId="{73A75532-5248-4D02-BD72-E749463582DD}" srcOrd="1" destOrd="0" presId="urn:microsoft.com/office/officeart/2005/8/layout/vList5"/>
    <dgm:cxn modelId="{3C108AAD-D1DD-41F5-A64B-7EB138FCDE6B}" type="presParOf" srcId="{78F74844-BE13-46AD-8841-4EF506622D61}" destId="{1D3131BA-9770-47CA-AA90-E9ABD8D037FA}" srcOrd="2" destOrd="0" presId="urn:microsoft.com/office/officeart/2005/8/layout/vList5"/>
    <dgm:cxn modelId="{0B133218-CDBE-40B7-B569-91C002C02B03}" type="presParOf" srcId="{1D3131BA-9770-47CA-AA90-E9ABD8D037FA}" destId="{3132DD70-4AA3-4B15-BDFA-056EEDBDA42C}" srcOrd="0" destOrd="0" presId="urn:microsoft.com/office/officeart/2005/8/layout/vList5"/>
    <dgm:cxn modelId="{027BE099-224C-44EC-A339-4599EBD4EBFA}" type="presParOf" srcId="{1D3131BA-9770-47CA-AA90-E9ABD8D037FA}" destId="{DBC7A9D3-74F9-45A3-9A07-4C1487DC84A8}" srcOrd="1" destOrd="0" presId="urn:microsoft.com/office/officeart/2005/8/layout/vList5"/>
    <dgm:cxn modelId="{F294155C-FE17-4FB5-B51D-5F6358B2D432}" type="presParOf" srcId="{78F74844-BE13-46AD-8841-4EF506622D61}" destId="{DDB19B46-3F53-4B48-89AD-E094A3321E7F}" srcOrd="3" destOrd="0" presId="urn:microsoft.com/office/officeart/2005/8/layout/vList5"/>
    <dgm:cxn modelId="{3CED9041-5F96-4792-9FC9-3AA5C76BCCD5}" type="presParOf" srcId="{78F74844-BE13-46AD-8841-4EF506622D61}" destId="{2DD36B72-2C05-4939-B4B6-EF7B5952013E}" srcOrd="4" destOrd="0" presId="urn:microsoft.com/office/officeart/2005/8/layout/vList5"/>
    <dgm:cxn modelId="{989CA683-AF0B-42E4-BC4B-B7FEEC3B8B3E}" type="presParOf" srcId="{2DD36B72-2C05-4939-B4B6-EF7B5952013E}" destId="{36B0BEE5-93CE-4675-A91E-F70E281BEE8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DDCDE33-5356-4100-990C-D107022DD6A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52EAF09-453E-4DB3-900B-5C8C9399D284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sz="2000" dirty="0" smtClean="0"/>
            <a:t>Ředitel přihlášené SŠ uvádí tuto okolnost při </a:t>
          </a:r>
          <a:r>
            <a:rPr lang="cs-CZ" sz="2000" b="1" dirty="0" smtClean="0"/>
            <a:t>vyhlášení kritérií              </a:t>
          </a:r>
          <a:r>
            <a:rPr lang="cs-CZ" sz="2000" dirty="0" smtClean="0"/>
            <a:t>přijímacího řízení. </a:t>
          </a:r>
          <a:endParaRPr lang="cs-CZ" sz="2000" dirty="0"/>
        </a:p>
      </dgm:t>
    </dgm:pt>
    <dgm:pt modelId="{ECC64F92-0807-4EFE-8BD7-46D58E34AEDE}" type="parTrans" cxnId="{981BE405-1003-43A7-8429-D7A562567A94}">
      <dgm:prSet/>
      <dgm:spPr/>
      <dgm:t>
        <a:bodyPr/>
        <a:lstStyle/>
        <a:p>
          <a:endParaRPr lang="cs-CZ"/>
        </a:p>
      </dgm:t>
    </dgm:pt>
    <dgm:pt modelId="{A7E10378-261C-461E-A093-E4F62D6AE43C}" type="sibTrans" cxnId="{981BE405-1003-43A7-8429-D7A562567A94}">
      <dgm:prSet/>
      <dgm:spPr/>
      <dgm:t>
        <a:bodyPr/>
        <a:lstStyle/>
        <a:p>
          <a:endParaRPr lang="cs-CZ"/>
        </a:p>
      </dgm:t>
    </dgm:pt>
    <dgm:pt modelId="{4EBF3FFC-E30F-40D8-B3A5-6EE0D9A9C086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000" dirty="0" smtClean="0"/>
            <a:t>Školy, které se prostřednictvím krajského úřadu přihlásily do pilotního  ověřování, jsou </a:t>
          </a:r>
          <a:r>
            <a:rPr lang="cs-CZ" sz="2000" b="1" dirty="0" smtClean="0"/>
            <a:t>zveřejněny v seznamu </a:t>
          </a:r>
          <a:r>
            <a:rPr lang="cs-CZ" sz="2000" dirty="0" smtClean="0"/>
            <a:t>škol a oborů vzdělání.  </a:t>
          </a:r>
          <a:endParaRPr lang="cs-CZ" sz="2000" dirty="0"/>
        </a:p>
      </dgm:t>
    </dgm:pt>
    <dgm:pt modelId="{1D80B962-C8CC-4242-8B46-39B354DD8465}" type="parTrans" cxnId="{CE2DE9E2-EF97-416E-9587-AB68B0B215AE}">
      <dgm:prSet/>
      <dgm:spPr/>
      <dgm:t>
        <a:bodyPr/>
        <a:lstStyle/>
        <a:p>
          <a:endParaRPr lang="cs-CZ"/>
        </a:p>
      </dgm:t>
    </dgm:pt>
    <dgm:pt modelId="{FB24697C-E9B6-4E5E-90CB-0A8828DE0A23}" type="sibTrans" cxnId="{CE2DE9E2-EF97-416E-9587-AB68B0B215AE}">
      <dgm:prSet/>
      <dgm:spPr/>
      <dgm:t>
        <a:bodyPr/>
        <a:lstStyle/>
        <a:p>
          <a:endParaRPr lang="cs-CZ"/>
        </a:p>
      </dgm:t>
    </dgm:pt>
    <dgm:pt modelId="{5A4C9A4A-E68B-4F8D-BF7F-0F64154EFF26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cs-CZ" sz="2000" dirty="0" smtClean="0"/>
            <a:t>Střední škola </a:t>
          </a:r>
          <a:r>
            <a:rPr lang="cs-CZ" sz="2000" b="1" dirty="0" smtClean="0"/>
            <a:t>předá CZVV </a:t>
          </a:r>
          <a:r>
            <a:rPr lang="cs-CZ" sz="2000" dirty="0" smtClean="0"/>
            <a:t>prostřednictvím informačního systému (IS CERTIS) </a:t>
          </a:r>
          <a:r>
            <a:rPr lang="cs-CZ" sz="2000" b="1" dirty="0" smtClean="0"/>
            <a:t>údaje o uchazečích</a:t>
          </a:r>
          <a:r>
            <a:rPr lang="cs-CZ" sz="2000" dirty="0" smtClean="0"/>
            <a:t>, kteří se hlásí do dotčených maturitních oborů vzdělání </a:t>
          </a:r>
          <a:endParaRPr lang="cs-CZ" sz="2000" dirty="0"/>
        </a:p>
      </dgm:t>
    </dgm:pt>
    <dgm:pt modelId="{CEA5677F-F4F0-466E-BB71-6ACA1126D6B3}" type="parTrans" cxnId="{B2732F4A-E23C-4FA4-8BD7-E34CED1561B4}">
      <dgm:prSet/>
      <dgm:spPr/>
      <dgm:t>
        <a:bodyPr/>
        <a:lstStyle/>
        <a:p>
          <a:endParaRPr lang="cs-CZ"/>
        </a:p>
      </dgm:t>
    </dgm:pt>
    <dgm:pt modelId="{7B626261-2D5A-4D4B-AB19-CA4D831E4EB1}" type="sibTrans" cxnId="{B2732F4A-E23C-4FA4-8BD7-E34CED1561B4}">
      <dgm:prSet/>
      <dgm:spPr/>
      <dgm:t>
        <a:bodyPr/>
        <a:lstStyle/>
        <a:p>
          <a:endParaRPr lang="cs-CZ"/>
        </a:p>
      </dgm:t>
    </dgm:pt>
    <dgm:pt modelId="{D6EEE11D-BE31-4479-A3D9-1036B43DF231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cs-CZ" b="1" dirty="0" smtClean="0"/>
            <a:t>Nové přihlášky - </a:t>
          </a:r>
          <a:r>
            <a:rPr lang="cs-CZ" dirty="0" smtClean="0"/>
            <a:t>(všichni) uchazeči uvádějí dvě školy (pro denní formu vzdělávání), na něž se hlásí, a předají je na SŠ - přihlášky škola eviduje v informačním systému CERTIS (CZVV)</a:t>
          </a:r>
        </a:p>
      </dgm:t>
    </dgm:pt>
    <dgm:pt modelId="{1823A7D6-51BA-40BC-822B-8FAA060EC2BB}" type="parTrans" cxnId="{A7627A8A-B069-4F42-AFAD-56D7F38AF7D4}">
      <dgm:prSet/>
      <dgm:spPr/>
      <dgm:t>
        <a:bodyPr/>
        <a:lstStyle/>
        <a:p>
          <a:endParaRPr lang="cs-CZ"/>
        </a:p>
      </dgm:t>
    </dgm:pt>
    <dgm:pt modelId="{5C69272D-AF71-4BAB-A50A-130310F1D9DC}" type="sibTrans" cxnId="{A7627A8A-B069-4F42-AFAD-56D7F38AF7D4}">
      <dgm:prSet/>
      <dgm:spPr/>
      <dgm:t>
        <a:bodyPr/>
        <a:lstStyle/>
        <a:p>
          <a:endParaRPr lang="cs-CZ"/>
        </a:p>
      </dgm:t>
    </dgm:pt>
    <dgm:pt modelId="{447011F5-5B75-4908-9EBA-8C0285248AD1}" type="pres">
      <dgm:prSet presAssocID="{FDDCDE33-5356-4100-990C-D107022DD6A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BA151EE-ABA6-468C-81F7-3AD9B4C8B4E4}" type="pres">
      <dgm:prSet presAssocID="{4EBF3FFC-E30F-40D8-B3A5-6EE0D9A9C086}" presName="linNode" presStyleCnt="0"/>
      <dgm:spPr/>
    </dgm:pt>
    <dgm:pt modelId="{C47EBE1E-6602-4B58-B191-E3EBCC5618FD}" type="pres">
      <dgm:prSet presAssocID="{4EBF3FFC-E30F-40D8-B3A5-6EE0D9A9C086}" presName="parentText" presStyleLbl="node1" presStyleIdx="0" presStyleCnt="4" custScaleX="276381" custScaleY="4829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FB0B3D-A969-4F21-B3C3-352B4AB7F893}" type="pres">
      <dgm:prSet presAssocID="{FB24697C-E9B6-4E5E-90CB-0A8828DE0A23}" presName="sp" presStyleCnt="0"/>
      <dgm:spPr/>
    </dgm:pt>
    <dgm:pt modelId="{F0C8D3D7-9944-47AC-9F76-A595660746CE}" type="pres">
      <dgm:prSet presAssocID="{052EAF09-453E-4DB3-900B-5C8C9399D284}" presName="linNode" presStyleCnt="0"/>
      <dgm:spPr/>
    </dgm:pt>
    <dgm:pt modelId="{A6ECDD8F-2DE3-449E-8089-658C4EA47088}" type="pres">
      <dgm:prSet presAssocID="{052EAF09-453E-4DB3-900B-5C8C9399D284}" presName="parentText" presStyleLbl="node1" presStyleIdx="1" presStyleCnt="4" custScaleX="277079" custScaleY="3047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56D4A6-3DDF-4945-B5B1-2662935200F4}" type="pres">
      <dgm:prSet presAssocID="{A7E10378-261C-461E-A093-E4F62D6AE43C}" presName="sp" presStyleCnt="0"/>
      <dgm:spPr/>
    </dgm:pt>
    <dgm:pt modelId="{29BB5C43-CE67-4ACF-ADAB-5BA50460100B}" type="pres">
      <dgm:prSet presAssocID="{D6EEE11D-BE31-4479-A3D9-1036B43DF231}" presName="linNode" presStyleCnt="0"/>
      <dgm:spPr/>
    </dgm:pt>
    <dgm:pt modelId="{23F29B18-126D-4E8F-8F34-05F35DD2593F}" type="pres">
      <dgm:prSet presAssocID="{D6EEE11D-BE31-4479-A3D9-1036B43DF231}" presName="parentText" presStyleLbl="node1" presStyleIdx="2" presStyleCnt="4" custScaleX="277778" custScaleY="3976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348667-9A21-49AE-84EA-ABD97D5EFC89}" type="pres">
      <dgm:prSet presAssocID="{5C69272D-AF71-4BAB-A50A-130310F1D9DC}" presName="sp" presStyleCnt="0"/>
      <dgm:spPr/>
    </dgm:pt>
    <dgm:pt modelId="{8B9F3F0B-56BA-4863-8824-79C791E8C7F9}" type="pres">
      <dgm:prSet presAssocID="{5A4C9A4A-E68B-4F8D-BF7F-0F64154EFF26}" presName="linNode" presStyleCnt="0"/>
      <dgm:spPr/>
    </dgm:pt>
    <dgm:pt modelId="{1B37EE6E-FEB9-4646-987F-14BB64739163}" type="pres">
      <dgm:prSet presAssocID="{5A4C9A4A-E68B-4F8D-BF7F-0F64154EFF26}" presName="parentText" presStyleLbl="node1" presStyleIdx="3" presStyleCnt="4" custScaleX="277778" custScaleY="45103" custLinFactNeighborX="-7453" custLinFactNeighborY="28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656AD85-0B69-44D0-AD34-AB64021DB4F1}" type="presOf" srcId="{4EBF3FFC-E30F-40D8-B3A5-6EE0D9A9C086}" destId="{C47EBE1E-6602-4B58-B191-E3EBCC5618FD}" srcOrd="0" destOrd="0" presId="urn:microsoft.com/office/officeart/2005/8/layout/vList5"/>
    <dgm:cxn modelId="{658860E3-BC4C-445F-AA65-180542BFEB5D}" type="presOf" srcId="{D6EEE11D-BE31-4479-A3D9-1036B43DF231}" destId="{23F29B18-126D-4E8F-8F34-05F35DD2593F}" srcOrd="0" destOrd="0" presId="urn:microsoft.com/office/officeart/2005/8/layout/vList5"/>
    <dgm:cxn modelId="{D7F413C7-DA94-4E93-98F1-A17E0B8C66F0}" type="presOf" srcId="{5A4C9A4A-E68B-4F8D-BF7F-0F64154EFF26}" destId="{1B37EE6E-FEB9-4646-987F-14BB64739163}" srcOrd="0" destOrd="0" presId="urn:microsoft.com/office/officeart/2005/8/layout/vList5"/>
    <dgm:cxn modelId="{C2B094F2-A574-433E-8476-6A733FC95E53}" type="presOf" srcId="{052EAF09-453E-4DB3-900B-5C8C9399D284}" destId="{A6ECDD8F-2DE3-449E-8089-658C4EA47088}" srcOrd="0" destOrd="0" presId="urn:microsoft.com/office/officeart/2005/8/layout/vList5"/>
    <dgm:cxn modelId="{B2732F4A-E23C-4FA4-8BD7-E34CED1561B4}" srcId="{FDDCDE33-5356-4100-990C-D107022DD6A5}" destId="{5A4C9A4A-E68B-4F8D-BF7F-0F64154EFF26}" srcOrd="3" destOrd="0" parTransId="{CEA5677F-F4F0-466E-BB71-6ACA1126D6B3}" sibTransId="{7B626261-2D5A-4D4B-AB19-CA4D831E4EB1}"/>
    <dgm:cxn modelId="{A7627A8A-B069-4F42-AFAD-56D7F38AF7D4}" srcId="{FDDCDE33-5356-4100-990C-D107022DD6A5}" destId="{D6EEE11D-BE31-4479-A3D9-1036B43DF231}" srcOrd="2" destOrd="0" parTransId="{1823A7D6-51BA-40BC-822B-8FAA060EC2BB}" sibTransId="{5C69272D-AF71-4BAB-A50A-130310F1D9DC}"/>
    <dgm:cxn modelId="{CE2DE9E2-EF97-416E-9587-AB68B0B215AE}" srcId="{FDDCDE33-5356-4100-990C-D107022DD6A5}" destId="{4EBF3FFC-E30F-40D8-B3A5-6EE0D9A9C086}" srcOrd="0" destOrd="0" parTransId="{1D80B962-C8CC-4242-8B46-39B354DD8465}" sibTransId="{FB24697C-E9B6-4E5E-90CB-0A8828DE0A23}"/>
    <dgm:cxn modelId="{4BEC2A6B-1AF7-42A6-B532-F6666ECCBFDD}" type="presOf" srcId="{FDDCDE33-5356-4100-990C-D107022DD6A5}" destId="{447011F5-5B75-4908-9EBA-8C0285248AD1}" srcOrd="0" destOrd="0" presId="urn:microsoft.com/office/officeart/2005/8/layout/vList5"/>
    <dgm:cxn modelId="{981BE405-1003-43A7-8429-D7A562567A94}" srcId="{FDDCDE33-5356-4100-990C-D107022DD6A5}" destId="{052EAF09-453E-4DB3-900B-5C8C9399D284}" srcOrd="1" destOrd="0" parTransId="{ECC64F92-0807-4EFE-8BD7-46D58E34AEDE}" sibTransId="{A7E10378-261C-461E-A093-E4F62D6AE43C}"/>
    <dgm:cxn modelId="{6AA32939-4232-4D03-9AB8-1D191D48C003}" type="presParOf" srcId="{447011F5-5B75-4908-9EBA-8C0285248AD1}" destId="{EBA151EE-ABA6-468C-81F7-3AD9B4C8B4E4}" srcOrd="0" destOrd="0" presId="urn:microsoft.com/office/officeart/2005/8/layout/vList5"/>
    <dgm:cxn modelId="{37F90C15-14A4-4A3F-913D-B37EDB399C54}" type="presParOf" srcId="{EBA151EE-ABA6-468C-81F7-3AD9B4C8B4E4}" destId="{C47EBE1E-6602-4B58-B191-E3EBCC5618FD}" srcOrd="0" destOrd="0" presId="urn:microsoft.com/office/officeart/2005/8/layout/vList5"/>
    <dgm:cxn modelId="{9F24561E-018E-4EF6-9859-50EF523B3FA3}" type="presParOf" srcId="{447011F5-5B75-4908-9EBA-8C0285248AD1}" destId="{7DFB0B3D-A969-4F21-B3C3-352B4AB7F893}" srcOrd="1" destOrd="0" presId="urn:microsoft.com/office/officeart/2005/8/layout/vList5"/>
    <dgm:cxn modelId="{EE025A4E-5268-4296-A4AF-85F97892A00F}" type="presParOf" srcId="{447011F5-5B75-4908-9EBA-8C0285248AD1}" destId="{F0C8D3D7-9944-47AC-9F76-A595660746CE}" srcOrd="2" destOrd="0" presId="urn:microsoft.com/office/officeart/2005/8/layout/vList5"/>
    <dgm:cxn modelId="{D50648F9-676F-4E5A-915C-8E03D7E15B65}" type="presParOf" srcId="{F0C8D3D7-9944-47AC-9F76-A595660746CE}" destId="{A6ECDD8F-2DE3-449E-8089-658C4EA47088}" srcOrd="0" destOrd="0" presId="urn:microsoft.com/office/officeart/2005/8/layout/vList5"/>
    <dgm:cxn modelId="{F849CF03-B701-41D6-BB6C-689B64A5061D}" type="presParOf" srcId="{447011F5-5B75-4908-9EBA-8C0285248AD1}" destId="{6A56D4A6-3DDF-4945-B5B1-2662935200F4}" srcOrd="3" destOrd="0" presId="urn:microsoft.com/office/officeart/2005/8/layout/vList5"/>
    <dgm:cxn modelId="{C6152153-C649-4173-81E0-6101EECD3BB2}" type="presParOf" srcId="{447011F5-5B75-4908-9EBA-8C0285248AD1}" destId="{29BB5C43-CE67-4ACF-ADAB-5BA50460100B}" srcOrd="4" destOrd="0" presId="urn:microsoft.com/office/officeart/2005/8/layout/vList5"/>
    <dgm:cxn modelId="{075A1CC3-CD1B-4B07-8C65-BA05BAABA14E}" type="presParOf" srcId="{29BB5C43-CE67-4ACF-ADAB-5BA50460100B}" destId="{23F29B18-126D-4E8F-8F34-05F35DD2593F}" srcOrd="0" destOrd="0" presId="urn:microsoft.com/office/officeart/2005/8/layout/vList5"/>
    <dgm:cxn modelId="{3D935647-6987-484D-BA59-EBC84EEA96BD}" type="presParOf" srcId="{447011F5-5B75-4908-9EBA-8C0285248AD1}" destId="{7A348667-9A21-49AE-84EA-ABD97D5EFC89}" srcOrd="5" destOrd="0" presId="urn:microsoft.com/office/officeart/2005/8/layout/vList5"/>
    <dgm:cxn modelId="{4DC01CD4-0B92-4563-9574-FACA4DD3F556}" type="presParOf" srcId="{447011F5-5B75-4908-9EBA-8C0285248AD1}" destId="{8B9F3F0B-56BA-4863-8824-79C791E8C7F9}" srcOrd="6" destOrd="0" presId="urn:microsoft.com/office/officeart/2005/8/layout/vList5"/>
    <dgm:cxn modelId="{E4CC1FCE-5CE1-4411-BDF4-7C67B9BD98FE}" type="presParOf" srcId="{8B9F3F0B-56BA-4863-8824-79C791E8C7F9}" destId="{1B37EE6E-FEB9-4646-987F-14BB6473916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75D815-7C06-427A-8862-ABC3C7AC3D7D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A195F27-52F7-49C5-B242-54F1D270F25C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sz="2000" dirty="0" smtClean="0"/>
            <a:t>do 30. 9. 2014 - přihlášení k pilotnímu ověřování krajskému úřadu (škola)</a:t>
          </a:r>
          <a:endParaRPr lang="cs-CZ" sz="2000" dirty="0"/>
        </a:p>
      </dgm:t>
    </dgm:pt>
    <dgm:pt modelId="{0F3DD3D0-2FED-4219-87A9-E24141E81969}" type="parTrans" cxnId="{39AE484E-F6C5-4BB9-86AC-16A311E07205}">
      <dgm:prSet/>
      <dgm:spPr/>
      <dgm:t>
        <a:bodyPr/>
        <a:lstStyle/>
        <a:p>
          <a:endParaRPr lang="cs-CZ"/>
        </a:p>
      </dgm:t>
    </dgm:pt>
    <dgm:pt modelId="{9C4A6DAC-86A8-4694-B71A-58F8EAA7E4D1}" type="sibTrans" cxnId="{39AE484E-F6C5-4BB9-86AC-16A311E07205}">
      <dgm:prSet/>
      <dgm:spPr/>
      <dgm:t>
        <a:bodyPr/>
        <a:lstStyle/>
        <a:p>
          <a:endParaRPr lang="cs-CZ"/>
        </a:p>
      </dgm:t>
    </dgm:pt>
    <dgm:pt modelId="{13E04359-B777-4B3E-9EC5-018076A9BF89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cs-CZ" sz="2000" dirty="0" smtClean="0"/>
            <a:t>Do 31. 10. 2014 - zveřejnění seznamu (CZVV)</a:t>
          </a:r>
          <a:endParaRPr lang="cs-CZ" sz="2000" dirty="0"/>
        </a:p>
      </dgm:t>
    </dgm:pt>
    <dgm:pt modelId="{BF127996-E9EB-4806-8C87-F87587A76A38}" type="parTrans" cxnId="{23685AA8-5752-4ADC-957B-D4B2C999744E}">
      <dgm:prSet/>
      <dgm:spPr/>
      <dgm:t>
        <a:bodyPr/>
        <a:lstStyle/>
        <a:p>
          <a:endParaRPr lang="cs-CZ"/>
        </a:p>
      </dgm:t>
    </dgm:pt>
    <dgm:pt modelId="{32437E40-62D5-4445-B4AB-250E538B5A15}" type="sibTrans" cxnId="{23685AA8-5752-4ADC-957B-D4B2C999744E}">
      <dgm:prSet/>
      <dgm:spPr/>
      <dgm:t>
        <a:bodyPr/>
        <a:lstStyle/>
        <a:p>
          <a:endParaRPr lang="cs-CZ"/>
        </a:p>
      </dgm:t>
    </dgm:pt>
    <dgm:pt modelId="{A3D0283E-D423-4D00-A563-FE1B508FE176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l-PL" sz="2000" dirty="0" smtClean="0"/>
            <a:t>od 13. 1. do 30. 1. 2015 informační semináře pro školy (CZVV)</a:t>
          </a:r>
          <a:r>
            <a:rPr lang="pl-PL" sz="1400" dirty="0" smtClean="0"/>
            <a:t> </a:t>
          </a:r>
          <a:endParaRPr lang="pl-PL" sz="1400" dirty="0"/>
        </a:p>
      </dgm:t>
    </dgm:pt>
    <dgm:pt modelId="{8B6AF7D2-2ADC-4870-90B3-5E9019E170E8}" type="parTrans" cxnId="{B1AE942E-724B-4A8C-A022-0C7814239E7A}">
      <dgm:prSet/>
      <dgm:spPr/>
      <dgm:t>
        <a:bodyPr/>
        <a:lstStyle/>
        <a:p>
          <a:endParaRPr lang="cs-CZ"/>
        </a:p>
      </dgm:t>
    </dgm:pt>
    <dgm:pt modelId="{DA6E97BA-E444-4567-A2DA-0D7B3F9CF226}" type="sibTrans" cxnId="{B1AE942E-724B-4A8C-A022-0C7814239E7A}">
      <dgm:prSet/>
      <dgm:spPr/>
      <dgm:t>
        <a:bodyPr/>
        <a:lstStyle/>
        <a:p>
          <a:endParaRPr lang="cs-CZ"/>
        </a:p>
      </dgm:t>
    </dgm:pt>
    <dgm:pt modelId="{F2C9DE2B-B26C-439F-9423-CF8A0F61F9BE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l-PL" sz="2000" dirty="0" smtClean="0"/>
            <a:t>do 31. 1. 2015 ilustrační testy (CZVV)</a:t>
          </a:r>
          <a:endParaRPr lang="pl-PL" sz="2000" dirty="0"/>
        </a:p>
      </dgm:t>
    </dgm:pt>
    <dgm:pt modelId="{A6D5C80C-F52C-46C7-8582-D9AE11600FED}" type="parTrans" cxnId="{03817418-D8DD-47C1-AB65-9DC878D6AAFF}">
      <dgm:prSet/>
      <dgm:spPr/>
      <dgm:t>
        <a:bodyPr/>
        <a:lstStyle/>
        <a:p>
          <a:endParaRPr lang="cs-CZ"/>
        </a:p>
      </dgm:t>
    </dgm:pt>
    <dgm:pt modelId="{883FE413-F39C-4B19-B4FF-AB0E651F9EA5}" type="sibTrans" cxnId="{03817418-D8DD-47C1-AB65-9DC878D6AAFF}">
      <dgm:prSet/>
      <dgm:spPr/>
      <dgm:t>
        <a:bodyPr/>
        <a:lstStyle/>
        <a:p>
          <a:endParaRPr lang="cs-CZ"/>
        </a:p>
      </dgm:t>
    </dgm:pt>
    <dgm:pt modelId="{7AE94125-A217-4221-AC0E-824266C203FE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pl-PL" sz="2000" dirty="0" smtClean="0"/>
            <a:t>Do 31. 1. 2015 vyhlášení kritérií přijímacího řízení (škola)</a:t>
          </a:r>
          <a:endParaRPr lang="pl-PL" sz="2000" dirty="0"/>
        </a:p>
      </dgm:t>
    </dgm:pt>
    <dgm:pt modelId="{3F83181F-5599-45BA-87C6-169F3A6F9DA4}" type="parTrans" cxnId="{49FA9268-DA01-4F6A-B5D1-677297F0B09B}">
      <dgm:prSet/>
      <dgm:spPr/>
      <dgm:t>
        <a:bodyPr/>
        <a:lstStyle/>
        <a:p>
          <a:endParaRPr lang="cs-CZ"/>
        </a:p>
      </dgm:t>
    </dgm:pt>
    <dgm:pt modelId="{AEA43746-689C-4EE3-8E91-6C28A9DDBDDE}" type="sibTrans" cxnId="{49FA9268-DA01-4F6A-B5D1-677297F0B09B}">
      <dgm:prSet/>
      <dgm:spPr/>
      <dgm:t>
        <a:bodyPr/>
        <a:lstStyle/>
        <a:p>
          <a:endParaRPr lang="cs-CZ"/>
        </a:p>
      </dgm:t>
    </dgm:pt>
    <dgm:pt modelId="{A5633993-C4FB-4753-955D-1B6AAB9859A9}">
      <dgm:prSet custT="1"/>
      <dgm:spPr>
        <a:gradFill flip="none"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0"/>
          <a:tileRect/>
        </a:gradFill>
        <a:ln w="9525">
          <a:solidFill>
            <a:srgbClr val="0070C0"/>
          </a:solidFill>
        </a:ln>
      </dgm:spPr>
      <dgm:t>
        <a:bodyPr/>
        <a:lstStyle/>
        <a:p>
          <a:r>
            <a:rPr lang="cs-CZ" sz="2000" dirty="0" smtClean="0">
              <a:solidFill>
                <a:schemeClr val="tx1"/>
              </a:solidFill>
            </a:rPr>
            <a:t>Do 21.4. předání přihlášek Centru k náhradnímu termínu(škola)</a:t>
          </a:r>
          <a:endParaRPr lang="cs-CZ" sz="2000" dirty="0">
            <a:solidFill>
              <a:schemeClr val="tx1"/>
            </a:solidFill>
          </a:endParaRPr>
        </a:p>
      </dgm:t>
    </dgm:pt>
    <dgm:pt modelId="{01001799-E734-45BC-A441-ECC57D3D25C0}" type="parTrans" cxnId="{202A07E8-01EC-479E-8516-63BE775F9DB6}">
      <dgm:prSet/>
      <dgm:spPr/>
      <dgm:t>
        <a:bodyPr/>
        <a:lstStyle/>
        <a:p>
          <a:endParaRPr lang="cs-CZ"/>
        </a:p>
      </dgm:t>
    </dgm:pt>
    <dgm:pt modelId="{EE8134C5-5FB7-4313-91A5-F90B508051DF}" type="sibTrans" cxnId="{202A07E8-01EC-479E-8516-63BE775F9DB6}">
      <dgm:prSet/>
      <dgm:spPr/>
      <dgm:t>
        <a:bodyPr/>
        <a:lstStyle/>
        <a:p>
          <a:endParaRPr lang="cs-CZ"/>
        </a:p>
      </dgm:t>
    </dgm:pt>
    <dgm:pt modelId="{4227FDA9-D9ED-4DA5-84D3-BAF4DCBBC4DA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rtl="0"/>
          <a:r>
            <a:rPr lang="pl-PL" sz="2000" dirty="0" smtClean="0"/>
            <a:t>Do 25.3. p</a:t>
          </a:r>
          <a:r>
            <a:rPr lang="cs-CZ" sz="2000" dirty="0" smtClean="0"/>
            <a:t>ředání údajů z přihlášek uchazečů Centru (škola)</a:t>
          </a:r>
          <a:endParaRPr lang="pl-PL" sz="2000" dirty="0"/>
        </a:p>
      </dgm:t>
    </dgm:pt>
    <dgm:pt modelId="{CD71614E-3890-413E-8186-71FEE0753249}" type="parTrans" cxnId="{2CD372DC-4C00-4A7A-A21B-1E7A88304655}">
      <dgm:prSet/>
      <dgm:spPr/>
      <dgm:t>
        <a:bodyPr/>
        <a:lstStyle/>
        <a:p>
          <a:endParaRPr lang="cs-CZ"/>
        </a:p>
      </dgm:t>
    </dgm:pt>
    <dgm:pt modelId="{1A6AD6B5-3809-487E-A4AC-58B5594B7C83}" type="sibTrans" cxnId="{2CD372DC-4C00-4A7A-A21B-1E7A88304655}">
      <dgm:prSet/>
      <dgm:spPr/>
      <dgm:t>
        <a:bodyPr/>
        <a:lstStyle/>
        <a:p>
          <a:endParaRPr lang="cs-CZ"/>
        </a:p>
      </dgm:t>
    </dgm:pt>
    <dgm:pt modelId="{53C832C1-7B86-420A-BEF2-A93BD4367425}" type="pres">
      <dgm:prSet presAssocID="{1A75D815-7C06-427A-8862-ABC3C7AC3D7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587B5F0-A6DD-42BC-AA66-235994B31CE4}" type="pres">
      <dgm:prSet presAssocID="{A5633993-C4FB-4753-955D-1B6AAB9859A9}" presName="boxAndChildren" presStyleCnt="0"/>
      <dgm:spPr/>
    </dgm:pt>
    <dgm:pt modelId="{B2ED2A51-9F26-4B62-89D1-64375B27C477}" type="pres">
      <dgm:prSet presAssocID="{A5633993-C4FB-4753-955D-1B6AAB9859A9}" presName="parentTextBox" presStyleLbl="node1" presStyleIdx="0" presStyleCnt="7"/>
      <dgm:spPr/>
      <dgm:t>
        <a:bodyPr/>
        <a:lstStyle/>
        <a:p>
          <a:endParaRPr lang="cs-CZ"/>
        </a:p>
      </dgm:t>
    </dgm:pt>
    <dgm:pt modelId="{696215B6-8E79-4912-AE8E-8CA9B80E8CE2}" type="pres">
      <dgm:prSet presAssocID="{1A6AD6B5-3809-487E-A4AC-58B5594B7C83}" presName="sp" presStyleCnt="0"/>
      <dgm:spPr/>
    </dgm:pt>
    <dgm:pt modelId="{2B7C5C01-322E-49B3-BD87-3290F18C266C}" type="pres">
      <dgm:prSet presAssocID="{4227FDA9-D9ED-4DA5-84D3-BAF4DCBBC4DA}" presName="arrowAndChildren" presStyleCnt="0"/>
      <dgm:spPr/>
    </dgm:pt>
    <dgm:pt modelId="{BF4301B8-8983-4A7F-9563-8B15F6BAE850}" type="pres">
      <dgm:prSet presAssocID="{4227FDA9-D9ED-4DA5-84D3-BAF4DCBBC4DA}" presName="parentTextArrow" presStyleLbl="node1" presStyleIdx="1" presStyleCnt="7" custLinFactNeighborX="126" custLinFactNeighborY="2783"/>
      <dgm:spPr/>
      <dgm:t>
        <a:bodyPr/>
        <a:lstStyle/>
        <a:p>
          <a:endParaRPr lang="cs-CZ"/>
        </a:p>
      </dgm:t>
    </dgm:pt>
    <dgm:pt modelId="{F69F7DF9-727F-4BBE-9F8F-A186B0F71C09}" type="pres">
      <dgm:prSet presAssocID="{AEA43746-689C-4EE3-8E91-6C28A9DDBDDE}" presName="sp" presStyleCnt="0"/>
      <dgm:spPr/>
    </dgm:pt>
    <dgm:pt modelId="{D3E87B56-E4AD-460E-A0E1-D059C9CF031E}" type="pres">
      <dgm:prSet presAssocID="{7AE94125-A217-4221-AC0E-824266C203FE}" presName="arrowAndChildren" presStyleCnt="0"/>
      <dgm:spPr/>
    </dgm:pt>
    <dgm:pt modelId="{74CDF947-0839-4AFA-81FF-2EF678CAFEF6}" type="pres">
      <dgm:prSet presAssocID="{7AE94125-A217-4221-AC0E-824266C203FE}" presName="parentTextArrow" presStyleLbl="node1" presStyleIdx="2" presStyleCnt="7"/>
      <dgm:spPr/>
      <dgm:t>
        <a:bodyPr/>
        <a:lstStyle/>
        <a:p>
          <a:endParaRPr lang="cs-CZ"/>
        </a:p>
      </dgm:t>
    </dgm:pt>
    <dgm:pt modelId="{1F984270-BBF9-451C-BED4-A8193EE048AB}" type="pres">
      <dgm:prSet presAssocID="{883FE413-F39C-4B19-B4FF-AB0E651F9EA5}" presName="sp" presStyleCnt="0"/>
      <dgm:spPr/>
    </dgm:pt>
    <dgm:pt modelId="{B839ACC1-1D81-4429-B27E-9424A40CA0F4}" type="pres">
      <dgm:prSet presAssocID="{F2C9DE2B-B26C-439F-9423-CF8A0F61F9BE}" presName="arrowAndChildren" presStyleCnt="0"/>
      <dgm:spPr/>
    </dgm:pt>
    <dgm:pt modelId="{F7BA376C-6608-4A33-B6FE-4167BCE0F13F}" type="pres">
      <dgm:prSet presAssocID="{F2C9DE2B-B26C-439F-9423-CF8A0F61F9BE}" presName="parentTextArrow" presStyleLbl="node1" presStyleIdx="3" presStyleCnt="7"/>
      <dgm:spPr/>
      <dgm:t>
        <a:bodyPr/>
        <a:lstStyle/>
        <a:p>
          <a:endParaRPr lang="cs-CZ"/>
        </a:p>
      </dgm:t>
    </dgm:pt>
    <dgm:pt modelId="{490F9251-8AF1-4F75-B343-8CA1A086F86B}" type="pres">
      <dgm:prSet presAssocID="{DA6E97BA-E444-4567-A2DA-0D7B3F9CF226}" presName="sp" presStyleCnt="0"/>
      <dgm:spPr/>
    </dgm:pt>
    <dgm:pt modelId="{D1F7ED0E-4BDA-4ED5-A0CD-0615478484F5}" type="pres">
      <dgm:prSet presAssocID="{A3D0283E-D423-4D00-A563-FE1B508FE176}" presName="arrowAndChildren" presStyleCnt="0"/>
      <dgm:spPr/>
    </dgm:pt>
    <dgm:pt modelId="{5F6A5F36-98CE-44C6-BB52-E3568448C306}" type="pres">
      <dgm:prSet presAssocID="{A3D0283E-D423-4D00-A563-FE1B508FE176}" presName="parentTextArrow" presStyleLbl="node1" presStyleIdx="4" presStyleCnt="7"/>
      <dgm:spPr/>
      <dgm:t>
        <a:bodyPr/>
        <a:lstStyle/>
        <a:p>
          <a:endParaRPr lang="cs-CZ"/>
        </a:p>
      </dgm:t>
    </dgm:pt>
    <dgm:pt modelId="{1F1F6002-2C40-4239-97C0-A555B1158B4A}" type="pres">
      <dgm:prSet presAssocID="{32437E40-62D5-4445-B4AB-250E538B5A15}" presName="sp" presStyleCnt="0"/>
      <dgm:spPr/>
    </dgm:pt>
    <dgm:pt modelId="{1B9158D7-19BB-4DD8-8BE1-1D4B7686869E}" type="pres">
      <dgm:prSet presAssocID="{13E04359-B777-4B3E-9EC5-018076A9BF89}" presName="arrowAndChildren" presStyleCnt="0"/>
      <dgm:spPr/>
    </dgm:pt>
    <dgm:pt modelId="{C8B7AAEF-442F-43BB-8625-23DF752C5263}" type="pres">
      <dgm:prSet presAssocID="{13E04359-B777-4B3E-9EC5-018076A9BF89}" presName="parentTextArrow" presStyleLbl="node1" presStyleIdx="5" presStyleCnt="7"/>
      <dgm:spPr/>
      <dgm:t>
        <a:bodyPr/>
        <a:lstStyle/>
        <a:p>
          <a:endParaRPr lang="cs-CZ"/>
        </a:p>
      </dgm:t>
    </dgm:pt>
    <dgm:pt modelId="{02537BB6-AF3A-4FE4-B09A-02BB8E13EF0D}" type="pres">
      <dgm:prSet presAssocID="{9C4A6DAC-86A8-4694-B71A-58F8EAA7E4D1}" presName="sp" presStyleCnt="0"/>
      <dgm:spPr/>
    </dgm:pt>
    <dgm:pt modelId="{20E724D7-AF76-41FD-B5A7-A6FBCA645FB2}" type="pres">
      <dgm:prSet presAssocID="{AA195F27-52F7-49C5-B242-54F1D270F25C}" presName="arrowAndChildren" presStyleCnt="0"/>
      <dgm:spPr/>
    </dgm:pt>
    <dgm:pt modelId="{D06B4FD7-B4C8-40E8-A152-F6DDC6A0163F}" type="pres">
      <dgm:prSet presAssocID="{AA195F27-52F7-49C5-B242-54F1D270F25C}" presName="parentTextArrow" presStyleLbl="node1" presStyleIdx="6" presStyleCnt="7"/>
      <dgm:spPr/>
      <dgm:t>
        <a:bodyPr/>
        <a:lstStyle/>
        <a:p>
          <a:endParaRPr lang="cs-CZ"/>
        </a:p>
      </dgm:t>
    </dgm:pt>
  </dgm:ptLst>
  <dgm:cxnLst>
    <dgm:cxn modelId="{2CD372DC-4C00-4A7A-A21B-1E7A88304655}" srcId="{1A75D815-7C06-427A-8862-ABC3C7AC3D7D}" destId="{4227FDA9-D9ED-4DA5-84D3-BAF4DCBBC4DA}" srcOrd="5" destOrd="0" parTransId="{CD71614E-3890-413E-8186-71FEE0753249}" sibTransId="{1A6AD6B5-3809-487E-A4AC-58B5594B7C83}"/>
    <dgm:cxn modelId="{B1AE942E-724B-4A8C-A022-0C7814239E7A}" srcId="{1A75D815-7C06-427A-8862-ABC3C7AC3D7D}" destId="{A3D0283E-D423-4D00-A563-FE1B508FE176}" srcOrd="2" destOrd="0" parTransId="{8B6AF7D2-2ADC-4870-90B3-5E9019E170E8}" sibTransId="{DA6E97BA-E444-4567-A2DA-0D7B3F9CF226}"/>
    <dgm:cxn modelId="{49FA9268-DA01-4F6A-B5D1-677297F0B09B}" srcId="{1A75D815-7C06-427A-8862-ABC3C7AC3D7D}" destId="{7AE94125-A217-4221-AC0E-824266C203FE}" srcOrd="4" destOrd="0" parTransId="{3F83181F-5599-45BA-87C6-169F3A6F9DA4}" sibTransId="{AEA43746-689C-4EE3-8E91-6C28A9DDBDDE}"/>
    <dgm:cxn modelId="{39AE484E-F6C5-4BB9-86AC-16A311E07205}" srcId="{1A75D815-7C06-427A-8862-ABC3C7AC3D7D}" destId="{AA195F27-52F7-49C5-B242-54F1D270F25C}" srcOrd="0" destOrd="0" parTransId="{0F3DD3D0-2FED-4219-87A9-E24141E81969}" sibTransId="{9C4A6DAC-86A8-4694-B71A-58F8EAA7E4D1}"/>
    <dgm:cxn modelId="{202A07E8-01EC-479E-8516-63BE775F9DB6}" srcId="{1A75D815-7C06-427A-8862-ABC3C7AC3D7D}" destId="{A5633993-C4FB-4753-955D-1B6AAB9859A9}" srcOrd="6" destOrd="0" parTransId="{01001799-E734-45BC-A441-ECC57D3D25C0}" sibTransId="{EE8134C5-5FB7-4313-91A5-F90B508051DF}"/>
    <dgm:cxn modelId="{B0E937E4-D43D-4D0D-9149-A07F9F79E504}" type="presOf" srcId="{A3D0283E-D423-4D00-A563-FE1B508FE176}" destId="{5F6A5F36-98CE-44C6-BB52-E3568448C306}" srcOrd="0" destOrd="0" presId="urn:microsoft.com/office/officeart/2005/8/layout/process4"/>
    <dgm:cxn modelId="{9842A88C-66E8-464A-AEEA-3CA1E66641FC}" type="presOf" srcId="{1A75D815-7C06-427A-8862-ABC3C7AC3D7D}" destId="{53C832C1-7B86-420A-BEF2-A93BD4367425}" srcOrd="0" destOrd="0" presId="urn:microsoft.com/office/officeart/2005/8/layout/process4"/>
    <dgm:cxn modelId="{D74E6F7A-895A-49A1-B760-03D9AA14128A}" type="presOf" srcId="{13E04359-B777-4B3E-9EC5-018076A9BF89}" destId="{C8B7AAEF-442F-43BB-8625-23DF752C5263}" srcOrd="0" destOrd="0" presId="urn:microsoft.com/office/officeart/2005/8/layout/process4"/>
    <dgm:cxn modelId="{23685AA8-5752-4ADC-957B-D4B2C999744E}" srcId="{1A75D815-7C06-427A-8862-ABC3C7AC3D7D}" destId="{13E04359-B777-4B3E-9EC5-018076A9BF89}" srcOrd="1" destOrd="0" parTransId="{BF127996-E9EB-4806-8C87-F87587A76A38}" sibTransId="{32437E40-62D5-4445-B4AB-250E538B5A15}"/>
    <dgm:cxn modelId="{EC14B2E4-BD97-49A5-9EAC-DA571B45CFD1}" type="presOf" srcId="{4227FDA9-D9ED-4DA5-84D3-BAF4DCBBC4DA}" destId="{BF4301B8-8983-4A7F-9563-8B15F6BAE850}" srcOrd="0" destOrd="0" presId="urn:microsoft.com/office/officeart/2005/8/layout/process4"/>
    <dgm:cxn modelId="{7C676AC5-59AA-47AE-92FC-8122A13910D5}" type="presOf" srcId="{F2C9DE2B-B26C-439F-9423-CF8A0F61F9BE}" destId="{F7BA376C-6608-4A33-B6FE-4167BCE0F13F}" srcOrd="0" destOrd="0" presId="urn:microsoft.com/office/officeart/2005/8/layout/process4"/>
    <dgm:cxn modelId="{435D9A41-2972-4B12-816A-9F21E05E5057}" type="presOf" srcId="{7AE94125-A217-4221-AC0E-824266C203FE}" destId="{74CDF947-0839-4AFA-81FF-2EF678CAFEF6}" srcOrd="0" destOrd="0" presId="urn:microsoft.com/office/officeart/2005/8/layout/process4"/>
    <dgm:cxn modelId="{03817418-D8DD-47C1-AB65-9DC878D6AAFF}" srcId="{1A75D815-7C06-427A-8862-ABC3C7AC3D7D}" destId="{F2C9DE2B-B26C-439F-9423-CF8A0F61F9BE}" srcOrd="3" destOrd="0" parTransId="{A6D5C80C-F52C-46C7-8582-D9AE11600FED}" sibTransId="{883FE413-F39C-4B19-B4FF-AB0E651F9EA5}"/>
    <dgm:cxn modelId="{F47FCE5C-53C8-4B8E-8F6C-13DC4CAF5BDE}" type="presOf" srcId="{AA195F27-52F7-49C5-B242-54F1D270F25C}" destId="{D06B4FD7-B4C8-40E8-A152-F6DDC6A0163F}" srcOrd="0" destOrd="0" presId="urn:microsoft.com/office/officeart/2005/8/layout/process4"/>
    <dgm:cxn modelId="{F5E4C3B3-6F5D-42D6-98AE-48C2DF915525}" type="presOf" srcId="{A5633993-C4FB-4753-955D-1B6AAB9859A9}" destId="{B2ED2A51-9F26-4B62-89D1-64375B27C477}" srcOrd="0" destOrd="0" presId="urn:microsoft.com/office/officeart/2005/8/layout/process4"/>
    <dgm:cxn modelId="{ECACFA29-F333-4918-A0DC-2AEE6E478B81}" type="presParOf" srcId="{53C832C1-7B86-420A-BEF2-A93BD4367425}" destId="{C587B5F0-A6DD-42BC-AA66-235994B31CE4}" srcOrd="0" destOrd="0" presId="urn:microsoft.com/office/officeart/2005/8/layout/process4"/>
    <dgm:cxn modelId="{525709D4-9909-4BED-B393-6808426CF708}" type="presParOf" srcId="{C587B5F0-A6DD-42BC-AA66-235994B31CE4}" destId="{B2ED2A51-9F26-4B62-89D1-64375B27C477}" srcOrd="0" destOrd="0" presId="urn:microsoft.com/office/officeart/2005/8/layout/process4"/>
    <dgm:cxn modelId="{11FF8360-17CE-40A0-91F7-7DBCFD296001}" type="presParOf" srcId="{53C832C1-7B86-420A-BEF2-A93BD4367425}" destId="{696215B6-8E79-4912-AE8E-8CA9B80E8CE2}" srcOrd="1" destOrd="0" presId="urn:microsoft.com/office/officeart/2005/8/layout/process4"/>
    <dgm:cxn modelId="{32A25DD8-7EE2-4380-9213-E9E0624A98EB}" type="presParOf" srcId="{53C832C1-7B86-420A-BEF2-A93BD4367425}" destId="{2B7C5C01-322E-49B3-BD87-3290F18C266C}" srcOrd="2" destOrd="0" presId="urn:microsoft.com/office/officeart/2005/8/layout/process4"/>
    <dgm:cxn modelId="{665BA86F-56B4-4A22-82F4-58E37987A161}" type="presParOf" srcId="{2B7C5C01-322E-49B3-BD87-3290F18C266C}" destId="{BF4301B8-8983-4A7F-9563-8B15F6BAE850}" srcOrd="0" destOrd="0" presId="urn:microsoft.com/office/officeart/2005/8/layout/process4"/>
    <dgm:cxn modelId="{C9027786-FC21-45A8-86B6-7504658EED61}" type="presParOf" srcId="{53C832C1-7B86-420A-BEF2-A93BD4367425}" destId="{F69F7DF9-727F-4BBE-9F8F-A186B0F71C09}" srcOrd="3" destOrd="0" presId="urn:microsoft.com/office/officeart/2005/8/layout/process4"/>
    <dgm:cxn modelId="{6CD2262B-D525-4F0F-8557-9E9D3734D4D3}" type="presParOf" srcId="{53C832C1-7B86-420A-BEF2-A93BD4367425}" destId="{D3E87B56-E4AD-460E-A0E1-D059C9CF031E}" srcOrd="4" destOrd="0" presId="urn:microsoft.com/office/officeart/2005/8/layout/process4"/>
    <dgm:cxn modelId="{8162975B-DE78-430F-B4EA-19C9EE16E558}" type="presParOf" srcId="{D3E87B56-E4AD-460E-A0E1-D059C9CF031E}" destId="{74CDF947-0839-4AFA-81FF-2EF678CAFEF6}" srcOrd="0" destOrd="0" presId="urn:microsoft.com/office/officeart/2005/8/layout/process4"/>
    <dgm:cxn modelId="{30F44AB9-F82A-46B5-A70E-B07E5B6E0943}" type="presParOf" srcId="{53C832C1-7B86-420A-BEF2-A93BD4367425}" destId="{1F984270-BBF9-451C-BED4-A8193EE048AB}" srcOrd="5" destOrd="0" presId="urn:microsoft.com/office/officeart/2005/8/layout/process4"/>
    <dgm:cxn modelId="{2238D034-C964-43E4-8B2F-6866084FDD68}" type="presParOf" srcId="{53C832C1-7B86-420A-BEF2-A93BD4367425}" destId="{B839ACC1-1D81-4429-B27E-9424A40CA0F4}" srcOrd="6" destOrd="0" presId="urn:microsoft.com/office/officeart/2005/8/layout/process4"/>
    <dgm:cxn modelId="{99B1B8FA-730B-4CCC-B122-F6A57C5FC0F2}" type="presParOf" srcId="{B839ACC1-1D81-4429-B27E-9424A40CA0F4}" destId="{F7BA376C-6608-4A33-B6FE-4167BCE0F13F}" srcOrd="0" destOrd="0" presId="urn:microsoft.com/office/officeart/2005/8/layout/process4"/>
    <dgm:cxn modelId="{B5716113-0A87-4059-93B0-310EEEB4E24F}" type="presParOf" srcId="{53C832C1-7B86-420A-BEF2-A93BD4367425}" destId="{490F9251-8AF1-4F75-B343-8CA1A086F86B}" srcOrd="7" destOrd="0" presId="urn:microsoft.com/office/officeart/2005/8/layout/process4"/>
    <dgm:cxn modelId="{4EB86FF6-9252-4D4B-B954-B508F3188478}" type="presParOf" srcId="{53C832C1-7B86-420A-BEF2-A93BD4367425}" destId="{D1F7ED0E-4BDA-4ED5-A0CD-0615478484F5}" srcOrd="8" destOrd="0" presId="urn:microsoft.com/office/officeart/2005/8/layout/process4"/>
    <dgm:cxn modelId="{25D4C973-DF81-4010-9DE3-36C0BFE21CD2}" type="presParOf" srcId="{D1F7ED0E-4BDA-4ED5-A0CD-0615478484F5}" destId="{5F6A5F36-98CE-44C6-BB52-E3568448C306}" srcOrd="0" destOrd="0" presId="urn:microsoft.com/office/officeart/2005/8/layout/process4"/>
    <dgm:cxn modelId="{4DCF58E8-9771-41D4-9966-E2E9CF7358FD}" type="presParOf" srcId="{53C832C1-7B86-420A-BEF2-A93BD4367425}" destId="{1F1F6002-2C40-4239-97C0-A555B1158B4A}" srcOrd="9" destOrd="0" presId="urn:microsoft.com/office/officeart/2005/8/layout/process4"/>
    <dgm:cxn modelId="{7D773E6B-2C51-48E4-AFC2-CBCDEA605302}" type="presParOf" srcId="{53C832C1-7B86-420A-BEF2-A93BD4367425}" destId="{1B9158D7-19BB-4DD8-8BE1-1D4B7686869E}" srcOrd="10" destOrd="0" presId="urn:microsoft.com/office/officeart/2005/8/layout/process4"/>
    <dgm:cxn modelId="{9231C054-24E3-4B70-954D-C5644EA4D695}" type="presParOf" srcId="{1B9158D7-19BB-4DD8-8BE1-1D4B7686869E}" destId="{C8B7AAEF-442F-43BB-8625-23DF752C5263}" srcOrd="0" destOrd="0" presId="urn:microsoft.com/office/officeart/2005/8/layout/process4"/>
    <dgm:cxn modelId="{3605BDBE-FC30-4A99-8F8C-05C32843B784}" type="presParOf" srcId="{53C832C1-7B86-420A-BEF2-A93BD4367425}" destId="{02537BB6-AF3A-4FE4-B09A-02BB8E13EF0D}" srcOrd="11" destOrd="0" presId="urn:microsoft.com/office/officeart/2005/8/layout/process4"/>
    <dgm:cxn modelId="{509A2A5D-C1EE-4D19-AF5B-3CFE0EE92D66}" type="presParOf" srcId="{53C832C1-7B86-420A-BEF2-A93BD4367425}" destId="{20E724D7-AF76-41FD-B5A7-A6FBCA645FB2}" srcOrd="12" destOrd="0" presId="urn:microsoft.com/office/officeart/2005/8/layout/process4"/>
    <dgm:cxn modelId="{7A0BA420-CA22-460E-BD05-92F10B3C7E45}" type="presParOf" srcId="{20E724D7-AF76-41FD-B5A7-A6FBCA645FB2}" destId="{D06B4FD7-B4C8-40E8-A152-F6DDC6A0163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3BDB58-3C41-4FF2-8F02-EAA6A097B54E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82AC5C5-9165-482A-80E2-9B8C663AC21E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000" b="1" dirty="0" smtClean="0"/>
            <a:t>16.4 2015 </a:t>
          </a:r>
          <a:r>
            <a:rPr lang="cs-CZ" sz="2000" dirty="0" smtClean="0"/>
            <a:t>termín testů pro 6letá a 8letá gymnázia</a:t>
          </a:r>
          <a:endParaRPr lang="cs-CZ" sz="2000" dirty="0"/>
        </a:p>
      </dgm:t>
    </dgm:pt>
    <dgm:pt modelId="{E48EA90F-BD9A-492A-BD77-D0A5A752C663}" type="parTrans" cxnId="{245CC976-5D05-437C-A6AA-64D2D5142784}">
      <dgm:prSet/>
      <dgm:spPr/>
      <dgm:t>
        <a:bodyPr/>
        <a:lstStyle/>
        <a:p>
          <a:endParaRPr lang="cs-CZ"/>
        </a:p>
      </dgm:t>
    </dgm:pt>
    <dgm:pt modelId="{A9BFD2FB-E469-4B6B-9D93-D138079E2B46}" type="sibTrans" cxnId="{245CC976-5D05-437C-A6AA-64D2D5142784}">
      <dgm:prSet/>
      <dgm:spPr/>
      <dgm:t>
        <a:bodyPr/>
        <a:lstStyle/>
        <a:p>
          <a:endParaRPr lang="cs-CZ"/>
        </a:p>
      </dgm:t>
    </dgm:pt>
    <dgm:pt modelId="{AD419086-47B1-4FDA-906C-34B19655D808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000" b="1" dirty="0" smtClean="0"/>
            <a:t>20. 4. 2015 </a:t>
          </a:r>
          <a:r>
            <a:rPr lang="cs-CZ" sz="2000" dirty="0" smtClean="0"/>
            <a:t>termín pro 4leté obory</a:t>
          </a:r>
          <a:endParaRPr lang="cs-CZ" sz="2000" dirty="0"/>
        </a:p>
      </dgm:t>
    </dgm:pt>
    <dgm:pt modelId="{AE6DB531-35A2-4EB4-AD6D-F9022AE781B3}" type="parTrans" cxnId="{BAE77059-1060-4FC4-A6B3-CC7F53A7C72A}">
      <dgm:prSet/>
      <dgm:spPr/>
      <dgm:t>
        <a:bodyPr/>
        <a:lstStyle/>
        <a:p>
          <a:endParaRPr lang="cs-CZ"/>
        </a:p>
      </dgm:t>
    </dgm:pt>
    <dgm:pt modelId="{7603EB26-62C0-4616-B892-483F71D4EE81}" type="sibTrans" cxnId="{BAE77059-1060-4FC4-A6B3-CC7F53A7C72A}">
      <dgm:prSet/>
      <dgm:spPr/>
      <dgm:t>
        <a:bodyPr/>
        <a:lstStyle/>
        <a:p>
          <a:endParaRPr lang="cs-CZ"/>
        </a:p>
      </dgm:t>
    </dgm:pt>
    <dgm:pt modelId="{288410AA-49D8-4D05-9078-9D4BDA13E928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 smtClean="0"/>
            <a:t>24. 4. 2015 náhradmí termín pro všechny obory (a uchazeče škol uvedených ve 2. pořadí, jestliže neabsolvovali test ve škole uvedené v 1. pořadí)</a:t>
          </a:r>
          <a:endParaRPr lang="cs-CZ" sz="2000" dirty="0"/>
        </a:p>
      </dgm:t>
    </dgm:pt>
    <dgm:pt modelId="{81235569-295E-4BE2-9C48-B302DDFBC6E4}" type="parTrans" cxnId="{E5E9571B-C4BD-43AB-B90E-1F8E2D80D1EE}">
      <dgm:prSet/>
      <dgm:spPr/>
      <dgm:t>
        <a:bodyPr/>
        <a:lstStyle/>
        <a:p>
          <a:endParaRPr lang="cs-CZ"/>
        </a:p>
      </dgm:t>
    </dgm:pt>
    <dgm:pt modelId="{EC4BE478-C0E2-4C7C-946B-0FD64A2FA7B7}" type="sibTrans" cxnId="{E5E9571B-C4BD-43AB-B90E-1F8E2D80D1EE}">
      <dgm:prSet/>
      <dgm:spPr/>
      <dgm:t>
        <a:bodyPr/>
        <a:lstStyle/>
        <a:p>
          <a:endParaRPr lang="cs-CZ"/>
        </a:p>
      </dgm:t>
    </dgm:pt>
    <dgm:pt modelId="{4E4D3C22-8B62-4CC3-9B5B-BB1909B7DF55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000" dirty="0" smtClean="0"/>
            <a:t>Do 4 dnů od termínu testů zašle CZVV výsledky testů škole</a:t>
          </a:r>
          <a:endParaRPr lang="cs-CZ" sz="2000" dirty="0"/>
        </a:p>
      </dgm:t>
    </dgm:pt>
    <dgm:pt modelId="{2B79D7AB-C8E6-431F-AC02-065FDBE43E7A}" type="parTrans" cxnId="{5E755007-ECFE-4148-9F8A-077B9667E703}">
      <dgm:prSet/>
      <dgm:spPr/>
      <dgm:t>
        <a:bodyPr/>
        <a:lstStyle/>
        <a:p>
          <a:endParaRPr lang="cs-CZ"/>
        </a:p>
      </dgm:t>
    </dgm:pt>
    <dgm:pt modelId="{66358907-0F6F-4F27-8C8E-1DCA1E2D8032}" type="sibTrans" cxnId="{5E755007-ECFE-4148-9F8A-077B9667E703}">
      <dgm:prSet/>
      <dgm:spPr/>
      <dgm:t>
        <a:bodyPr/>
        <a:lstStyle/>
        <a:p>
          <a:endParaRPr lang="cs-CZ"/>
        </a:p>
      </dgm:t>
    </dgm:pt>
    <dgm:pt modelId="{11E13F4D-BE79-41BC-B0B0-AE87782AF0AF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000" dirty="0" smtClean="0"/>
            <a:t>Ředitel školy ukončí hodnocení uchazečů (do 3 pracovních dnů) a zveřejní seznam přijatých uchazečů a nepřijatým uchazečům odešle rozhodnutí o nepřijetí</a:t>
          </a:r>
          <a:endParaRPr lang="cs-CZ" sz="2000" dirty="0"/>
        </a:p>
      </dgm:t>
    </dgm:pt>
    <dgm:pt modelId="{106942E3-5CD2-4C57-B183-394AE5147F5D}" type="parTrans" cxnId="{905B8A98-6A9B-4C5B-B1BE-A8548BC82AC6}">
      <dgm:prSet/>
      <dgm:spPr/>
      <dgm:t>
        <a:bodyPr/>
        <a:lstStyle/>
        <a:p>
          <a:endParaRPr lang="cs-CZ"/>
        </a:p>
      </dgm:t>
    </dgm:pt>
    <dgm:pt modelId="{20781AEC-AC9E-48E7-B64F-DDC7926FE42F}" type="sibTrans" cxnId="{905B8A98-6A9B-4C5B-B1BE-A8548BC82AC6}">
      <dgm:prSet/>
      <dgm:spPr/>
      <dgm:t>
        <a:bodyPr/>
        <a:lstStyle/>
        <a:p>
          <a:endParaRPr lang="cs-CZ"/>
        </a:p>
      </dgm:t>
    </dgm:pt>
    <dgm:pt modelId="{2C9E1BAB-6E46-468D-882C-8FFC7BE89BA6}" type="pres">
      <dgm:prSet presAssocID="{003BDB58-3C41-4FF2-8F02-EAA6A097B54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4A1777A-B65B-452E-B8C1-DC2D58C8EE88}" type="pres">
      <dgm:prSet presAssocID="{11E13F4D-BE79-41BC-B0B0-AE87782AF0AF}" presName="boxAndChildren" presStyleCnt="0"/>
      <dgm:spPr/>
    </dgm:pt>
    <dgm:pt modelId="{226FCB6F-40BA-4EA2-94DA-D239989E5925}" type="pres">
      <dgm:prSet presAssocID="{11E13F4D-BE79-41BC-B0B0-AE87782AF0AF}" presName="parentTextBox" presStyleLbl="node1" presStyleIdx="0" presStyleCnt="5"/>
      <dgm:spPr/>
      <dgm:t>
        <a:bodyPr/>
        <a:lstStyle/>
        <a:p>
          <a:endParaRPr lang="cs-CZ"/>
        </a:p>
      </dgm:t>
    </dgm:pt>
    <dgm:pt modelId="{A09898CC-E5A1-4CA4-85E0-7FD7D21B6557}" type="pres">
      <dgm:prSet presAssocID="{66358907-0F6F-4F27-8C8E-1DCA1E2D8032}" presName="sp" presStyleCnt="0"/>
      <dgm:spPr/>
    </dgm:pt>
    <dgm:pt modelId="{99FA2F42-BB8E-4A7F-A966-FB6F1E0D8D82}" type="pres">
      <dgm:prSet presAssocID="{4E4D3C22-8B62-4CC3-9B5B-BB1909B7DF55}" presName="arrowAndChildren" presStyleCnt="0"/>
      <dgm:spPr/>
    </dgm:pt>
    <dgm:pt modelId="{37C8565C-F304-475C-9AF4-81BF022CE9B1}" type="pres">
      <dgm:prSet presAssocID="{4E4D3C22-8B62-4CC3-9B5B-BB1909B7DF55}" presName="parentTextArrow" presStyleLbl="node1" presStyleIdx="1" presStyleCnt="5" custAng="0" custScaleY="55888"/>
      <dgm:spPr/>
      <dgm:t>
        <a:bodyPr/>
        <a:lstStyle/>
        <a:p>
          <a:endParaRPr lang="cs-CZ"/>
        </a:p>
      </dgm:t>
    </dgm:pt>
    <dgm:pt modelId="{51CEB7BB-888D-4F44-8B40-A6938E1557B6}" type="pres">
      <dgm:prSet presAssocID="{EC4BE478-C0E2-4C7C-946B-0FD64A2FA7B7}" presName="sp" presStyleCnt="0"/>
      <dgm:spPr/>
    </dgm:pt>
    <dgm:pt modelId="{5E5F5432-D66C-444D-BFE9-085D84D2DC88}" type="pres">
      <dgm:prSet presAssocID="{288410AA-49D8-4D05-9078-9D4BDA13E928}" presName="arrowAndChildren" presStyleCnt="0"/>
      <dgm:spPr/>
    </dgm:pt>
    <dgm:pt modelId="{F556E7D4-79B0-44A2-A24A-F9111457A837}" type="pres">
      <dgm:prSet presAssocID="{288410AA-49D8-4D05-9078-9D4BDA13E928}" presName="parentTextArrow" presStyleLbl="node1" presStyleIdx="2" presStyleCnt="5" custScaleY="85729" custLinFactNeighborY="695"/>
      <dgm:spPr/>
      <dgm:t>
        <a:bodyPr/>
        <a:lstStyle/>
        <a:p>
          <a:endParaRPr lang="cs-CZ"/>
        </a:p>
      </dgm:t>
    </dgm:pt>
    <dgm:pt modelId="{8231EA28-4752-42B9-AE27-D8D2CE8C87F5}" type="pres">
      <dgm:prSet presAssocID="{7603EB26-62C0-4616-B892-483F71D4EE81}" presName="sp" presStyleCnt="0"/>
      <dgm:spPr/>
    </dgm:pt>
    <dgm:pt modelId="{C861BE36-D1A3-4D4A-8FAA-C47640E55F73}" type="pres">
      <dgm:prSet presAssocID="{AD419086-47B1-4FDA-906C-34B19655D808}" presName="arrowAndChildren" presStyleCnt="0"/>
      <dgm:spPr/>
    </dgm:pt>
    <dgm:pt modelId="{AC047D2D-1CF3-4A17-8567-3B3DE61B8806}" type="pres">
      <dgm:prSet presAssocID="{AD419086-47B1-4FDA-906C-34B19655D808}" presName="parentTextArrow" presStyleLbl="node1" presStyleIdx="3" presStyleCnt="5" custScaleY="50919"/>
      <dgm:spPr/>
      <dgm:t>
        <a:bodyPr/>
        <a:lstStyle/>
        <a:p>
          <a:endParaRPr lang="cs-CZ"/>
        </a:p>
      </dgm:t>
    </dgm:pt>
    <dgm:pt modelId="{BFBDEDF2-A26C-407C-9C34-5CD2CD2AA606}" type="pres">
      <dgm:prSet presAssocID="{A9BFD2FB-E469-4B6B-9D93-D138079E2B46}" presName="sp" presStyleCnt="0"/>
      <dgm:spPr/>
    </dgm:pt>
    <dgm:pt modelId="{65171E23-6DAE-4D8F-A823-DBF1F517BD90}" type="pres">
      <dgm:prSet presAssocID="{382AC5C5-9165-482A-80E2-9B8C663AC21E}" presName="arrowAndChildren" presStyleCnt="0"/>
      <dgm:spPr/>
    </dgm:pt>
    <dgm:pt modelId="{AA94C248-7921-4E3F-848D-7CCF3A8C3211}" type="pres">
      <dgm:prSet presAssocID="{382AC5C5-9165-482A-80E2-9B8C663AC21E}" presName="parentTextArrow" presStyleLbl="node1" presStyleIdx="4" presStyleCnt="5" custScaleY="64318" custLinFactNeighborY="-123"/>
      <dgm:spPr/>
      <dgm:t>
        <a:bodyPr/>
        <a:lstStyle/>
        <a:p>
          <a:endParaRPr lang="cs-CZ"/>
        </a:p>
      </dgm:t>
    </dgm:pt>
  </dgm:ptLst>
  <dgm:cxnLst>
    <dgm:cxn modelId="{245CC976-5D05-437C-A6AA-64D2D5142784}" srcId="{003BDB58-3C41-4FF2-8F02-EAA6A097B54E}" destId="{382AC5C5-9165-482A-80E2-9B8C663AC21E}" srcOrd="0" destOrd="0" parTransId="{E48EA90F-BD9A-492A-BD77-D0A5A752C663}" sibTransId="{A9BFD2FB-E469-4B6B-9D93-D138079E2B46}"/>
    <dgm:cxn modelId="{4546C1C8-1AB8-478F-88B6-4C695E8EEE98}" type="presOf" srcId="{11E13F4D-BE79-41BC-B0B0-AE87782AF0AF}" destId="{226FCB6F-40BA-4EA2-94DA-D239989E5925}" srcOrd="0" destOrd="0" presId="urn:microsoft.com/office/officeart/2005/8/layout/process4"/>
    <dgm:cxn modelId="{538B96D3-9E87-4654-BF2E-052261A5F25E}" type="presOf" srcId="{AD419086-47B1-4FDA-906C-34B19655D808}" destId="{AC047D2D-1CF3-4A17-8567-3B3DE61B8806}" srcOrd="0" destOrd="0" presId="urn:microsoft.com/office/officeart/2005/8/layout/process4"/>
    <dgm:cxn modelId="{A21B24AA-7DD4-4680-A2D3-D47FC12EF97E}" type="presOf" srcId="{382AC5C5-9165-482A-80E2-9B8C663AC21E}" destId="{AA94C248-7921-4E3F-848D-7CCF3A8C3211}" srcOrd="0" destOrd="0" presId="urn:microsoft.com/office/officeart/2005/8/layout/process4"/>
    <dgm:cxn modelId="{E5E9571B-C4BD-43AB-B90E-1F8E2D80D1EE}" srcId="{003BDB58-3C41-4FF2-8F02-EAA6A097B54E}" destId="{288410AA-49D8-4D05-9078-9D4BDA13E928}" srcOrd="2" destOrd="0" parTransId="{81235569-295E-4BE2-9C48-B302DDFBC6E4}" sibTransId="{EC4BE478-C0E2-4C7C-946B-0FD64A2FA7B7}"/>
    <dgm:cxn modelId="{2B753B98-7368-4E98-B1B2-E6CC51985DA6}" type="presOf" srcId="{003BDB58-3C41-4FF2-8F02-EAA6A097B54E}" destId="{2C9E1BAB-6E46-468D-882C-8FFC7BE89BA6}" srcOrd="0" destOrd="0" presId="urn:microsoft.com/office/officeart/2005/8/layout/process4"/>
    <dgm:cxn modelId="{BAE77059-1060-4FC4-A6B3-CC7F53A7C72A}" srcId="{003BDB58-3C41-4FF2-8F02-EAA6A097B54E}" destId="{AD419086-47B1-4FDA-906C-34B19655D808}" srcOrd="1" destOrd="0" parTransId="{AE6DB531-35A2-4EB4-AD6D-F9022AE781B3}" sibTransId="{7603EB26-62C0-4616-B892-483F71D4EE81}"/>
    <dgm:cxn modelId="{905B8A98-6A9B-4C5B-B1BE-A8548BC82AC6}" srcId="{003BDB58-3C41-4FF2-8F02-EAA6A097B54E}" destId="{11E13F4D-BE79-41BC-B0B0-AE87782AF0AF}" srcOrd="4" destOrd="0" parTransId="{106942E3-5CD2-4C57-B183-394AE5147F5D}" sibTransId="{20781AEC-AC9E-48E7-B64F-DDC7926FE42F}"/>
    <dgm:cxn modelId="{5E755007-ECFE-4148-9F8A-077B9667E703}" srcId="{003BDB58-3C41-4FF2-8F02-EAA6A097B54E}" destId="{4E4D3C22-8B62-4CC3-9B5B-BB1909B7DF55}" srcOrd="3" destOrd="0" parTransId="{2B79D7AB-C8E6-431F-AC02-065FDBE43E7A}" sibTransId="{66358907-0F6F-4F27-8C8E-1DCA1E2D8032}"/>
    <dgm:cxn modelId="{C8428B92-DACF-41CE-BC4A-0940CB9C3114}" type="presOf" srcId="{288410AA-49D8-4D05-9078-9D4BDA13E928}" destId="{F556E7D4-79B0-44A2-A24A-F9111457A837}" srcOrd="0" destOrd="0" presId="urn:microsoft.com/office/officeart/2005/8/layout/process4"/>
    <dgm:cxn modelId="{08871B03-F0E4-40D3-86BC-E06A734FC10A}" type="presOf" srcId="{4E4D3C22-8B62-4CC3-9B5B-BB1909B7DF55}" destId="{37C8565C-F304-475C-9AF4-81BF022CE9B1}" srcOrd="0" destOrd="0" presId="urn:microsoft.com/office/officeart/2005/8/layout/process4"/>
    <dgm:cxn modelId="{CE23E6F8-52A8-4599-8A43-FEAE47DAA00B}" type="presParOf" srcId="{2C9E1BAB-6E46-468D-882C-8FFC7BE89BA6}" destId="{14A1777A-B65B-452E-B8C1-DC2D58C8EE88}" srcOrd="0" destOrd="0" presId="urn:microsoft.com/office/officeart/2005/8/layout/process4"/>
    <dgm:cxn modelId="{E484B14A-7A6D-4F8F-8A41-A58677970C51}" type="presParOf" srcId="{14A1777A-B65B-452E-B8C1-DC2D58C8EE88}" destId="{226FCB6F-40BA-4EA2-94DA-D239989E5925}" srcOrd="0" destOrd="0" presId="urn:microsoft.com/office/officeart/2005/8/layout/process4"/>
    <dgm:cxn modelId="{6C834E95-B87B-4A7A-9D53-7C131D8CE5DB}" type="presParOf" srcId="{2C9E1BAB-6E46-468D-882C-8FFC7BE89BA6}" destId="{A09898CC-E5A1-4CA4-85E0-7FD7D21B6557}" srcOrd="1" destOrd="0" presId="urn:microsoft.com/office/officeart/2005/8/layout/process4"/>
    <dgm:cxn modelId="{5222ABF9-701C-4FAE-BACF-8A800A60B22B}" type="presParOf" srcId="{2C9E1BAB-6E46-468D-882C-8FFC7BE89BA6}" destId="{99FA2F42-BB8E-4A7F-A966-FB6F1E0D8D82}" srcOrd="2" destOrd="0" presId="urn:microsoft.com/office/officeart/2005/8/layout/process4"/>
    <dgm:cxn modelId="{2A917174-C248-416B-B897-B76E36122369}" type="presParOf" srcId="{99FA2F42-BB8E-4A7F-A966-FB6F1E0D8D82}" destId="{37C8565C-F304-475C-9AF4-81BF022CE9B1}" srcOrd="0" destOrd="0" presId="urn:microsoft.com/office/officeart/2005/8/layout/process4"/>
    <dgm:cxn modelId="{71CE5AD1-F2E7-4CB0-BACE-87C8598A267C}" type="presParOf" srcId="{2C9E1BAB-6E46-468D-882C-8FFC7BE89BA6}" destId="{51CEB7BB-888D-4F44-8B40-A6938E1557B6}" srcOrd="3" destOrd="0" presId="urn:microsoft.com/office/officeart/2005/8/layout/process4"/>
    <dgm:cxn modelId="{948F8CC4-BD42-4B29-B58E-0E1C0D277E4A}" type="presParOf" srcId="{2C9E1BAB-6E46-468D-882C-8FFC7BE89BA6}" destId="{5E5F5432-D66C-444D-BFE9-085D84D2DC88}" srcOrd="4" destOrd="0" presId="urn:microsoft.com/office/officeart/2005/8/layout/process4"/>
    <dgm:cxn modelId="{18CB7DE3-EFE5-4AA5-9863-1C87818B7AE2}" type="presParOf" srcId="{5E5F5432-D66C-444D-BFE9-085D84D2DC88}" destId="{F556E7D4-79B0-44A2-A24A-F9111457A837}" srcOrd="0" destOrd="0" presId="urn:microsoft.com/office/officeart/2005/8/layout/process4"/>
    <dgm:cxn modelId="{2DB06B07-587C-4886-B92F-419DF5207D30}" type="presParOf" srcId="{2C9E1BAB-6E46-468D-882C-8FFC7BE89BA6}" destId="{8231EA28-4752-42B9-AE27-D8D2CE8C87F5}" srcOrd="5" destOrd="0" presId="urn:microsoft.com/office/officeart/2005/8/layout/process4"/>
    <dgm:cxn modelId="{5D3C4A93-9BC2-4985-8C39-DA1916715835}" type="presParOf" srcId="{2C9E1BAB-6E46-468D-882C-8FFC7BE89BA6}" destId="{C861BE36-D1A3-4D4A-8FAA-C47640E55F73}" srcOrd="6" destOrd="0" presId="urn:microsoft.com/office/officeart/2005/8/layout/process4"/>
    <dgm:cxn modelId="{DAF8A8EC-33C3-4BA1-8AB7-A1987D18A242}" type="presParOf" srcId="{C861BE36-D1A3-4D4A-8FAA-C47640E55F73}" destId="{AC047D2D-1CF3-4A17-8567-3B3DE61B8806}" srcOrd="0" destOrd="0" presId="urn:microsoft.com/office/officeart/2005/8/layout/process4"/>
    <dgm:cxn modelId="{D262FC6E-9014-420C-955B-F5F428E96D19}" type="presParOf" srcId="{2C9E1BAB-6E46-468D-882C-8FFC7BE89BA6}" destId="{BFBDEDF2-A26C-407C-9C34-5CD2CD2AA606}" srcOrd="7" destOrd="0" presId="urn:microsoft.com/office/officeart/2005/8/layout/process4"/>
    <dgm:cxn modelId="{21EF2D28-9A27-4A66-92FA-00A44B369568}" type="presParOf" srcId="{2C9E1BAB-6E46-468D-882C-8FFC7BE89BA6}" destId="{65171E23-6DAE-4D8F-A823-DBF1F517BD90}" srcOrd="8" destOrd="0" presId="urn:microsoft.com/office/officeart/2005/8/layout/process4"/>
    <dgm:cxn modelId="{1DDFF554-2065-464A-9137-B5A43C278FFD}" type="presParOf" srcId="{65171E23-6DAE-4D8F-A823-DBF1F517BD90}" destId="{AA94C248-7921-4E3F-848D-7CCF3A8C321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FABBC8-ED41-469D-8D47-85BB3F93119A}">
      <dsp:nvSpPr>
        <dsp:cNvPr id="0" name=""/>
        <dsp:cNvSpPr/>
      </dsp:nvSpPr>
      <dsp:spPr>
        <a:xfrm>
          <a:off x="0" y="104876"/>
          <a:ext cx="8229600" cy="1448600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Zjistit </a:t>
          </a:r>
          <a:r>
            <a:rPr lang="cs-CZ" sz="2200" b="1" kern="1200" dirty="0" smtClean="0"/>
            <a:t>předpoklady pro studium</a:t>
          </a:r>
          <a:r>
            <a:rPr lang="cs-CZ" sz="2200" kern="1200" dirty="0" smtClean="0"/>
            <a:t> v maturitních oborech ověřením zvládnutí obsahu učiva podle RVP. </a:t>
          </a:r>
          <a:endParaRPr lang="cs-CZ" sz="2200" kern="1200" dirty="0"/>
        </a:p>
      </dsp:txBody>
      <dsp:txXfrm>
        <a:off x="70715" y="175591"/>
        <a:ext cx="8088170" cy="1307170"/>
      </dsp:txXfrm>
    </dsp:sp>
    <dsp:sp modelId="{1355F895-2771-4354-9E26-7A3D9E2A5EB1}">
      <dsp:nvSpPr>
        <dsp:cNvPr id="0" name=""/>
        <dsp:cNvSpPr/>
      </dsp:nvSpPr>
      <dsp:spPr>
        <a:xfrm>
          <a:off x="0" y="1616836"/>
          <a:ext cx="8229600" cy="1374303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Umožnit ředitelům středních škol </a:t>
          </a:r>
          <a:r>
            <a:rPr lang="cs-CZ" sz="2200" b="1" kern="1200" dirty="0" smtClean="0"/>
            <a:t>objektivně zhodnotit</a:t>
          </a:r>
          <a:r>
            <a:rPr lang="cs-CZ" sz="2200" kern="1200" dirty="0" smtClean="0"/>
            <a:t> uchazeče pro účely přijímacího řízení. </a:t>
          </a:r>
          <a:endParaRPr lang="cs-CZ" sz="2200" kern="1200" dirty="0"/>
        </a:p>
      </dsp:txBody>
      <dsp:txXfrm>
        <a:off x="67088" y="1683924"/>
        <a:ext cx="8095424" cy="1240127"/>
      </dsp:txXfrm>
    </dsp:sp>
    <dsp:sp modelId="{22055115-82B7-4CD2-AB24-380047F40943}">
      <dsp:nvSpPr>
        <dsp:cNvPr id="0" name=""/>
        <dsp:cNvSpPr/>
      </dsp:nvSpPr>
      <dsp:spPr>
        <a:xfrm>
          <a:off x="0" y="3054499"/>
          <a:ext cx="8229600" cy="1366586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Podnítit motivaci žáků základních škol se zlepšovat</a:t>
          </a:r>
          <a:r>
            <a:rPr lang="cs-CZ" sz="2200" kern="1200" dirty="0" smtClean="0"/>
            <a:t> v situaci, kdy do oborů středního vzdělání s maturitní zkouškou (dále jen maturitních oborů) jsou přijímáni téměř všichni přihlášení uchazeči.</a:t>
          </a:r>
          <a:endParaRPr lang="cs-CZ" sz="2200" kern="1200" dirty="0"/>
        </a:p>
      </dsp:txBody>
      <dsp:txXfrm>
        <a:off x="66711" y="3121210"/>
        <a:ext cx="8096178" cy="12331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844E46-39E4-4334-9E3C-A8B3CAD571CD}">
      <dsp:nvSpPr>
        <dsp:cNvPr id="0" name=""/>
        <dsp:cNvSpPr/>
      </dsp:nvSpPr>
      <dsp:spPr>
        <a:xfrm>
          <a:off x="4015" y="809"/>
          <a:ext cx="8221569" cy="1650827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Středních škol (bez ohledu na zřizovatele), které se do </a:t>
          </a:r>
          <a:r>
            <a:rPr lang="cs-CZ" sz="2800" b="1" kern="1200" dirty="0" smtClean="0"/>
            <a:t>pilotního ověřování přihlásí</a:t>
          </a:r>
          <a:endParaRPr lang="cs-CZ" sz="2800" b="1" kern="1200" dirty="0"/>
        </a:p>
      </dsp:txBody>
      <dsp:txXfrm>
        <a:off x="84602" y="81396"/>
        <a:ext cx="8060395" cy="1489653"/>
      </dsp:txXfrm>
    </dsp:sp>
    <dsp:sp modelId="{DBC7A9D3-74F9-45A3-9A07-4C1487DC84A8}">
      <dsp:nvSpPr>
        <dsp:cNvPr id="0" name=""/>
        <dsp:cNvSpPr/>
      </dsp:nvSpPr>
      <dsp:spPr>
        <a:xfrm rot="5400000">
          <a:off x="5524331" y="756130"/>
          <a:ext cx="1723054" cy="367914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cs-CZ" sz="1500" u="sng" kern="1200" dirty="0" smtClean="0"/>
            <a:t>netýká</a:t>
          </a:r>
          <a:r>
            <a:rPr lang="cs-CZ" sz="1500" kern="1200" dirty="0" smtClean="0"/>
            <a:t> se </a:t>
          </a:r>
          <a:r>
            <a:rPr lang="cs-CZ" sz="1500" b="1" kern="1200" dirty="0" smtClean="0"/>
            <a:t>ostatních forem </a:t>
          </a:r>
          <a:r>
            <a:rPr lang="cs-CZ" sz="1500" kern="1200" dirty="0" smtClean="0"/>
            <a:t>vzdělávání - večerní, dálkové, distanční a kombinované formy; stejně jako oborů vzdělání s</a:t>
          </a:r>
          <a:r>
            <a:rPr lang="cs-CZ" sz="1500" b="1" kern="1200" dirty="0" smtClean="0"/>
            <a:t> talentovou zkouškou, nástavbového a zkráceného studia</a:t>
          </a:r>
          <a:endParaRPr lang="cs-CZ" sz="1500" b="1" kern="1200" dirty="0"/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u="sng" kern="1200" dirty="0" smtClean="0"/>
            <a:t>netýká</a:t>
          </a:r>
          <a:r>
            <a:rPr lang="cs-CZ" sz="1500" kern="1200" dirty="0" smtClean="0"/>
            <a:t> se </a:t>
          </a:r>
          <a:r>
            <a:rPr lang="cs-CZ" sz="1500" b="1" kern="1200" dirty="0" smtClean="0"/>
            <a:t>druhých kol a dalších kol </a:t>
          </a:r>
          <a:r>
            <a:rPr lang="cs-CZ" sz="1500" kern="1200" dirty="0" smtClean="0"/>
            <a:t>přijímacího řízení</a:t>
          </a:r>
          <a:endParaRPr lang="cs-CZ" sz="1500" kern="1200" dirty="0"/>
        </a:p>
      </dsp:txBody>
      <dsp:txXfrm rot="-5400000">
        <a:off x="4546284" y="1818291"/>
        <a:ext cx="3595036" cy="1554828"/>
      </dsp:txXfrm>
    </dsp:sp>
    <dsp:sp modelId="{3132DD70-4AA3-4B15-BDFA-056EEDBDA42C}">
      <dsp:nvSpPr>
        <dsp:cNvPr id="0" name=""/>
        <dsp:cNvSpPr/>
      </dsp:nvSpPr>
      <dsp:spPr>
        <a:xfrm>
          <a:off x="4015" y="1770292"/>
          <a:ext cx="4542268" cy="1650827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(V těchto školách) uchazečů k přijetí do </a:t>
          </a:r>
          <a:r>
            <a:rPr lang="cs-CZ" sz="2400" b="1" kern="1200" dirty="0" smtClean="0"/>
            <a:t>maturitních oborů </a:t>
          </a:r>
          <a:r>
            <a:rPr lang="cs-CZ" sz="2400" kern="1200" dirty="0" smtClean="0"/>
            <a:t>vzdělání (kategorie K, M, L0 ) v </a:t>
          </a:r>
          <a:r>
            <a:rPr lang="cs-CZ" sz="2400" b="1" kern="1200" dirty="0" smtClean="0"/>
            <a:t>denní formě </a:t>
          </a:r>
          <a:r>
            <a:rPr lang="cs-CZ" sz="2400" kern="1200" dirty="0" smtClean="0"/>
            <a:t>vzdělávání</a:t>
          </a:r>
          <a:endParaRPr lang="cs-CZ" sz="2400" kern="1200" dirty="0"/>
        </a:p>
      </dsp:txBody>
      <dsp:txXfrm>
        <a:off x="84602" y="1850879"/>
        <a:ext cx="4381094" cy="1489653"/>
      </dsp:txXfrm>
    </dsp:sp>
    <dsp:sp modelId="{36B0BEE5-93CE-4675-A91E-F70E281BEE8C}">
      <dsp:nvSpPr>
        <dsp:cNvPr id="0" name=""/>
        <dsp:cNvSpPr/>
      </dsp:nvSpPr>
      <dsp:spPr>
        <a:xfrm>
          <a:off x="4015" y="3539774"/>
          <a:ext cx="8221569" cy="985378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Škola se nemusí hlásit jako celek, může přihlásit jen některé své maturitní obory </a:t>
          </a:r>
          <a:endParaRPr lang="cs-CZ" sz="2400" kern="1200" dirty="0"/>
        </a:p>
      </dsp:txBody>
      <dsp:txXfrm>
        <a:off x="52117" y="3587876"/>
        <a:ext cx="8125365" cy="8891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EBE1E-6602-4B58-B191-E3EBCC5618FD}">
      <dsp:nvSpPr>
        <dsp:cNvPr id="0" name=""/>
        <dsp:cNvSpPr/>
      </dsp:nvSpPr>
      <dsp:spPr>
        <a:xfrm>
          <a:off x="4004" y="1081"/>
          <a:ext cx="8167634" cy="1264779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Školy, které se prostřednictvím krajského úřadu přihlásily do pilotního  ověřování, jsou </a:t>
          </a:r>
          <a:r>
            <a:rPr lang="cs-CZ" sz="2000" b="1" kern="1200" dirty="0" smtClean="0"/>
            <a:t>zveřejněny v seznamu </a:t>
          </a:r>
          <a:r>
            <a:rPr lang="cs-CZ" sz="2000" kern="1200" dirty="0" smtClean="0"/>
            <a:t>škol a oborů vzdělání.  </a:t>
          </a:r>
          <a:endParaRPr lang="cs-CZ" sz="2000" kern="1200" dirty="0"/>
        </a:p>
      </dsp:txBody>
      <dsp:txXfrm>
        <a:off x="65745" y="62822"/>
        <a:ext cx="8044152" cy="1141297"/>
      </dsp:txXfrm>
    </dsp:sp>
    <dsp:sp modelId="{A6ECDD8F-2DE3-449E-8089-658C4EA47088}">
      <dsp:nvSpPr>
        <dsp:cNvPr id="0" name=""/>
        <dsp:cNvSpPr/>
      </dsp:nvSpPr>
      <dsp:spPr>
        <a:xfrm>
          <a:off x="4004" y="1396814"/>
          <a:ext cx="8188261" cy="798086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Ředitel přihlášené SŠ uvádí tuto okolnost při </a:t>
          </a:r>
          <a:r>
            <a:rPr lang="cs-CZ" sz="2000" b="1" kern="1200" dirty="0" smtClean="0"/>
            <a:t>vyhlášení kritérií              </a:t>
          </a:r>
          <a:r>
            <a:rPr lang="cs-CZ" sz="2000" kern="1200" dirty="0" smtClean="0"/>
            <a:t>přijímacího řízení. </a:t>
          </a:r>
          <a:endParaRPr lang="cs-CZ" sz="2000" kern="1200" dirty="0"/>
        </a:p>
      </dsp:txBody>
      <dsp:txXfrm>
        <a:off x="42963" y="1435773"/>
        <a:ext cx="8110343" cy="720168"/>
      </dsp:txXfrm>
    </dsp:sp>
    <dsp:sp modelId="{23F29B18-126D-4E8F-8F34-05F35DD2593F}">
      <dsp:nvSpPr>
        <dsp:cNvPr id="0" name=""/>
        <dsp:cNvSpPr/>
      </dsp:nvSpPr>
      <dsp:spPr>
        <a:xfrm>
          <a:off x="4004" y="2325855"/>
          <a:ext cx="8200902" cy="1041346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cs-CZ" sz="2000" b="1" kern="1200" dirty="0" smtClean="0"/>
            <a:t>Nové přihlášky - </a:t>
          </a:r>
          <a:r>
            <a:rPr lang="cs-CZ" sz="2000" kern="1200" dirty="0" smtClean="0"/>
            <a:t>(všichni) uchazeči uvádějí dvě školy (pro denní formu vzdělávání), na něž se hlásí, a předají je na SŠ - přihlášky škola eviduje v informačním systému CERTIS (CZVV)</a:t>
          </a:r>
        </a:p>
      </dsp:txBody>
      <dsp:txXfrm>
        <a:off x="54838" y="2376689"/>
        <a:ext cx="8099234" cy="939678"/>
      </dsp:txXfrm>
    </dsp:sp>
    <dsp:sp modelId="{1B37EE6E-FEB9-4646-987F-14BB64739163}">
      <dsp:nvSpPr>
        <dsp:cNvPr id="0" name=""/>
        <dsp:cNvSpPr/>
      </dsp:nvSpPr>
      <dsp:spPr>
        <a:xfrm>
          <a:off x="0" y="3499236"/>
          <a:ext cx="8200902" cy="1181283"/>
        </a:xfrm>
        <a:prstGeom prst="round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cs-CZ" sz="2000" kern="1200" dirty="0" smtClean="0"/>
            <a:t>Střední škola </a:t>
          </a:r>
          <a:r>
            <a:rPr lang="cs-CZ" sz="2000" b="1" kern="1200" dirty="0" smtClean="0"/>
            <a:t>předá CZVV </a:t>
          </a:r>
          <a:r>
            <a:rPr lang="cs-CZ" sz="2000" kern="1200" dirty="0" smtClean="0"/>
            <a:t>prostřednictvím informačního systému (IS CERTIS) </a:t>
          </a:r>
          <a:r>
            <a:rPr lang="cs-CZ" sz="2000" b="1" kern="1200" dirty="0" smtClean="0"/>
            <a:t>údaje o uchazečích</a:t>
          </a:r>
          <a:r>
            <a:rPr lang="cs-CZ" sz="2000" kern="1200" dirty="0" smtClean="0"/>
            <a:t>, kteří se hlásí do dotčených maturitních oborů vzdělání </a:t>
          </a:r>
          <a:endParaRPr lang="cs-CZ" sz="2000" kern="1200" dirty="0"/>
        </a:p>
      </dsp:txBody>
      <dsp:txXfrm>
        <a:off x="57665" y="3556901"/>
        <a:ext cx="8085572" cy="10659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ED2A51-9F26-4B62-89D1-64375B27C477}">
      <dsp:nvSpPr>
        <dsp:cNvPr id="0" name=""/>
        <dsp:cNvSpPr/>
      </dsp:nvSpPr>
      <dsp:spPr>
        <a:xfrm>
          <a:off x="0" y="4244503"/>
          <a:ext cx="8229600" cy="464473"/>
        </a:xfrm>
        <a:prstGeom prst="rect">
          <a:avLst/>
        </a:prstGeom>
        <a:gradFill flip="none"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0"/>
          <a:tileRect/>
        </a:gradFill>
        <a:ln w="952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1"/>
              </a:solidFill>
            </a:rPr>
            <a:t>Do 21.4. předání přihlášek Centru k náhradnímu termínu(škola)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0" y="4244503"/>
        <a:ext cx="8229600" cy="464473"/>
      </dsp:txXfrm>
    </dsp:sp>
    <dsp:sp modelId="{BF4301B8-8983-4A7F-9563-8B15F6BAE850}">
      <dsp:nvSpPr>
        <dsp:cNvPr id="0" name=""/>
        <dsp:cNvSpPr/>
      </dsp:nvSpPr>
      <dsp:spPr>
        <a:xfrm rot="10800000">
          <a:off x="0" y="3556990"/>
          <a:ext cx="8229600" cy="714360"/>
        </a:xfrm>
        <a:prstGeom prst="upArrowCallou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Do 25.3. p</a:t>
          </a:r>
          <a:r>
            <a:rPr lang="cs-CZ" sz="2000" kern="1200" dirty="0" smtClean="0"/>
            <a:t>ředání údajů z přihlášek uchazečů Centru (škola)</a:t>
          </a:r>
          <a:endParaRPr lang="pl-PL" sz="2000" kern="1200" dirty="0"/>
        </a:p>
      </dsp:txBody>
      <dsp:txXfrm rot="10800000">
        <a:off x="0" y="3556990"/>
        <a:ext cx="8229600" cy="464170"/>
      </dsp:txXfrm>
    </dsp:sp>
    <dsp:sp modelId="{74CDF947-0839-4AFA-81FF-2EF678CAFEF6}">
      <dsp:nvSpPr>
        <dsp:cNvPr id="0" name=""/>
        <dsp:cNvSpPr/>
      </dsp:nvSpPr>
      <dsp:spPr>
        <a:xfrm rot="10800000">
          <a:off x="0" y="2829716"/>
          <a:ext cx="8229600" cy="714360"/>
        </a:xfrm>
        <a:prstGeom prst="upArrowCallou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Do 31. 1. 2015 vyhlášení kritérií přijímacího řízení (škola)</a:t>
          </a:r>
          <a:endParaRPr lang="pl-PL" sz="2000" kern="1200" dirty="0"/>
        </a:p>
      </dsp:txBody>
      <dsp:txXfrm rot="10800000">
        <a:off x="0" y="2829716"/>
        <a:ext cx="8229600" cy="464170"/>
      </dsp:txXfrm>
    </dsp:sp>
    <dsp:sp modelId="{F7BA376C-6608-4A33-B6FE-4167BCE0F13F}">
      <dsp:nvSpPr>
        <dsp:cNvPr id="0" name=""/>
        <dsp:cNvSpPr/>
      </dsp:nvSpPr>
      <dsp:spPr>
        <a:xfrm rot="10800000">
          <a:off x="0" y="2122323"/>
          <a:ext cx="8229600" cy="714360"/>
        </a:xfrm>
        <a:prstGeom prst="upArrowCallou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do 31. 1. 2015 ilustrační testy (CZVV)</a:t>
          </a:r>
          <a:endParaRPr lang="pl-PL" sz="2000" kern="1200" dirty="0"/>
        </a:p>
      </dsp:txBody>
      <dsp:txXfrm rot="10800000">
        <a:off x="0" y="2122323"/>
        <a:ext cx="8229600" cy="464170"/>
      </dsp:txXfrm>
    </dsp:sp>
    <dsp:sp modelId="{5F6A5F36-98CE-44C6-BB52-E3568448C306}">
      <dsp:nvSpPr>
        <dsp:cNvPr id="0" name=""/>
        <dsp:cNvSpPr/>
      </dsp:nvSpPr>
      <dsp:spPr>
        <a:xfrm rot="10800000">
          <a:off x="0" y="1414929"/>
          <a:ext cx="8229600" cy="714360"/>
        </a:xfrm>
        <a:prstGeom prst="upArrowCallou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od 13. 1. do 30. 1. 2015 informační semináře pro školy (CZVV)</a:t>
          </a:r>
          <a:r>
            <a:rPr lang="pl-PL" sz="1400" kern="1200" dirty="0" smtClean="0"/>
            <a:t> </a:t>
          </a:r>
          <a:endParaRPr lang="pl-PL" sz="1400" kern="1200" dirty="0"/>
        </a:p>
      </dsp:txBody>
      <dsp:txXfrm rot="10800000">
        <a:off x="0" y="1414929"/>
        <a:ext cx="8229600" cy="464170"/>
      </dsp:txXfrm>
    </dsp:sp>
    <dsp:sp modelId="{C8B7AAEF-442F-43BB-8625-23DF752C5263}">
      <dsp:nvSpPr>
        <dsp:cNvPr id="0" name=""/>
        <dsp:cNvSpPr/>
      </dsp:nvSpPr>
      <dsp:spPr>
        <a:xfrm rot="10800000">
          <a:off x="0" y="707536"/>
          <a:ext cx="8229600" cy="714360"/>
        </a:xfrm>
        <a:prstGeom prst="upArrowCallou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Do 31. 10. 2014 - zveřejnění seznamu (CZVV)</a:t>
          </a:r>
          <a:endParaRPr lang="cs-CZ" sz="2000" kern="1200" dirty="0"/>
        </a:p>
      </dsp:txBody>
      <dsp:txXfrm rot="10800000">
        <a:off x="0" y="707536"/>
        <a:ext cx="8229600" cy="464170"/>
      </dsp:txXfrm>
    </dsp:sp>
    <dsp:sp modelId="{D06B4FD7-B4C8-40E8-A152-F6DDC6A0163F}">
      <dsp:nvSpPr>
        <dsp:cNvPr id="0" name=""/>
        <dsp:cNvSpPr/>
      </dsp:nvSpPr>
      <dsp:spPr>
        <a:xfrm rot="10800000">
          <a:off x="0" y="142"/>
          <a:ext cx="8229600" cy="714360"/>
        </a:xfrm>
        <a:prstGeom prst="upArrowCallou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do 30. 9. 2014 - přihlášení k pilotnímu ověřování krajskému úřadu (škola)</a:t>
          </a:r>
          <a:endParaRPr lang="cs-CZ" sz="2000" kern="1200" dirty="0"/>
        </a:p>
      </dsp:txBody>
      <dsp:txXfrm rot="10800000">
        <a:off x="0" y="142"/>
        <a:ext cx="8229600" cy="4641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6FCB6F-40BA-4EA2-94DA-D239989E5925}">
      <dsp:nvSpPr>
        <dsp:cNvPr id="0" name=""/>
        <dsp:cNvSpPr/>
      </dsp:nvSpPr>
      <dsp:spPr>
        <a:xfrm>
          <a:off x="0" y="3779789"/>
          <a:ext cx="8136904" cy="971158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Ředitel školy ukončí hodnocení uchazečů (do 3 pracovních dnů) a zveřejní seznam přijatých uchazečů a nepřijatým uchazečům odešle rozhodnutí o nepřijetí</a:t>
          </a:r>
          <a:endParaRPr lang="cs-CZ" sz="2000" kern="1200" dirty="0"/>
        </a:p>
      </dsp:txBody>
      <dsp:txXfrm>
        <a:off x="0" y="3779789"/>
        <a:ext cx="8136904" cy="971158"/>
      </dsp:txXfrm>
    </dsp:sp>
    <dsp:sp modelId="{37C8565C-F304-475C-9AF4-81BF022CE9B1}">
      <dsp:nvSpPr>
        <dsp:cNvPr id="0" name=""/>
        <dsp:cNvSpPr/>
      </dsp:nvSpPr>
      <dsp:spPr>
        <a:xfrm rot="10800000">
          <a:off x="0" y="2959590"/>
          <a:ext cx="8136904" cy="834766"/>
        </a:xfrm>
        <a:prstGeom prst="upArrowCallou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Do 4 dnů od termínu testů zašle CZVV výsledky testů škole</a:t>
          </a:r>
          <a:endParaRPr lang="cs-CZ" sz="2000" kern="1200" dirty="0"/>
        </a:p>
      </dsp:txBody>
      <dsp:txXfrm rot="10800000">
        <a:off x="0" y="2959590"/>
        <a:ext cx="8136904" cy="542406"/>
      </dsp:txXfrm>
    </dsp:sp>
    <dsp:sp modelId="{F556E7D4-79B0-44A2-A24A-F9111457A837}">
      <dsp:nvSpPr>
        <dsp:cNvPr id="0" name=""/>
        <dsp:cNvSpPr/>
      </dsp:nvSpPr>
      <dsp:spPr>
        <a:xfrm rot="10800000">
          <a:off x="0" y="1704054"/>
          <a:ext cx="8136904" cy="1280484"/>
        </a:xfrm>
        <a:prstGeom prst="upArrowCallou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24. 4. 2015 náhradmí termín pro všechny obory (a uchazeče škol uvedených ve 2. pořadí, jestliže neabsolvovali test ve škole uvedené v 1. pořadí)</a:t>
          </a:r>
          <a:endParaRPr lang="cs-CZ" sz="2000" kern="1200" dirty="0"/>
        </a:p>
      </dsp:txBody>
      <dsp:txXfrm rot="10800000">
        <a:off x="0" y="1704054"/>
        <a:ext cx="8136904" cy="832020"/>
      </dsp:txXfrm>
    </dsp:sp>
    <dsp:sp modelId="{AC047D2D-1CF3-4A17-8567-3B3DE61B8806}">
      <dsp:nvSpPr>
        <dsp:cNvPr id="0" name=""/>
        <dsp:cNvSpPr/>
      </dsp:nvSpPr>
      <dsp:spPr>
        <a:xfrm rot="10800000">
          <a:off x="0" y="947693"/>
          <a:ext cx="8136904" cy="760547"/>
        </a:xfrm>
        <a:prstGeom prst="upArrowCallou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20. 4. 2015 </a:t>
          </a:r>
          <a:r>
            <a:rPr lang="cs-CZ" sz="2000" kern="1200" dirty="0" smtClean="0"/>
            <a:t>termín pro 4leté obory</a:t>
          </a:r>
          <a:endParaRPr lang="cs-CZ" sz="2000" kern="1200" dirty="0"/>
        </a:p>
      </dsp:txBody>
      <dsp:txXfrm rot="10800000">
        <a:off x="0" y="947693"/>
        <a:ext cx="8136904" cy="494181"/>
      </dsp:txXfrm>
    </dsp:sp>
    <dsp:sp modelId="{AA94C248-7921-4E3F-848D-7CCF3A8C3211}">
      <dsp:nvSpPr>
        <dsp:cNvPr id="0" name=""/>
        <dsp:cNvSpPr/>
      </dsp:nvSpPr>
      <dsp:spPr>
        <a:xfrm rot="10800000">
          <a:off x="0" y="0"/>
          <a:ext cx="8136904" cy="960680"/>
        </a:xfrm>
        <a:prstGeom prst="upArrowCallou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16.4 2015 </a:t>
          </a:r>
          <a:r>
            <a:rPr lang="cs-CZ" sz="2000" kern="1200" dirty="0" smtClean="0"/>
            <a:t>termín testů pro 6letá a 8letá gymnázia</a:t>
          </a:r>
          <a:endParaRPr lang="cs-CZ" sz="2000" kern="1200" dirty="0"/>
        </a:p>
      </dsp:txBody>
      <dsp:txXfrm rot="10800000">
        <a:off x="0" y="0"/>
        <a:ext cx="8136904" cy="6242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9F5D1C-B82C-4294-95FF-D4F54C5C3F5C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DF71E9-EBF7-46C1-8D73-F79509CB4B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1195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139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471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759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8782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6940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7129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357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358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151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945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985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82678-FC9E-47E1-8BC4-EC5333ACA681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9D266-30B4-44A5-B29E-69DB416432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695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smt.cz/vzdelavani/stredni-vzdelavani/prijimani-na-stredni-skoly-a-konzervatore" TargetMode="External"/><Relationship Id="rId2" Type="http://schemas.openxmlformats.org/officeDocument/2006/relationships/hyperlink" Target="http://www.msmt.cz/vzdelavani/stredni-vzdelavani/vyhlaseni-pilotniho-overovani-organizace-prijimaciho-rizen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2331690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Pilotní ověřování jednotných zkoušek v přijímacím řízení ve školním roce 2014/2015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400800" cy="1057672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16. září 2014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196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Záměr  navrhované změny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073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Koho se pilotní ověřování (ne)týká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127872"/>
              </p:ext>
            </p:extLst>
          </p:nvPr>
        </p:nvGraphicFramePr>
        <p:xfrm>
          <a:off x="467544" y="155679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262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Co se mění v pilotním ověřování přijímacího řízení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452958"/>
              </p:ext>
            </p:extLst>
          </p:nvPr>
        </p:nvGraphicFramePr>
        <p:xfrm>
          <a:off x="395536" y="1556792"/>
          <a:ext cx="8208912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695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/>
              <a:t>Co se mění v pilotním ověřování přijímacího řízení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483119" y="2852936"/>
            <a:ext cx="8208912" cy="5760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Přihlášeným školám jsou </a:t>
            </a:r>
            <a:r>
              <a:rPr lang="cs-CZ" b="1" dirty="0"/>
              <a:t>testy i vyhodnocení poskytnuty zdarma</a:t>
            </a:r>
          </a:p>
        </p:txBody>
      </p:sp>
      <p:sp>
        <p:nvSpPr>
          <p:cNvPr id="24" name="Zaoblený obdélník 23"/>
          <p:cNvSpPr/>
          <p:nvPr/>
        </p:nvSpPr>
        <p:spPr>
          <a:xfrm>
            <a:off x="474869" y="3515130"/>
            <a:ext cx="8198969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Testy (Čj</a:t>
            </a:r>
            <a:r>
              <a:rPr lang="cs-CZ" dirty="0" smtClean="0"/>
              <a:t>, M</a:t>
            </a:r>
            <a:r>
              <a:rPr lang="cs-CZ" dirty="0"/>
              <a:t>) se konají </a:t>
            </a:r>
            <a:endParaRPr lang="cs-CZ" dirty="0" smtClean="0"/>
          </a:p>
          <a:p>
            <a:pPr algn="ctr"/>
            <a:r>
              <a:rPr lang="cs-CZ" b="1" dirty="0" smtClean="0"/>
              <a:t>16.4</a:t>
            </a:r>
            <a:r>
              <a:rPr lang="cs-CZ" b="1" dirty="0"/>
              <a:t>. (víceletá G</a:t>
            </a:r>
            <a:r>
              <a:rPr lang="cs-CZ" dirty="0"/>
              <a:t>) - </a:t>
            </a:r>
            <a:r>
              <a:rPr lang="cs-CZ" b="1" dirty="0"/>
              <a:t>20.4. (4leté obory</a:t>
            </a:r>
            <a:r>
              <a:rPr lang="cs-CZ" dirty="0"/>
              <a:t>)-  </a:t>
            </a:r>
            <a:r>
              <a:rPr lang="cs-CZ" b="1" dirty="0"/>
              <a:t>náhradní termín </a:t>
            </a:r>
            <a:r>
              <a:rPr lang="cs-CZ" dirty="0"/>
              <a:t>testů </a:t>
            </a:r>
            <a:r>
              <a:rPr lang="cs-CZ" b="1" dirty="0"/>
              <a:t>24.4.  </a:t>
            </a:r>
            <a:r>
              <a:rPr lang="cs-CZ" b="1" dirty="0" smtClean="0"/>
              <a:t>2015</a:t>
            </a:r>
            <a:endParaRPr lang="cs-CZ" dirty="0"/>
          </a:p>
        </p:txBody>
      </p:sp>
      <p:sp>
        <p:nvSpPr>
          <p:cNvPr id="25" name="Zaoblený obdélník 24"/>
          <p:cNvSpPr/>
          <p:nvPr/>
        </p:nvSpPr>
        <p:spPr>
          <a:xfrm>
            <a:off x="403898" y="1628800"/>
            <a:ext cx="8198969" cy="10801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Střední školy </a:t>
            </a:r>
            <a:r>
              <a:rPr lang="cs-CZ" dirty="0"/>
              <a:t>vedle hodnocení jednotného testu (a stanovení podílu testu na celkovém hodnocení</a:t>
            </a:r>
            <a:r>
              <a:rPr lang="cs-CZ" dirty="0" smtClean="0"/>
              <a:t>) </a:t>
            </a:r>
            <a:r>
              <a:rPr lang="cs-CZ" b="1" dirty="0" smtClean="0"/>
              <a:t>mohou </a:t>
            </a:r>
            <a:r>
              <a:rPr lang="cs-CZ" b="1" dirty="0"/>
              <a:t>přidat svoje další podmínky </a:t>
            </a:r>
            <a:r>
              <a:rPr lang="cs-CZ" dirty="0"/>
              <a:t>a zjišťování předpokladů pro </a:t>
            </a:r>
            <a:r>
              <a:rPr lang="cs-CZ" dirty="0" smtClean="0"/>
              <a:t>přijetí</a:t>
            </a:r>
            <a:endParaRPr lang="cs-CZ" dirty="0"/>
          </a:p>
        </p:txBody>
      </p:sp>
      <p:sp>
        <p:nvSpPr>
          <p:cNvPr id="30" name="Zaoblený obdélník 29"/>
          <p:cNvSpPr/>
          <p:nvPr/>
        </p:nvSpPr>
        <p:spPr>
          <a:xfrm>
            <a:off x="443177" y="4509120"/>
            <a:ext cx="8208957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Ředitel</a:t>
            </a:r>
            <a:r>
              <a:rPr lang="cs-CZ" dirty="0" smtClean="0"/>
              <a:t> SŠ stanoví </a:t>
            </a:r>
            <a:r>
              <a:rPr lang="cs-CZ" b="1" dirty="0"/>
              <a:t>hranici úspěšnosti </a:t>
            </a:r>
            <a:r>
              <a:rPr lang="cs-CZ" dirty="0"/>
              <a:t>každého z jednotných testů pro přijímací řízení,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 </a:t>
            </a:r>
            <a:r>
              <a:rPr lang="cs-CZ" dirty="0"/>
              <a:t>přihlédnutím k doporučené hranici úspěšnosti jednotného testu stanovené Centrem</a:t>
            </a:r>
          </a:p>
        </p:txBody>
      </p:sp>
      <p:sp>
        <p:nvSpPr>
          <p:cNvPr id="31" name="Zaoblený obdélník 30"/>
          <p:cNvSpPr/>
          <p:nvPr/>
        </p:nvSpPr>
        <p:spPr>
          <a:xfrm>
            <a:off x="464926" y="5445224"/>
            <a:ext cx="8208912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Hranici </a:t>
            </a:r>
            <a:r>
              <a:rPr lang="cs-CZ" b="1" dirty="0"/>
              <a:t>úspěšnosti </a:t>
            </a:r>
            <a:r>
              <a:rPr lang="cs-CZ" dirty="0"/>
              <a:t>jednotného testu a podíl hodnocení jednotného testu na celkovém hodnocení uchazečů střední škola </a:t>
            </a:r>
            <a:r>
              <a:rPr lang="cs-CZ" b="1" dirty="0"/>
              <a:t>zveřejní</a:t>
            </a:r>
            <a:r>
              <a:rPr lang="cs-CZ" dirty="0"/>
              <a:t> spolu s vyhlášením výsledků přijímacího řízení</a:t>
            </a:r>
          </a:p>
        </p:txBody>
      </p:sp>
    </p:spTree>
    <p:extLst>
      <p:ext uri="{BB962C8B-B14F-4D97-AF65-F5344CB8AC3E}">
        <p14:creationId xmlns:p14="http://schemas.microsoft.com/office/powerpoint/2010/main" val="319293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Důležité termíny 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2284878"/>
              </p:ext>
            </p:extLst>
          </p:nvPr>
        </p:nvGraphicFramePr>
        <p:xfrm>
          <a:off x="457200" y="1600200"/>
          <a:ext cx="8229600" cy="470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871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Důležité termíny 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23528" y="7029400"/>
            <a:ext cx="8229600" cy="79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19649520"/>
              </p:ext>
            </p:extLst>
          </p:nvPr>
        </p:nvGraphicFramePr>
        <p:xfrm>
          <a:off x="539552" y="1700808"/>
          <a:ext cx="8136904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0920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Informace </a:t>
            </a:r>
            <a:r>
              <a:rPr lang="cs-CZ" dirty="0" smtClean="0"/>
              <a:t> </a:t>
            </a:r>
            <a:r>
              <a:rPr lang="cs-CZ" sz="3100" dirty="0" smtClean="0">
                <a:hlinkClick r:id="rId2"/>
              </a:rPr>
              <a:t>http://www.msmt.cz/vzdelavani/stredni-vzdelavani/vyhlaseni-pilotniho-overovani-organizace-prijimaciho-rizeni</a:t>
            </a:r>
            <a:r>
              <a:rPr lang="cs-CZ" sz="3100" dirty="0" smtClean="0"/>
              <a:t> a na</a:t>
            </a:r>
            <a:br>
              <a:rPr lang="cs-CZ" sz="3100" dirty="0" smtClean="0"/>
            </a:br>
            <a:r>
              <a:rPr lang="cs-CZ" sz="3100" dirty="0">
                <a:hlinkClick r:id="rId3"/>
              </a:rPr>
              <a:t>http://</a:t>
            </a:r>
            <a:r>
              <a:rPr lang="cs-CZ" sz="3100" dirty="0" smtClean="0">
                <a:hlinkClick r:id="rId3"/>
              </a:rPr>
              <a:t>www.msmt.cz/vzdelavani/stredni-vzdelavani/prijimani-na-stredni-skoly-a-konzervatore</a:t>
            </a:r>
            <a:r>
              <a:rPr lang="cs-CZ" sz="3100" dirty="0" smtClean="0"/>
              <a:t> 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645024"/>
            <a:ext cx="8229600" cy="208823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endParaRPr lang="cs-CZ" sz="2600" dirty="0" smtClean="0"/>
          </a:p>
          <a:p>
            <a:pPr marL="0" indent="0" algn="ctr">
              <a:buNone/>
            </a:pPr>
            <a:r>
              <a:rPr lang="cs-CZ" sz="2400" dirty="0" smtClean="0"/>
              <a:t>Děkuji Vám za pozornost.</a:t>
            </a:r>
          </a:p>
          <a:p>
            <a:pPr marL="0" indent="0" algn="ctr">
              <a:buNone/>
            </a:pPr>
            <a:endParaRPr lang="cs-CZ" sz="2400" dirty="0" smtClean="0"/>
          </a:p>
          <a:p>
            <a:pPr marL="0" indent="0" algn="ctr">
              <a:buNone/>
            </a:pPr>
            <a:r>
              <a:rPr lang="cs-CZ" sz="2800" dirty="0" smtClean="0"/>
              <a:t>Mgr. Jaroslav Fidrmuc, </a:t>
            </a:r>
          </a:p>
          <a:p>
            <a:pPr marL="0" indent="0" algn="ctr">
              <a:buNone/>
            </a:pPr>
            <a:r>
              <a:rPr lang="cs-CZ" sz="2800" dirty="0" smtClean="0"/>
              <a:t>náměstek  pro  vzdělávání MŠMT</a:t>
            </a:r>
          </a:p>
          <a:p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52884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526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Pilotní ověřování jednotných zkoušek v přijímacím řízení ve školním roce 2014/2015</vt:lpstr>
      <vt:lpstr>Záměr  navrhované změny</vt:lpstr>
      <vt:lpstr>Koho se pilotní ověřování (ne)týká</vt:lpstr>
      <vt:lpstr>Co se mění v pilotním ověřování přijímacího řízení </vt:lpstr>
      <vt:lpstr>Co se mění v pilotním ověřování přijímacího řízení </vt:lpstr>
      <vt:lpstr>Důležité termíny </vt:lpstr>
      <vt:lpstr>Důležité termíny </vt:lpstr>
      <vt:lpstr>Informace  http://www.msmt.cz/vzdelavani/stredni-vzdelavani/vyhlaseni-pilotniho-overovani-organizace-prijimaciho-rizeni a na http://www.msmt.cz/vzdelavani/stredni-vzdelavani/prijimani-na-stredni-skoly-a-konzervatore </vt:lpstr>
    </vt:vector>
  </TitlesOfParts>
  <Company>MSMT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Rudel Karel</dc:creator>
  <cp:lastModifiedBy>Fidrmuc Jaroslav</cp:lastModifiedBy>
  <cp:revision>47</cp:revision>
  <cp:lastPrinted>2014-09-15T15:14:22Z</cp:lastPrinted>
  <dcterms:created xsi:type="dcterms:W3CDTF">2014-09-12T09:07:57Z</dcterms:created>
  <dcterms:modified xsi:type="dcterms:W3CDTF">2014-09-16T05:28:00Z</dcterms:modified>
</cp:coreProperties>
</file>