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56" r:id="rId1"/>
  </p:sldMasterIdLst>
  <p:notesMasterIdLst>
    <p:notesMasterId r:id="rId32"/>
  </p:notesMasterIdLst>
  <p:sldIdLst>
    <p:sldId id="324" r:id="rId2"/>
    <p:sldId id="269" r:id="rId3"/>
    <p:sldId id="652" r:id="rId4"/>
    <p:sldId id="654" r:id="rId5"/>
    <p:sldId id="740" r:id="rId6"/>
    <p:sldId id="723" r:id="rId7"/>
    <p:sldId id="724" r:id="rId8"/>
    <p:sldId id="726" r:id="rId9"/>
    <p:sldId id="725" r:id="rId10"/>
    <p:sldId id="741" r:id="rId11"/>
    <p:sldId id="729" r:id="rId12"/>
    <p:sldId id="701" r:id="rId13"/>
    <p:sldId id="742" r:id="rId14"/>
    <p:sldId id="702" r:id="rId15"/>
    <p:sldId id="731" r:id="rId16"/>
    <p:sldId id="732" r:id="rId17"/>
    <p:sldId id="733" r:id="rId18"/>
    <p:sldId id="734" r:id="rId19"/>
    <p:sldId id="743" r:id="rId20"/>
    <p:sldId id="744" r:id="rId21"/>
    <p:sldId id="745" r:id="rId22"/>
    <p:sldId id="738" r:id="rId23"/>
    <p:sldId id="708" r:id="rId24"/>
    <p:sldId id="709" r:id="rId25"/>
    <p:sldId id="706" r:id="rId26"/>
    <p:sldId id="705" r:id="rId27"/>
    <p:sldId id="693" r:id="rId28"/>
    <p:sldId id="722" r:id="rId29"/>
    <p:sldId id="663" r:id="rId30"/>
    <p:sldId id="650" r:id="rId31"/>
  </p:sldIdLst>
  <p:sldSz cx="18288000" cy="10287000"/>
  <p:notesSz cx="6858000" cy="9144000"/>
  <p:embeddedFontLst>
    <p:embeddedFont>
      <p:font typeface="Calibri" panose="020F0502020204030204" pitchFamily="34" charset="0"/>
      <p:regular r:id="rId33"/>
      <p:bold r:id="rId34"/>
      <p:italic r:id="rId35"/>
      <p:boldItalic r:id="rId36"/>
    </p:embeddedFont>
    <p:embeddedFont>
      <p:font typeface="Roboto Condensed" panose="020B0604020202020204" charset="0"/>
      <p:regular r:id="rId37"/>
      <p:bold r:id="rId38"/>
      <p:italic r:id="rId39"/>
      <p:boldItalic r:id="rId40"/>
    </p:embeddedFont>
  </p:embeddedFontLst>
  <p:defaultTextStyle>
    <a:defPPr>
      <a:defRPr lang="uk-UA"/>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240" userDrawn="1">
          <p15:clr>
            <a:srgbClr val="A4A3A4"/>
          </p15:clr>
        </p15:guide>
        <p15:guide id="2" pos="58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C3E1"/>
    <a:srgbClr val="F2B800"/>
    <a:srgbClr val="4FA7EF"/>
    <a:srgbClr val="F250F2"/>
    <a:srgbClr val="45E33D"/>
    <a:srgbClr val="E642DE"/>
    <a:srgbClr val="64D4EA"/>
    <a:srgbClr val="4CCCE6"/>
    <a:srgbClr val="6CD5EA"/>
    <a:srgbClr val="57CF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Styl Světlá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Styl Světlá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202B0CA-FC54-4496-8BCA-5EF66A818D29}" styleName="Styl Tmavá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A107856-5554-42FB-B03E-39F5DBC370BA}" styleName="Střední styl 4 – zvýraznění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7AC3CCA-C797-4891-BE02-D94E43425B78}" styleName="Styl Středně sytá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93D81CF-94F2-401A-BA57-92F5A7B2D0C5}" styleName="Styl Středně sytá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Styl Středně sytá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5BE263C-DBD7-4A20-BB59-AAB30ACAA65A}" styleName="Střední styl 3 – zvýraznění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24" autoAdjust="0"/>
    <p:restoredTop sz="96764" autoAdjust="0"/>
  </p:normalViewPr>
  <p:slideViewPr>
    <p:cSldViewPr>
      <p:cViewPr varScale="1">
        <p:scale>
          <a:sx n="42" d="100"/>
          <a:sy n="42" d="100"/>
        </p:scale>
        <p:origin x="648" y="64"/>
      </p:cViewPr>
      <p:guideLst>
        <p:guide orient="horz" pos="3240"/>
        <p:guide pos="5808"/>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6629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23029A-9E52-4764-B6C7-F286CB357014}" type="doc">
      <dgm:prSet loTypeId="urn:microsoft.com/office/officeart/2005/8/layout/orgChart1" loCatId="hierarchy" qsTypeId="urn:microsoft.com/office/officeart/2005/8/quickstyle/3d2" qsCatId="3D" csTypeId="urn:microsoft.com/office/officeart/2005/8/colors/accent0_3" csCatId="mainScheme" phldr="1"/>
      <dgm:spPr/>
      <dgm:t>
        <a:bodyPr/>
        <a:lstStyle/>
        <a:p>
          <a:endParaRPr lang="cs-CZ"/>
        </a:p>
      </dgm:t>
    </dgm:pt>
    <dgm:pt modelId="{F9214B4C-FEB6-4C7F-A0C6-DE2C97399121}">
      <dgm:prSet phldrT="[Text]"/>
      <dgm:spPr/>
      <dgm:t>
        <a:bodyPr/>
        <a:lstStyle/>
        <a:p>
          <a:r>
            <a:rPr lang="cs-CZ"/>
            <a:t>Manažer KA</a:t>
          </a:r>
        </a:p>
      </dgm:t>
    </dgm:pt>
    <dgm:pt modelId="{1DCEB54F-E580-4B83-87D9-637467CFDAF5}" type="parTrans" cxnId="{A7DE1ACC-C970-4FA7-82A2-948014BC80E0}">
      <dgm:prSet/>
      <dgm:spPr/>
      <dgm:t>
        <a:bodyPr/>
        <a:lstStyle/>
        <a:p>
          <a:endParaRPr lang="cs-CZ"/>
        </a:p>
      </dgm:t>
    </dgm:pt>
    <dgm:pt modelId="{D412CC3F-FE5B-4195-A8AA-B8A082C2859C}" type="sibTrans" cxnId="{A7DE1ACC-C970-4FA7-82A2-948014BC80E0}">
      <dgm:prSet/>
      <dgm:spPr/>
      <dgm:t>
        <a:bodyPr/>
        <a:lstStyle/>
        <a:p>
          <a:endParaRPr lang="cs-CZ"/>
        </a:p>
      </dgm:t>
    </dgm:pt>
    <dgm:pt modelId="{0AFD8924-E2F9-4F6D-AAC9-9EC1B457CE17}" type="asst">
      <dgm:prSet phldrT="[Text]"/>
      <dgm:spPr/>
      <dgm:t>
        <a:bodyPr/>
        <a:lstStyle/>
        <a:p>
          <a:r>
            <a:rPr lang="cs-CZ"/>
            <a:t>Metodik1</a:t>
          </a:r>
        </a:p>
      </dgm:t>
    </dgm:pt>
    <dgm:pt modelId="{AA675F25-A350-474A-9101-F6FFE9B3CFC7}" type="parTrans" cxnId="{8B40FE26-50A3-4251-8705-A19764953040}">
      <dgm:prSet/>
      <dgm:spPr/>
      <dgm:t>
        <a:bodyPr/>
        <a:lstStyle/>
        <a:p>
          <a:endParaRPr lang="cs-CZ"/>
        </a:p>
      </dgm:t>
    </dgm:pt>
    <dgm:pt modelId="{86CBEEAB-FC73-47E4-8B76-F3B2445E6A9B}" type="sibTrans" cxnId="{8B40FE26-50A3-4251-8705-A19764953040}">
      <dgm:prSet/>
      <dgm:spPr/>
      <dgm:t>
        <a:bodyPr/>
        <a:lstStyle/>
        <a:p>
          <a:endParaRPr lang="cs-CZ"/>
        </a:p>
      </dgm:t>
    </dgm:pt>
    <dgm:pt modelId="{DD4D2BB0-F781-4715-870E-5CF2168EB131}">
      <dgm:prSet phldrT="[Text]"/>
      <dgm:spPr/>
      <dgm:t>
        <a:bodyPr/>
        <a:lstStyle/>
        <a:p>
          <a:r>
            <a:rPr lang="cs-CZ"/>
            <a:t>Expert SOV1</a:t>
          </a:r>
        </a:p>
      </dgm:t>
    </dgm:pt>
    <dgm:pt modelId="{7E021568-2681-4903-AF96-64CE0614B52B}" type="parTrans" cxnId="{1E9D0EC8-FF5F-4001-A25B-E1289378E188}">
      <dgm:prSet/>
      <dgm:spPr/>
      <dgm:t>
        <a:bodyPr/>
        <a:lstStyle/>
        <a:p>
          <a:endParaRPr lang="cs-CZ"/>
        </a:p>
      </dgm:t>
    </dgm:pt>
    <dgm:pt modelId="{6A5D6DDB-28E9-41CF-974C-24580CF2ADF0}" type="sibTrans" cxnId="{1E9D0EC8-FF5F-4001-A25B-E1289378E188}">
      <dgm:prSet/>
      <dgm:spPr/>
      <dgm:t>
        <a:bodyPr/>
        <a:lstStyle/>
        <a:p>
          <a:endParaRPr lang="cs-CZ"/>
        </a:p>
      </dgm:t>
    </dgm:pt>
    <dgm:pt modelId="{CD419092-732B-4685-BF0D-CC205BD552E3}">
      <dgm:prSet phldrT="[Text]"/>
      <dgm:spPr/>
      <dgm:t>
        <a:bodyPr/>
        <a:lstStyle/>
        <a:p>
          <a:r>
            <a:rPr lang="cs-CZ"/>
            <a:t>Expert SOV2</a:t>
          </a:r>
        </a:p>
      </dgm:t>
    </dgm:pt>
    <dgm:pt modelId="{A4E7C6C0-48D8-4A84-8216-94C1C1B08557}" type="parTrans" cxnId="{E6CCE916-8CB9-48A3-A1CA-F42BB0AC9F7D}">
      <dgm:prSet/>
      <dgm:spPr/>
      <dgm:t>
        <a:bodyPr/>
        <a:lstStyle/>
        <a:p>
          <a:endParaRPr lang="cs-CZ"/>
        </a:p>
      </dgm:t>
    </dgm:pt>
    <dgm:pt modelId="{42D5E0A6-5B08-4F4E-9993-9B8F72F704DA}" type="sibTrans" cxnId="{E6CCE916-8CB9-48A3-A1CA-F42BB0AC9F7D}">
      <dgm:prSet/>
      <dgm:spPr/>
      <dgm:t>
        <a:bodyPr/>
        <a:lstStyle/>
        <a:p>
          <a:endParaRPr lang="cs-CZ"/>
        </a:p>
      </dgm:t>
    </dgm:pt>
    <dgm:pt modelId="{57CCAE84-C1C4-42DF-A151-85F414D4BE87}">
      <dgm:prSet phldrT="[Text]"/>
      <dgm:spPr/>
      <dgm:t>
        <a:bodyPr/>
        <a:lstStyle/>
        <a:p>
          <a:r>
            <a:rPr lang="cs-CZ"/>
            <a:t>Expert SOV3</a:t>
          </a:r>
        </a:p>
      </dgm:t>
    </dgm:pt>
    <dgm:pt modelId="{FFDA9380-DD52-4409-981F-B3F1849B49C2}" type="parTrans" cxnId="{E12AC903-F788-43E6-885A-01B83227E35A}">
      <dgm:prSet/>
      <dgm:spPr/>
      <dgm:t>
        <a:bodyPr/>
        <a:lstStyle/>
        <a:p>
          <a:endParaRPr lang="cs-CZ"/>
        </a:p>
      </dgm:t>
    </dgm:pt>
    <dgm:pt modelId="{A81C7EA5-5103-4A00-B2C8-CE29609A6635}" type="sibTrans" cxnId="{E12AC903-F788-43E6-885A-01B83227E35A}">
      <dgm:prSet/>
      <dgm:spPr/>
      <dgm:t>
        <a:bodyPr/>
        <a:lstStyle/>
        <a:p>
          <a:endParaRPr lang="cs-CZ"/>
        </a:p>
      </dgm:t>
    </dgm:pt>
    <dgm:pt modelId="{B5EC3DD0-4B77-44B6-8E86-46244DC1E7FA}" type="asst">
      <dgm:prSet/>
      <dgm:spPr/>
      <dgm:t>
        <a:bodyPr/>
        <a:lstStyle/>
        <a:p>
          <a:r>
            <a:rPr lang="cs-CZ"/>
            <a:t>Metodik2</a:t>
          </a:r>
        </a:p>
      </dgm:t>
    </dgm:pt>
    <dgm:pt modelId="{CD8A4A31-9577-45F9-A2C8-648C734A88AB}" type="parTrans" cxnId="{788C77F9-80B0-4FD3-A862-17AEDB616685}">
      <dgm:prSet/>
      <dgm:spPr/>
      <dgm:t>
        <a:bodyPr/>
        <a:lstStyle/>
        <a:p>
          <a:endParaRPr lang="cs-CZ"/>
        </a:p>
      </dgm:t>
    </dgm:pt>
    <dgm:pt modelId="{BAAD723E-911B-4E36-81DA-BA23EC5854E7}" type="sibTrans" cxnId="{788C77F9-80B0-4FD3-A862-17AEDB616685}">
      <dgm:prSet/>
      <dgm:spPr/>
      <dgm:t>
        <a:bodyPr/>
        <a:lstStyle/>
        <a:p>
          <a:endParaRPr lang="cs-CZ"/>
        </a:p>
      </dgm:t>
    </dgm:pt>
    <dgm:pt modelId="{2117DC90-2215-474E-9203-D8BA691F3DCE}">
      <dgm:prSet/>
      <dgm:spPr/>
      <dgm:t>
        <a:bodyPr/>
        <a:lstStyle/>
        <a:p>
          <a:r>
            <a:rPr lang="cs-CZ" dirty="0"/>
            <a:t>Škola1</a:t>
          </a:r>
        </a:p>
      </dgm:t>
    </dgm:pt>
    <dgm:pt modelId="{311121AF-6A12-4C85-9BFF-B88ECEE8ED92}" type="parTrans" cxnId="{8FC61FD5-2FBF-4506-8D48-2D8A7BACA31E}">
      <dgm:prSet/>
      <dgm:spPr/>
      <dgm:t>
        <a:bodyPr/>
        <a:lstStyle/>
        <a:p>
          <a:endParaRPr lang="cs-CZ"/>
        </a:p>
      </dgm:t>
    </dgm:pt>
    <dgm:pt modelId="{981C3948-6185-48CB-B276-D805372DE05B}" type="sibTrans" cxnId="{8FC61FD5-2FBF-4506-8D48-2D8A7BACA31E}">
      <dgm:prSet/>
      <dgm:spPr/>
      <dgm:t>
        <a:bodyPr/>
        <a:lstStyle/>
        <a:p>
          <a:endParaRPr lang="cs-CZ"/>
        </a:p>
      </dgm:t>
    </dgm:pt>
    <dgm:pt modelId="{508829D8-80AC-4896-9D96-D562253FED8B}">
      <dgm:prSet/>
      <dgm:spPr/>
      <dgm:t>
        <a:bodyPr/>
        <a:lstStyle/>
        <a:p>
          <a:r>
            <a:rPr lang="cs-CZ"/>
            <a:t>Škola2</a:t>
          </a:r>
        </a:p>
      </dgm:t>
    </dgm:pt>
    <dgm:pt modelId="{DCF54820-B884-465C-B3A9-612F5C8F555F}" type="parTrans" cxnId="{728EB929-E09E-4514-9D0F-973ACD0AC3C5}">
      <dgm:prSet/>
      <dgm:spPr/>
      <dgm:t>
        <a:bodyPr/>
        <a:lstStyle/>
        <a:p>
          <a:endParaRPr lang="cs-CZ"/>
        </a:p>
      </dgm:t>
    </dgm:pt>
    <dgm:pt modelId="{BDE4851C-828F-4788-9502-5417418A6E89}" type="sibTrans" cxnId="{728EB929-E09E-4514-9D0F-973ACD0AC3C5}">
      <dgm:prSet/>
      <dgm:spPr/>
      <dgm:t>
        <a:bodyPr/>
        <a:lstStyle/>
        <a:p>
          <a:endParaRPr lang="cs-CZ"/>
        </a:p>
      </dgm:t>
    </dgm:pt>
    <dgm:pt modelId="{85ED7E86-6497-429A-870A-B269F09EAC90}">
      <dgm:prSet/>
      <dgm:spPr/>
      <dgm:t>
        <a:bodyPr/>
        <a:lstStyle/>
        <a:p>
          <a:r>
            <a:rPr lang="cs-CZ"/>
            <a:t>Škola3</a:t>
          </a:r>
        </a:p>
      </dgm:t>
    </dgm:pt>
    <dgm:pt modelId="{F35100BB-989D-4597-848F-EDCF7E326AF5}" type="parTrans" cxnId="{14414510-402C-429F-83ED-E5CB8EB8DB8C}">
      <dgm:prSet/>
      <dgm:spPr/>
      <dgm:t>
        <a:bodyPr/>
        <a:lstStyle/>
        <a:p>
          <a:endParaRPr lang="cs-CZ"/>
        </a:p>
      </dgm:t>
    </dgm:pt>
    <dgm:pt modelId="{FF0A2FA5-9064-47EC-8293-CBC5770564D9}" type="sibTrans" cxnId="{14414510-402C-429F-83ED-E5CB8EB8DB8C}">
      <dgm:prSet/>
      <dgm:spPr/>
      <dgm:t>
        <a:bodyPr/>
        <a:lstStyle/>
        <a:p>
          <a:endParaRPr lang="cs-CZ"/>
        </a:p>
      </dgm:t>
    </dgm:pt>
    <dgm:pt modelId="{8345F6B0-7D5C-4511-91F8-BD84A4C9B576}">
      <dgm:prSet/>
      <dgm:spPr/>
      <dgm:t>
        <a:bodyPr/>
        <a:lstStyle/>
        <a:p>
          <a:r>
            <a:rPr lang="cs-CZ"/>
            <a:t>Škola1</a:t>
          </a:r>
        </a:p>
      </dgm:t>
    </dgm:pt>
    <dgm:pt modelId="{CBC1A628-D460-4CF2-8DD1-343163B91957}" type="parTrans" cxnId="{0BCE4C71-A20C-46EA-851B-51B06B567478}">
      <dgm:prSet/>
      <dgm:spPr/>
      <dgm:t>
        <a:bodyPr/>
        <a:lstStyle/>
        <a:p>
          <a:endParaRPr lang="cs-CZ"/>
        </a:p>
      </dgm:t>
    </dgm:pt>
    <dgm:pt modelId="{41392AB9-F32E-41FC-B4B1-3AC16584BB7D}" type="sibTrans" cxnId="{0BCE4C71-A20C-46EA-851B-51B06B567478}">
      <dgm:prSet/>
      <dgm:spPr/>
      <dgm:t>
        <a:bodyPr/>
        <a:lstStyle/>
        <a:p>
          <a:endParaRPr lang="cs-CZ"/>
        </a:p>
      </dgm:t>
    </dgm:pt>
    <dgm:pt modelId="{8D271485-DABD-43CC-BD67-3A394B585A48}">
      <dgm:prSet/>
      <dgm:spPr/>
      <dgm:t>
        <a:bodyPr/>
        <a:lstStyle/>
        <a:p>
          <a:r>
            <a:rPr lang="cs-CZ"/>
            <a:t>Škola2</a:t>
          </a:r>
        </a:p>
      </dgm:t>
    </dgm:pt>
    <dgm:pt modelId="{3BCDF742-5B97-4A85-8EA2-FA2026E4EE34}" type="parTrans" cxnId="{307AF1F2-86EF-4283-88DD-2B68772859BA}">
      <dgm:prSet/>
      <dgm:spPr/>
      <dgm:t>
        <a:bodyPr/>
        <a:lstStyle/>
        <a:p>
          <a:endParaRPr lang="cs-CZ"/>
        </a:p>
      </dgm:t>
    </dgm:pt>
    <dgm:pt modelId="{77C8660D-9D01-4E8A-8AC3-DE2213567BB5}" type="sibTrans" cxnId="{307AF1F2-86EF-4283-88DD-2B68772859BA}">
      <dgm:prSet/>
      <dgm:spPr/>
      <dgm:t>
        <a:bodyPr/>
        <a:lstStyle/>
        <a:p>
          <a:endParaRPr lang="cs-CZ"/>
        </a:p>
      </dgm:t>
    </dgm:pt>
    <dgm:pt modelId="{05951104-0ED8-4340-9AD1-775875EDA9DE}">
      <dgm:prSet/>
      <dgm:spPr/>
      <dgm:t>
        <a:bodyPr/>
        <a:lstStyle/>
        <a:p>
          <a:r>
            <a:rPr lang="cs-CZ"/>
            <a:t>Škola3</a:t>
          </a:r>
        </a:p>
      </dgm:t>
    </dgm:pt>
    <dgm:pt modelId="{F45CED50-BF4C-4055-9921-FF59E5AC89EB}" type="parTrans" cxnId="{C792D545-101E-4835-B07E-A4587274755B}">
      <dgm:prSet/>
      <dgm:spPr/>
      <dgm:t>
        <a:bodyPr/>
        <a:lstStyle/>
        <a:p>
          <a:endParaRPr lang="cs-CZ"/>
        </a:p>
      </dgm:t>
    </dgm:pt>
    <dgm:pt modelId="{D69678EB-3E6A-4CE9-A02F-B56D816B5E79}" type="sibTrans" cxnId="{C792D545-101E-4835-B07E-A4587274755B}">
      <dgm:prSet/>
      <dgm:spPr/>
      <dgm:t>
        <a:bodyPr/>
        <a:lstStyle/>
        <a:p>
          <a:endParaRPr lang="cs-CZ"/>
        </a:p>
      </dgm:t>
    </dgm:pt>
    <dgm:pt modelId="{1283F942-4E51-4635-A6D0-C5BCC580BE91}">
      <dgm:prSet/>
      <dgm:spPr/>
      <dgm:t>
        <a:bodyPr/>
        <a:lstStyle/>
        <a:p>
          <a:r>
            <a:rPr lang="cs-CZ"/>
            <a:t>Škola1</a:t>
          </a:r>
        </a:p>
      </dgm:t>
    </dgm:pt>
    <dgm:pt modelId="{50C12163-6691-4532-97F4-029C5882BEA1}" type="parTrans" cxnId="{71ADE7AB-37D1-449B-9AE2-E8737AA13245}">
      <dgm:prSet/>
      <dgm:spPr/>
      <dgm:t>
        <a:bodyPr/>
        <a:lstStyle/>
        <a:p>
          <a:endParaRPr lang="cs-CZ"/>
        </a:p>
      </dgm:t>
    </dgm:pt>
    <dgm:pt modelId="{AD9EC97B-3F64-44F5-9F18-469C537882C3}" type="sibTrans" cxnId="{71ADE7AB-37D1-449B-9AE2-E8737AA13245}">
      <dgm:prSet/>
      <dgm:spPr/>
      <dgm:t>
        <a:bodyPr/>
        <a:lstStyle/>
        <a:p>
          <a:endParaRPr lang="cs-CZ"/>
        </a:p>
      </dgm:t>
    </dgm:pt>
    <dgm:pt modelId="{9BFBDAC4-649D-4478-9D18-B652F35981AE}">
      <dgm:prSet/>
      <dgm:spPr/>
      <dgm:t>
        <a:bodyPr/>
        <a:lstStyle/>
        <a:p>
          <a:r>
            <a:rPr lang="cs-CZ"/>
            <a:t>Škola2</a:t>
          </a:r>
        </a:p>
      </dgm:t>
    </dgm:pt>
    <dgm:pt modelId="{EA66D2AD-259F-472E-93BA-3D2C9FA887D6}" type="parTrans" cxnId="{C2F26C15-D076-462F-8D26-2DC650EAC9E4}">
      <dgm:prSet/>
      <dgm:spPr/>
      <dgm:t>
        <a:bodyPr/>
        <a:lstStyle/>
        <a:p>
          <a:endParaRPr lang="cs-CZ"/>
        </a:p>
      </dgm:t>
    </dgm:pt>
    <dgm:pt modelId="{146823CC-6851-4C32-A8B6-220DC5773DFA}" type="sibTrans" cxnId="{C2F26C15-D076-462F-8D26-2DC650EAC9E4}">
      <dgm:prSet/>
      <dgm:spPr/>
      <dgm:t>
        <a:bodyPr/>
        <a:lstStyle/>
        <a:p>
          <a:endParaRPr lang="cs-CZ"/>
        </a:p>
      </dgm:t>
    </dgm:pt>
    <dgm:pt modelId="{BBD6F7E8-35CA-40A7-BFE4-9E8AF2BFA953}">
      <dgm:prSet/>
      <dgm:spPr/>
      <dgm:t>
        <a:bodyPr/>
        <a:lstStyle/>
        <a:p>
          <a:r>
            <a:rPr lang="cs-CZ"/>
            <a:t>Škola3</a:t>
          </a:r>
        </a:p>
      </dgm:t>
    </dgm:pt>
    <dgm:pt modelId="{C78B2351-82FD-477D-B038-E97D299A4897}" type="parTrans" cxnId="{4D48F665-43F0-4791-9897-C205C1F23D77}">
      <dgm:prSet/>
      <dgm:spPr/>
      <dgm:t>
        <a:bodyPr/>
        <a:lstStyle/>
        <a:p>
          <a:endParaRPr lang="cs-CZ"/>
        </a:p>
      </dgm:t>
    </dgm:pt>
    <dgm:pt modelId="{6B06F9C6-1952-4521-B088-16D6076EFEB1}" type="sibTrans" cxnId="{4D48F665-43F0-4791-9897-C205C1F23D77}">
      <dgm:prSet/>
      <dgm:spPr/>
      <dgm:t>
        <a:bodyPr/>
        <a:lstStyle/>
        <a:p>
          <a:endParaRPr lang="cs-CZ"/>
        </a:p>
      </dgm:t>
    </dgm:pt>
    <dgm:pt modelId="{3F888C91-93EF-422A-BC82-DB50FACFED19}">
      <dgm:prSet/>
      <dgm:spPr/>
      <dgm:t>
        <a:bodyPr/>
        <a:lstStyle/>
        <a:p>
          <a:r>
            <a:rPr lang="cs-CZ"/>
            <a:t>Obsahový manažer</a:t>
          </a:r>
        </a:p>
      </dgm:t>
    </dgm:pt>
    <dgm:pt modelId="{0F67C55A-64A3-4E64-AED1-61634B32AD17}" type="parTrans" cxnId="{7B7D35CF-9574-4FE5-B163-EF538B042D96}">
      <dgm:prSet/>
      <dgm:spPr/>
      <dgm:t>
        <a:bodyPr/>
        <a:lstStyle/>
        <a:p>
          <a:endParaRPr lang="cs-CZ"/>
        </a:p>
      </dgm:t>
    </dgm:pt>
    <dgm:pt modelId="{319C66F9-DC76-4827-B9EF-82E9AD4B3E83}" type="sibTrans" cxnId="{7B7D35CF-9574-4FE5-B163-EF538B042D96}">
      <dgm:prSet/>
      <dgm:spPr/>
      <dgm:t>
        <a:bodyPr/>
        <a:lstStyle/>
        <a:p>
          <a:endParaRPr lang="cs-CZ"/>
        </a:p>
      </dgm:t>
    </dgm:pt>
    <dgm:pt modelId="{DD98C983-F5B6-4A75-BC03-B77B89D066F7}" type="pres">
      <dgm:prSet presAssocID="{FC23029A-9E52-4764-B6C7-F286CB357014}" presName="hierChild1" presStyleCnt="0">
        <dgm:presLayoutVars>
          <dgm:orgChart val="1"/>
          <dgm:chPref val="1"/>
          <dgm:dir/>
          <dgm:animOne val="branch"/>
          <dgm:animLvl val="lvl"/>
          <dgm:resizeHandles/>
        </dgm:presLayoutVars>
      </dgm:prSet>
      <dgm:spPr/>
    </dgm:pt>
    <dgm:pt modelId="{9AB76E88-510A-4FB0-B1B4-62CFEA8B041B}" type="pres">
      <dgm:prSet presAssocID="{3F888C91-93EF-422A-BC82-DB50FACFED19}" presName="hierRoot1" presStyleCnt="0">
        <dgm:presLayoutVars>
          <dgm:hierBranch val="init"/>
        </dgm:presLayoutVars>
      </dgm:prSet>
      <dgm:spPr/>
    </dgm:pt>
    <dgm:pt modelId="{00C05AB6-B145-4E2F-9C40-9A740BB9A047}" type="pres">
      <dgm:prSet presAssocID="{3F888C91-93EF-422A-BC82-DB50FACFED19}" presName="rootComposite1" presStyleCnt="0"/>
      <dgm:spPr/>
    </dgm:pt>
    <dgm:pt modelId="{A5E0B257-0DF6-40BE-98F5-4535FE6AA037}" type="pres">
      <dgm:prSet presAssocID="{3F888C91-93EF-422A-BC82-DB50FACFED19}" presName="rootText1" presStyleLbl="node0" presStyleIdx="0" presStyleCnt="1">
        <dgm:presLayoutVars>
          <dgm:chPref val="3"/>
        </dgm:presLayoutVars>
      </dgm:prSet>
      <dgm:spPr/>
    </dgm:pt>
    <dgm:pt modelId="{46C72F36-AFD4-4F47-B5C5-F4969AFD980E}" type="pres">
      <dgm:prSet presAssocID="{3F888C91-93EF-422A-BC82-DB50FACFED19}" presName="rootConnector1" presStyleLbl="node1" presStyleIdx="0" presStyleCnt="0"/>
      <dgm:spPr/>
    </dgm:pt>
    <dgm:pt modelId="{F4ED33C9-782D-4D57-9404-D6AB4AE1AFEA}" type="pres">
      <dgm:prSet presAssocID="{3F888C91-93EF-422A-BC82-DB50FACFED19}" presName="hierChild2" presStyleCnt="0"/>
      <dgm:spPr/>
    </dgm:pt>
    <dgm:pt modelId="{B2D1F059-783C-4766-9F31-CC92EA83AFEA}" type="pres">
      <dgm:prSet presAssocID="{1DCEB54F-E580-4B83-87D9-637467CFDAF5}" presName="Name37" presStyleLbl="parChTrans1D2" presStyleIdx="0" presStyleCnt="1"/>
      <dgm:spPr/>
    </dgm:pt>
    <dgm:pt modelId="{FF91C792-1F48-4624-AC1D-8BB4652FEF95}" type="pres">
      <dgm:prSet presAssocID="{F9214B4C-FEB6-4C7F-A0C6-DE2C97399121}" presName="hierRoot2" presStyleCnt="0">
        <dgm:presLayoutVars>
          <dgm:hierBranch val="init"/>
        </dgm:presLayoutVars>
      </dgm:prSet>
      <dgm:spPr/>
    </dgm:pt>
    <dgm:pt modelId="{2E8FAAB9-E8CA-4A0B-AE47-78760D42B57B}" type="pres">
      <dgm:prSet presAssocID="{F9214B4C-FEB6-4C7F-A0C6-DE2C97399121}" presName="rootComposite" presStyleCnt="0"/>
      <dgm:spPr/>
    </dgm:pt>
    <dgm:pt modelId="{2051A41C-675A-485A-834B-10DC41B29B3A}" type="pres">
      <dgm:prSet presAssocID="{F9214B4C-FEB6-4C7F-A0C6-DE2C97399121}" presName="rootText" presStyleLbl="node2" presStyleIdx="0" presStyleCnt="1">
        <dgm:presLayoutVars>
          <dgm:chPref val="3"/>
        </dgm:presLayoutVars>
      </dgm:prSet>
      <dgm:spPr/>
    </dgm:pt>
    <dgm:pt modelId="{BBCBDDD2-6724-4F0D-A7A1-80598CA97A4F}" type="pres">
      <dgm:prSet presAssocID="{F9214B4C-FEB6-4C7F-A0C6-DE2C97399121}" presName="rootConnector" presStyleLbl="node2" presStyleIdx="0" presStyleCnt="1"/>
      <dgm:spPr/>
    </dgm:pt>
    <dgm:pt modelId="{AE06A2CE-7A33-4EA9-835B-985CAAA6F511}" type="pres">
      <dgm:prSet presAssocID="{F9214B4C-FEB6-4C7F-A0C6-DE2C97399121}" presName="hierChild4" presStyleCnt="0"/>
      <dgm:spPr/>
    </dgm:pt>
    <dgm:pt modelId="{D6E60526-17C5-4669-BDE9-44E0E86ECC65}" type="pres">
      <dgm:prSet presAssocID="{7E021568-2681-4903-AF96-64CE0614B52B}" presName="Name37" presStyleLbl="parChTrans1D3" presStyleIdx="0" presStyleCnt="5"/>
      <dgm:spPr/>
    </dgm:pt>
    <dgm:pt modelId="{357907E5-F39A-4D18-95D8-86617E59E3C7}" type="pres">
      <dgm:prSet presAssocID="{DD4D2BB0-F781-4715-870E-5CF2168EB131}" presName="hierRoot2" presStyleCnt="0">
        <dgm:presLayoutVars>
          <dgm:hierBranch val="init"/>
        </dgm:presLayoutVars>
      </dgm:prSet>
      <dgm:spPr/>
    </dgm:pt>
    <dgm:pt modelId="{0A098085-BECB-4D26-A8E0-E8BCE173F97E}" type="pres">
      <dgm:prSet presAssocID="{DD4D2BB0-F781-4715-870E-5CF2168EB131}" presName="rootComposite" presStyleCnt="0"/>
      <dgm:spPr/>
    </dgm:pt>
    <dgm:pt modelId="{1F52D4AD-E39C-4AC6-BC0C-7EA783FB9AD2}" type="pres">
      <dgm:prSet presAssocID="{DD4D2BB0-F781-4715-870E-5CF2168EB131}" presName="rootText" presStyleLbl="node3" presStyleIdx="0" presStyleCnt="3">
        <dgm:presLayoutVars>
          <dgm:chPref val="3"/>
        </dgm:presLayoutVars>
      </dgm:prSet>
      <dgm:spPr/>
    </dgm:pt>
    <dgm:pt modelId="{B132B42D-3830-4E2A-B04D-7BF78829FDD1}" type="pres">
      <dgm:prSet presAssocID="{DD4D2BB0-F781-4715-870E-5CF2168EB131}" presName="rootConnector" presStyleLbl="node3" presStyleIdx="0" presStyleCnt="3"/>
      <dgm:spPr/>
    </dgm:pt>
    <dgm:pt modelId="{BBE7F9BF-BFA5-484E-8186-150C30167CA3}" type="pres">
      <dgm:prSet presAssocID="{DD4D2BB0-F781-4715-870E-5CF2168EB131}" presName="hierChild4" presStyleCnt="0"/>
      <dgm:spPr/>
    </dgm:pt>
    <dgm:pt modelId="{BA319871-3432-423A-AE8F-A59849AD5289}" type="pres">
      <dgm:prSet presAssocID="{311121AF-6A12-4C85-9BFF-B88ECEE8ED92}" presName="Name37" presStyleLbl="parChTrans1D4" presStyleIdx="0" presStyleCnt="9"/>
      <dgm:spPr/>
    </dgm:pt>
    <dgm:pt modelId="{0D13D851-0F8D-40A5-92C8-6A2F9313DA48}" type="pres">
      <dgm:prSet presAssocID="{2117DC90-2215-474E-9203-D8BA691F3DCE}" presName="hierRoot2" presStyleCnt="0">
        <dgm:presLayoutVars>
          <dgm:hierBranch val="init"/>
        </dgm:presLayoutVars>
      </dgm:prSet>
      <dgm:spPr/>
    </dgm:pt>
    <dgm:pt modelId="{A5BD82D8-2EAB-43F7-B3CB-2FE59C18E8B8}" type="pres">
      <dgm:prSet presAssocID="{2117DC90-2215-474E-9203-D8BA691F3DCE}" presName="rootComposite" presStyleCnt="0"/>
      <dgm:spPr/>
    </dgm:pt>
    <dgm:pt modelId="{82C92C11-DEB0-409A-B9C4-378FA0BD12DB}" type="pres">
      <dgm:prSet presAssocID="{2117DC90-2215-474E-9203-D8BA691F3DCE}" presName="rootText" presStyleLbl="node4" presStyleIdx="0" presStyleCnt="9">
        <dgm:presLayoutVars>
          <dgm:chPref val="3"/>
        </dgm:presLayoutVars>
      </dgm:prSet>
      <dgm:spPr/>
    </dgm:pt>
    <dgm:pt modelId="{55255EAA-E535-4266-91F1-A09BB3BF2FD4}" type="pres">
      <dgm:prSet presAssocID="{2117DC90-2215-474E-9203-D8BA691F3DCE}" presName="rootConnector" presStyleLbl="node4" presStyleIdx="0" presStyleCnt="9"/>
      <dgm:spPr/>
    </dgm:pt>
    <dgm:pt modelId="{8A883129-E098-4365-BCD9-4807D65652BB}" type="pres">
      <dgm:prSet presAssocID="{2117DC90-2215-474E-9203-D8BA691F3DCE}" presName="hierChild4" presStyleCnt="0"/>
      <dgm:spPr/>
    </dgm:pt>
    <dgm:pt modelId="{930A0B9B-4DD8-48A8-9BE4-358A4F482ABE}" type="pres">
      <dgm:prSet presAssocID="{2117DC90-2215-474E-9203-D8BA691F3DCE}" presName="hierChild5" presStyleCnt="0"/>
      <dgm:spPr/>
    </dgm:pt>
    <dgm:pt modelId="{96605F15-8592-4076-ABC6-6A36D8A29453}" type="pres">
      <dgm:prSet presAssocID="{DCF54820-B884-465C-B3A9-612F5C8F555F}" presName="Name37" presStyleLbl="parChTrans1D4" presStyleIdx="1" presStyleCnt="9"/>
      <dgm:spPr/>
    </dgm:pt>
    <dgm:pt modelId="{66BD6877-3172-4648-8D04-56BA1BF1FCA9}" type="pres">
      <dgm:prSet presAssocID="{508829D8-80AC-4896-9D96-D562253FED8B}" presName="hierRoot2" presStyleCnt="0">
        <dgm:presLayoutVars>
          <dgm:hierBranch val="init"/>
        </dgm:presLayoutVars>
      </dgm:prSet>
      <dgm:spPr/>
    </dgm:pt>
    <dgm:pt modelId="{88AF334F-182F-432A-8EAD-32BC9268DCA4}" type="pres">
      <dgm:prSet presAssocID="{508829D8-80AC-4896-9D96-D562253FED8B}" presName="rootComposite" presStyleCnt="0"/>
      <dgm:spPr/>
    </dgm:pt>
    <dgm:pt modelId="{B2515C40-A5A7-49A4-92C2-E3BF14CE110B}" type="pres">
      <dgm:prSet presAssocID="{508829D8-80AC-4896-9D96-D562253FED8B}" presName="rootText" presStyleLbl="node4" presStyleIdx="1" presStyleCnt="9">
        <dgm:presLayoutVars>
          <dgm:chPref val="3"/>
        </dgm:presLayoutVars>
      </dgm:prSet>
      <dgm:spPr/>
    </dgm:pt>
    <dgm:pt modelId="{AE71B5A4-5C21-4F2D-8F3D-B287E07FBC2A}" type="pres">
      <dgm:prSet presAssocID="{508829D8-80AC-4896-9D96-D562253FED8B}" presName="rootConnector" presStyleLbl="node4" presStyleIdx="1" presStyleCnt="9"/>
      <dgm:spPr/>
    </dgm:pt>
    <dgm:pt modelId="{771640B9-948B-4F0F-967D-A47270CBDBD9}" type="pres">
      <dgm:prSet presAssocID="{508829D8-80AC-4896-9D96-D562253FED8B}" presName="hierChild4" presStyleCnt="0"/>
      <dgm:spPr/>
    </dgm:pt>
    <dgm:pt modelId="{AFB7E045-645E-4E3C-9043-3FE16250FD25}" type="pres">
      <dgm:prSet presAssocID="{508829D8-80AC-4896-9D96-D562253FED8B}" presName="hierChild5" presStyleCnt="0"/>
      <dgm:spPr/>
    </dgm:pt>
    <dgm:pt modelId="{9DE11C61-56C9-47E5-AE00-4124D911A548}" type="pres">
      <dgm:prSet presAssocID="{F35100BB-989D-4597-848F-EDCF7E326AF5}" presName="Name37" presStyleLbl="parChTrans1D4" presStyleIdx="2" presStyleCnt="9"/>
      <dgm:spPr/>
    </dgm:pt>
    <dgm:pt modelId="{9DD9BBCB-2F2F-4C2B-A168-4F65BBED57A7}" type="pres">
      <dgm:prSet presAssocID="{85ED7E86-6497-429A-870A-B269F09EAC90}" presName="hierRoot2" presStyleCnt="0">
        <dgm:presLayoutVars>
          <dgm:hierBranch val="init"/>
        </dgm:presLayoutVars>
      </dgm:prSet>
      <dgm:spPr/>
    </dgm:pt>
    <dgm:pt modelId="{859E93FF-8BAC-4054-89C8-7E42CA592C07}" type="pres">
      <dgm:prSet presAssocID="{85ED7E86-6497-429A-870A-B269F09EAC90}" presName="rootComposite" presStyleCnt="0"/>
      <dgm:spPr/>
    </dgm:pt>
    <dgm:pt modelId="{54DFC6BA-3E59-42B5-8586-A6F11B3B2FFD}" type="pres">
      <dgm:prSet presAssocID="{85ED7E86-6497-429A-870A-B269F09EAC90}" presName="rootText" presStyleLbl="node4" presStyleIdx="2" presStyleCnt="9">
        <dgm:presLayoutVars>
          <dgm:chPref val="3"/>
        </dgm:presLayoutVars>
      </dgm:prSet>
      <dgm:spPr/>
    </dgm:pt>
    <dgm:pt modelId="{11DE1086-C3BA-4B63-943D-0F2333D311A7}" type="pres">
      <dgm:prSet presAssocID="{85ED7E86-6497-429A-870A-B269F09EAC90}" presName="rootConnector" presStyleLbl="node4" presStyleIdx="2" presStyleCnt="9"/>
      <dgm:spPr/>
    </dgm:pt>
    <dgm:pt modelId="{9D500BC1-E251-40C1-82A6-C2BE7EFED3A6}" type="pres">
      <dgm:prSet presAssocID="{85ED7E86-6497-429A-870A-B269F09EAC90}" presName="hierChild4" presStyleCnt="0"/>
      <dgm:spPr/>
    </dgm:pt>
    <dgm:pt modelId="{3F5AAE2B-D68F-47DF-82AE-7AEF2B89A5F5}" type="pres">
      <dgm:prSet presAssocID="{85ED7E86-6497-429A-870A-B269F09EAC90}" presName="hierChild5" presStyleCnt="0"/>
      <dgm:spPr/>
    </dgm:pt>
    <dgm:pt modelId="{5AB7CC96-E251-4068-B4BA-A614B6BF945F}" type="pres">
      <dgm:prSet presAssocID="{DD4D2BB0-F781-4715-870E-5CF2168EB131}" presName="hierChild5" presStyleCnt="0"/>
      <dgm:spPr/>
    </dgm:pt>
    <dgm:pt modelId="{09A949D8-3AAF-4A12-A821-08EE7D899A89}" type="pres">
      <dgm:prSet presAssocID="{A4E7C6C0-48D8-4A84-8216-94C1C1B08557}" presName="Name37" presStyleLbl="parChTrans1D3" presStyleIdx="1" presStyleCnt="5"/>
      <dgm:spPr/>
    </dgm:pt>
    <dgm:pt modelId="{45AA5B1D-39D7-4A91-B03F-5236FC7CC8B8}" type="pres">
      <dgm:prSet presAssocID="{CD419092-732B-4685-BF0D-CC205BD552E3}" presName="hierRoot2" presStyleCnt="0">
        <dgm:presLayoutVars>
          <dgm:hierBranch val="init"/>
        </dgm:presLayoutVars>
      </dgm:prSet>
      <dgm:spPr/>
    </dgm:pt>
    <dgm:pt modelId="{25381DA5-0D16-4A80-A961-694A48025F88}" type="pres">
      <dgm:prSet presAssocID="{CD419092-732B-4685-BF0D-CC205BD552E3}" presName="rootComposite" presStyleCnt="0"/>
      <dgm:spPr/>
    </dgm:pt>
    <dgm:pt modelId="{9763B051-346A-443B-8C75-A05940841F54}" type="pres">
      <dgm:prSet presAssocID="{CD419092-732B-4685-BF0D-CC205BD552E3}" presName="rootText" presStyleLbl="node3" presStyleIdx="1" presStyleCnt="3">
        <dgm:presLayoutVars>
          <dgm:chPref val="3"/>
        </dgm:presLayoutVars>
      </dgm:prSet>
      <dgm:spPr/>
    </dgm:pt>
    <dgm:pt modelId="{F4F9B283-4DA1-4C94-96D6-38039A03AE27}" type="pres">
      <dgm:prSet presAssocID="{CD419092-732B-4685-BF0D-CC205BD552E3}" presName="rootConnector" presStyleLbl="node3" presStyleIdx="1" presStyleCnt="3"/>
      <dgm:spPr/>
    </dgm:pt>
    <dgm:pt modelId="{642AB439-590F-4D89-982C-4121E6F1C723}" type="pres">
      <dgm:prSet presAssocID="{CD419092-732B-4685-BF0D-CC205BD552E3}" presName="hierChild4" presStyleCnt="0"/>
      <dgm:spPr/>
    </dgm:pt>
    <dgm:pt modelId="{50C9DBEE-9587-43AF-889D-44905DA1A144}" type="pres">
      <dgm:prSet presAssocID="{CBC1A628-D460-4CF2-8DD1-343163B91957}" presName="Name37" presStyleLbl="parChTrans1D4" presStyleIdx="3" presStyleCnt="9"/>
      <dgm:spPr/>
    </dgm:pt>
    <dgm:pt modelId="{3F3076EA-D85B-4F81-9467-442C0F700CB2}" type="pres">
      <dgm:prSet presAssocID="{8345F6B0-7D5C-4511-91F8-BD84A4C9B576}" presName="hierRoot2" presStyleCnt="0">
        <dgm:presLayoutVars>
          <dgm:hierBranch val="init"/>
        </dgm:presLayoutVars>
      </dgm:prSet>
      <dgm:spPr/>
    </dgm:pt>
    <dgm:pt modelId="{C95B4D33-C700-4D26-901A-EE428C75AF21}" type="pres">
      <dgm:prSet presAssocID="{8345F6B0-7D5C-4511-91F8-BD84A4C9B576}" presName="rootComposite" presStyleCnt="0"/>
      <dgm:spPr/>
    </dgm:pt>
    <dgm:pt modelId="{2976D86B-F9A4-4A8F-9C15-B569F88334BA}" type="pres">
      <dgm:prSet presAssocID="{8345F6B0-7D5C-4511-91F8-BD84A4C9B576}" presName="rootText" presStyleLbl="node4" presStyleIdx="3" presStyleCnt="9">
        <dgm:presLayoutVars>
          <dgm:chPref val="3"/>
        </dgm:presLayoutVars>
      </dgm:prSet>
      <dgm:spPr/>
    </dgm:pt>
    <dgm:pt modelId="{9B32A55B-0836-4704-A77F-48EDBDCED87F}" type="pres">
      <dgm:prSet presAssocID="{8345F6B0-7D5C-4511-91F8-BD84A4C9B576}" presName="rootConnector" presStyleLbl="node4" presStyleIdx="3" presStyleCnt="9"/>
      <dgm:spPr/>
    </dgm:pt>
    <dgm:pt modelId="{CBCDDF7E-A1CD-435A-9CED-1A359CBF94F3}" type="pres">
      <dgm:prSet presAssocID="{8345F6B0-7D5C-4511-91F8-BD84A4C9B576}" presName="hierChild4" presStyleCnt="0"/>
      <dgm:spPr/>
    </dgm:pt>
    <dgm:pt modelId="{E37413D2-391F-4299-9D18-C0DD7CEF1086}" type="pres">
      <dgm:prSet presAssocID="{8345F6B0-7D5C-4511-91F8-BD84A4C9B576}" presName="hierChild5" presStyleCnt="0"/>
      <dgm:spPr/>
    </dgm:pt>
    <dgm:pt modelId="{3966FA9E-8A77-4099-956B-F96566AF1686}" type="pres">
      <dgm:prSet presAssocID="{3BCDF742-5B97-4A85-8EA2-FA2026E4EE34}" presName="Name37" presStyleLbl="parChTrans1D4" presStyleIdx="4" presStyleCnt="9"/>
      <dgm:spPr/>
    </dgm:pt>
    <dgm:pt modelId="{ABF72BFC-E36B-4288-9D11-32322ECCF73F}" type="pres">
      <dgm:prSet presAssocID="{8D271485-DABD-43CC-BD67-3A394B585A48}" presName="hierRoot2" presStyleCnt="0">
        <dgm:presLayoutVars>
          <dgm:hierBranch val="init"/>
        </dgm:presLayoutVars>
      </dgm:prSet>
      <dgm:spPr/>
    </dgm:pt>
    <dgm:pt modelId="{B8255BDB-3221-4B7D-B939-05CFB85DB5A2}" type="pres">
      <dgm:prSet presAssocID="{8D271485-DABD-43CC-BD67-3A394B585A48}" presName="rootComposite" presStyleCnt="0"/>
      <dgm:spPr/>
    </dgm:pt>
    <dgm:pt modelId="{ED464CED-592E-4E3F-BA07-3822D186CA3F}" type="pres">
      <dgm:prSet presAssocID="{8D271485-DABD-43CC-BD67-3A394B585A48}" presName="rootText" presStyleLbl="node4" presStyleIdx="4" presStyleCnt="9">
        <dgm:presLayoutVars>
          <dgm:chPref val="3"/>
        </dgm:presLayoutVars>
      </dgm:prSet>
      <dgm:spPr/>
    </dgm:pt>
    <dgm:pt modelId="{22C7398F-D695-4525-A533-E5FC3A9FC9A5}" type="pres">
      <dgm:prSet presAssocID="{8D271485-DABD-43CC-BD67-3A394B585A48}" presName="rootConnector" presStyleLbl="node4" presStyleIdx="4" presStyleCnt="9"/>
      <dgm:spPr/>
    </dgm:pt>
    <dgm:pt modelId="{9361E2BE-C836-4501-9ADB-07F338FBDF40}" type="pres">
      <dgm:prSet presAssocID="{8D271485-DABD-43CC-BD67-3A394B585A48}" presName="hierChild4" presStyleCnt="0"/>
      <dgm:spPr/>
    </dgm:pt>
    <dgm:pt modelId="{038838AB-BB74-4AC3-ADBE-77DFD6A5957D}" type="pres">
      <dgm:prSet presAssocID="{8D271485-DABD-43CC-BD67-3A394B585A48}" presName="hierChild5" presStyleCnt="0"/>
      <dgm:spPr/>
    </dgm:pt>
    <dgm:pt modelId="{C472AB84-28BB-45A5-804E-5818CC2D872B}" type="pres">
      <dgm:prSet presAssocID="{F45CED50-BF4C-4055-9921-FF59E5AC89EB}" presName="Name37" presStyleLbl="parChTrans1D4" presStyleIdx="5" presStyleCnt="9"/>
      <dgm:spPr/>
    </dgm:pt>
    <dgm:pt modelId="{D9796088-41B0-4D15-B40D-69198DA627F8}" type="pres">
      <dgm:prSet presAssocID="{05951104-0ED8-4340-9AD1-775875EDA9DE}" presName="hierRoot2" presStyleCnt="0">
        <dgm:presLayoutVars>
          <dgm:hierBranch val="init"/>
        </dgm:presLayoutVars>
      </dgm:prSet>
      <dgm:spPr/>
    </dgm:pt>
    <dgm:pt modelId="{C97AB5F7-B930-459C-9ACE-0AA23F6E8007}" type="pres">
      <dgm:prSet presAssocID="{05951104-0ED8-4340-9AD1-775875EDA9DE}" presName="rootComposite" presStyleCnt="0"/>
      <dgm:spPr/>
    </dgm:pt>
    <dgm:pt modelId="{9B74AE8E-6B46-4DEB-A6CA-0DD0120E1519}" type="pres">
      <dgm:prSet presAssocID="{05951104-0ED8-4340-9AD1-775875EDA9DE}" presName="rootText" presStyleLbl="node4" presStyleIdx="5" presStyleCnt="9">
        <dgm:presLayoutVars>
          <dgm:chPref val="3"/>
        </dgm:presLayoutVars>
      </dgm:prSet>
      <dgm:spPr/>
    </dgm:pt>
    <dgm:pt modelId="{289B1D51-ED74-470B-AF49-57A895C59257}" type="pres">
      <dgm:prSet presAssocID="{05951104-0ED8-4340-9AD1-775875EDA9DE}" presName="rootConnector" presStyleLbl="node4" presStyleIdx="5" presStyleCnt="9"/>
      <dgm:spPr/>
    </dgm:pt>
    <dgm:pt modelId="{407C3C6C-39E1-4600-A360-159B217D110D}" type="pres">
      <dgm:prSet presAssocID="{05951104-0ED8-4340-9AD1-775875EDA9DE}" presName="hierChild4" presStyleCnt="0"/>
      <dgm:spPr/>
    </dgm:pt>
    <dgm:pt modelId="{8F6F7FB6-CBA7-4682-909C-7218CA73ED30}" type="pres">
      <dgm:prSet presAssocID="{05951104-0ED8-4340-9AD1-775875EDA9DE}" presName="hierChild5" presStyleCnt="0"/>
      <dgm:spPr/>
    </dgm:pt>
    <dgm:pt modelId="{7127D900-806E-4E76-A024-6C5C86937A84}" type="pres">
      <dgm:prSet presAssocID="{CD419092-732B-4685-BF0D-CC205BD552E3}" presName="hierChild5" presStyleCnt="0"/>
      <dgm:spPr/>
    </dgm:pt>
    <dgm:pt modelId="{E49CBB1D-9115-40D0-ACCB-8CBC7A138323}" type="pres">
      <dgm:prSet presAssocID="{FFDA9380-DD52-4409-981F-B3F1849B49C2}" presName="Name37" presStyleLbl="parChTrans1D3" presStyleIdx="2" presStyleCnt="5"/>
      <dgm:spPr/>
    </dgm:pt>
    <dgm:pt modelId="{142A826A-8E15-4597-95F0-97A79D617BFE}" type="pres">
      <dgm:prSet presAssocID="{57CCAE84-C1C4-42DF-A151-85F414D4BE87}" presName="hierRoot2" presStyleCnt="0">
        <dgm:presLayoutVars>
          <dgm:hierBranch val="init"/>
        </dgm:presLayoutVars>
      </dgm:prSet>
      <dgm:spPr/>
    </dgm:pt>
    <dgm:pt modelId="{DBF2C0B2-A93E-45D1-B37A-12FAE6E8A1D7}" type="pres">
      <dgm:prSet presAssocID="{57CCAE84-C1C4-42DF-A151-85F414D4BE87}" presName="rootComposite" presStyleCnt="0"/>
      <dgm:spPr/>
    </dgm:pt>
    <dgm:pt modelId="{839B85B7-FDB8-4053-8438-C2F519DC8DA3}" type="pres">
      <dgm:prSet presAssocID="{57CCAE84-C1C4-42DF-A151-85F414D4BE87}" presName="rootText" presStyleLbl="node3" presStyleIdx="2" presStyleCnt="3">
        <dgm:presLayoutVars>
          <dgm:chPref val="3"/>
        </dgm:presLayoutVars>
      </dgm:prSet>
      <dgm:spPr/>
    </dgm:pt>
    <dgm:pt modelId="{03D6E176-B28C-4DCE-8AED-8BFC21FA246B}" type="pres">
      <dgm:prSet presAssocID="{57CCAE84-C1C4-42DF-A151-85F414D4BE87}" presName="rootConnector" presStyleLbl="node3" presStyleIdx="2" presStyleCnt="3"/>
      <dgm:spPr/>
    </dgm:pt>
    <dgm:pt modelId="{9584200B-BED7-4FAB-A313-EB07EB2E7D86}" type="pres">
      <dgm:prSet presAssocID="{57CCAE84-C1C4-42DF-A151-85F414D4BE87}" presName="hierChild4" presStyleCnt="0"/>
      <dgm:spPr/>
    </dgm:pt>
    <dgm:pt modelId="{7FA4FDAC-F51C-4425-BF38-3634E5F9E7BC}" type="pres">
      <dgm:prSet presAssocID="{50C12163-6691-4532-97F4-029C5882BEA1}" presName="Name37" presStyleLbl="parChTrans1D4" presStyleIdx="6" presStyleCnt="9"/>
      <dgm:spPr/>
    </dgm:pt>
    <dgm:pt modelId="{663DE360-41AB-4B39-888A-581E5C328BB8}" type="pres">
      <dgm:prSet presAssocID="{1283F942-4E51-4635-A6D0-C5BCC580BE91}" presName="hierRoot2" presStyleCnt="0">
        <dgm:presLayoutVars>
          <dgm:hierBranch val="init"/>
        </dgm:presLayoutVars>
      </dgm:prSet>
      <dgm:spPr/>
    </dgm:pt>
    <dgm:pt modelId="{4B6A5FD7-D272-47AB-A37E-54B0EC1CC082}" type="pres">
      <dgm:prSet presAssocID="{1283F942-4E51-4635-A6D0-C5BCC580BE91}" presName="rootComposite" presStyleCnt="0"/>
      <dgm:spPr/>
    </dgm:pt>
    <dgm:pt modelId="{89061F4D-A93F-4FE9-8061-C07011B5B12A}" type="pres">
      <dgm:prSet presAssocID="{1283F942-4E51-4635-A6D0-C5BCC580BE91}" presName="rootText" presStyleLbl="node4" presStyleIdx="6" presStyleCnt="9">
        <dgm:presLayoutVars>
          <dgm:chPref val="3"/>
        </dgm:presLayoutVars>
      </dgm:prSet>
      <dgm:spPr/>
    </dgm:pt>
    <dgm:pt modelId="{5EE0E5FB-836C-4FF7-A3C6-E4E0A2A2C9DD}" type="pres">
      <dgm:prSet presAssocID="{1283F942-4E51-4635-A6D0-C5BCC580BE91}" presName="rootConnector" presStyleLbl="node4" presStyleIdx="6" presStyleCnt="9"/>
      <dgm:spPr/>
    </dgm:pt>
    <dgm:pt modelId="{951F641D-EC12-4746-A5AD-4799EFCBE32E}" type="pres">
      <dgm:prSet presAssocID="{1283F942-4E51-4635-A6D0-C5BCC580BE91}" presName="hierChild4" presStyleCnt="0"/>
      <dgm:spPr/>
    </dgm:pt>
    <dgm:pt modelId="{FDBBE22D-0E6B-4E10-930E-A0F0F5B982CB}" type="pres">
      <dgm:prSet presAssocID="{1283F942-4E51-4635-A6D0-C5BCC580BE91}" presName="hierChild5" presStyleCnt="0"/>
      <dgm:spPr/>
    </dgm:pt>
    <dgm:pt modelId="{861B3AE5-51E4-4DB8-B69F-7DE5CAC62AC2}" type="pres">
      <dgm:prSet presAssocID="{EA66D2AD-259F-472E-93BA-3D2C9FA887D6}" presName="Name37" presStyleLbl="parChTrans1D4" presStyleIdx="7" presStyleCnt="9"/>
      <dgm:spPr/>
    </dgm:pt>
    <dgm:pt modelId="{AEC52DE3-700F-4275-9025-44EFC740BEAF}" type="pres">
      <dgm:prSet presAssocID="{9BFBDAC4-649D-4478-9D18-B652F35981AE}" presName="hierRoot2" presStyleCnt="0">
        <dgm:presLayoutVars>
          <dgm:hierBranch val="init"/>
        </dgm:presLayoutVars>
      </dgm:prSet>
      <dgm:spPr/>
    </dgm:pt>
    <dgm:pt modelId="{224B2B80-817A-4F78-9287-1405056CAD2C}" type="pres">
      <dgm:prSet presAssocID="{9BFBDAC4-649D-4478-9D18-B652F35981AE}" presName="rootComposite" presStyleCnt="0"/>
      <dgm:spPr/>
    </dgm:pt>
    <dgm:pt modelId="{AE5F60CB-65CA-4432-BBFA-04A8BCCE33FA}" type="pres">
      <dgm:prSet presAssocID="{9BFBDAC4-649D-4478-9D18-B652F35981AE}" presName="rootText" presStyleLbl="node4" presStyleIdx="7" presStyleCnt="9">
        <dgm:presLayoutVars>
          <dgm:chPref val="3"/>
        </dgm:presLayoutVars>
      </dgm:prSet>
      <dgm:spPr/>
    </dgm:pt>
    <dgm:pt modelId="{C916BF4E-AADD-4369-AA7E-07FAB264C5BF}" type="pres">
      <dgm:prSet presAssocID="{9BFBDAC4-649D-4478-9D18-B652F35981AE}" presName="rootConnector" presStyleLbl="node4" presStyleIdx="7" presStyleCnt="9"/>
      <dgm:spPr/>
    </dgm:pt>
    <dgm:pt modelId="{6848BF3F-8115-48B8-B3B3-64D04F03AD16}" type="pres">
      <dgm:prSet presAssocID="{9BFBDAC4-649D-4478-9D18-B652F35981AE}" presName="hierChild4" presStyleCnt="0"/>
      <dgm:spPr/>
    </dgm:pt>
    <dgm:pt modelId="{ABE71106-2B66-490E-8A69-40DD2CD8EF2E}" type="pres">
      <dgm:prSet presAssocID="{9BFBDAC4-649D-4478-9D18-B652F35981AE}" presName="hierChild5" presStyleCnt="0"/>
      <dgm:spPr/>
    </dgm:pt>
    <dgm:pt modelId="{DF5E290F-7716-4F3F-8A4F-C478B70C3EA4}" type="pres">
      <dgm:prSet presAssocID="{C78B2351-82FD-477D-B038-E97D299A4897}" presName="Name37" presStyleLbl="parChTrans1D4" presStyleIdx="8" presStyleCnt="9"/>
      <dgm:spPr/>
    </dgm:pt>
    <dgm:pt modelId="{A9AED611-E9D7-47DC-9F36-1119496F3AD6}" type="pres">
      <dgm:prSet presAssocID="{BBD6F7E8-35CA-40A7-BFE4-9E8AF2BFA953}" presName="hierRoot2" presStyleCnt="0">
        <dgm:presLayoutVars>
          <dgm:hierBranch val="init"/>
        </dgm:presLayoutVars>
      </dgm:prSet>
      <dgm:spPr/>
    </dgm:pt>
    <dgm:pt modelId="{12D46684-D2C0-4316-A202-E5D5C24EB808}" type="pres">
      <dgm:prSet presAssocID="{BBD6F7E8-35CA-40A7-BFE4-9E8AF2BFA953}" presName="rootComposite" presStyleCnt="0"/>
      <dgm:spPr/>
    </dgm:pt>
    <dgm:pt modelId="{F220263B-6EE0-4868-A982-62537E957589}" type="pres">
      <dgm:prSet presAssocID="{BBD6F7E8-35CA-40A7-BFE4-9E8AF2BFA953}" presName="rootText" presStyleLbl="node4" presStyleIdx="8" presStyleCnt="9">
        <dgm:presLayoutVars>
          <dgm:chPref val="3"/>
        </dgm:presLayoutVars>
      </dgm:prSet>
      <dgm:spPr/>
    </dgm:pt>
    <dgm:pt modelId="{9FC1298E-C421-46D0-A5E4-76E1E0D7AD70}" type="pres">
      <dgm:prSet presAssocID="{BBD6F7E8-35CA-40A7-BFE4-9E8AF2BFA953}" presName="rootConnector" presStyleLbl="node4" presStyleIdx="8" presStyleCnt="9"/>
      <dgm:spPr/>
    </dgm:pt>
    <dgm:pt modelId="{9A902AC8-1816-4C6A-B1EE-F84361684262}" type="pres">
      <dgm:prSet presAssocID="{BBD6F7E8-35CA-40A7-BFE4-9E8AF2BFA953}" presName="hierChild4" presStyleCnt="0"/>
      <dgm:spPr/>
    </dgm:pt>
    <dgm:pt modelId="{3B1607A6-ED7A-486A-B483-64A23A797E2D}" type="pres">
      <dgm:prSet presAssocID="{BBD6F7E8-35CA-40A7-BFE4-9E8AF2BFA953}" presName="hierChild5" presStyleCnt="0"/>
      <dgm:spPr/>
    </dgm:pt>
    <dgm:pt modelId="{404F82AA-6510-4E7D-A0BC-AAC57F02985D}" type="pres">
      <dgm:prSet presAssocID="{57CCAE84-C1C4-42DF-A151-85F414D4BE87}" presName="hierChild5" presStyleCnt="0"/>
      <dgm:spPr/>
    </dgm:pt>
    <dgm:pt modelId="{E95DCD7E-BE29-4CD2-95CD-8A7548A571B0}" type="pres">
      <dgm:prSet presAssocID="{F9214B4C-FEB6-4C7F-A0C6-DE2C97399121}" presName="hierChild5" presStyleCnt="0"/>
      <dgm:spPr/>
    </dgm:pt>
    <dgm:pt modelId="{96611668-57FA-43EE-B4ED-838688F6E49F}" type="pres">
      <dgm:prSet presAssocID="{AA675F25-A350-474A-9101-F6FFE9B3CFC7}" presName="Name111" presStyleLbl="parChTrans1D3" presStyleIdx="3" presStyleCnt="5"/>
      <dgm:spPr/>
    </dgm:pt>
    <dgm:pt modelId="{EAF625F7-FB15-43E6-8CBE-43934AEFEA7E}" type="pres">
      <dgm:prSet presAssocID="{0AFD8924-E2F9-4F6D-AAC9-9EC1B457CE17}" presName="hierRoot3" presStyleCnt="0">
        <dgm:presLayoutVars>
          <dgm:hierBranch val="init"/>
        </dgm:presLayoutVars>
      </dgm:prSet>
      <dgm:spPr/>
    </dgm:pt>
    <dgm:pt modelId="{F7C8F3A5-5987-45A5-9C78-24CEE5DCCFB0}" type="pres">
      <dgm:prSet presAssocID="{0AFD8924-E2F9-4F6D-AAC9-9EC1B457CE17}" presName="rootComposite3" presStyleCnt="0"/>
      <dgm:spPr/>
    </dgm:pt>
    <dgm:pt modelId="{27050B36-C6E2-480E-8BBD-FB6760E92F3F}" type="pres">
      <dgm:prSet presAssocID="{0AFD8924-E2F9-4F6D-AAC9-9EC1B457CE17}" presName="rootText3" presStyleLbl="asst2" presStyleIdx="0" presStyleCnt="2">
        <dgm:presLayoutVars>
          <dgm:chPref val="3"/>
        </dgm:presLayoutVars>
      </dgm:prSet>
      <dgm:spPr/>
    </dgm:pt>
    <dgm:pt modelId="{1BA31B1C-439E-40AE-BA98-666CD3B93F37}" type="pres">
      <dgm:prSet presAssocID="{0AFD8924-E2F9-4F6D-AAC9-9EC1B457CE17}" presName="rootConnector3" presStyleLbl="asst2" presStyleIdx="0" presStyleCnt="2"/>
      <dgm:spPr/>
    </dgm:pt>
    <dgm:pt modelId="{06075A0F-12A2-42F0-9C07-53C04D8A9DF5}" type="pres">
      <dgm:prSet presAssocID="{0AFD8924-E2F9-4F6D-AAC9-9EC1B457CE17}" presName="hierChild6" presStyleCnt="0"/>
      <dgm:spPr/>
    </dgm:pt>
    <dgm:pt modelId="{79D95C9B-9E2D-43EE-AB4B-393A9F234A4A}" type="pres">
      <dgm:prSet presAssocID="{0AFD8924-E2F9-4F6D-AAC9-9EC1B457CE17}" presName="hierChild7" presStyleCnt="0"/>
      <dgm:spPr/>
    </dgm:pt>
    <dgm:pt modelId="{A3035214-0B69-4F45-84CB-C2F2EADF9325}" type="pres">
      <dgm:prSet presAssocID="{CD8A4A31-9577-45F9-A2C8-648C734A88AB}" presName="Name111" presStyleLbl="parChTrans1D3" presStyleIdx="4" presStyleCnt="5"/>
      <dgm:spPr/>
    </dgm:pt>
    <dgm:pt modelId="{22143B34-ACA9-4121-86CA-E8F8E22F08CD}" type="pres">
      <dgm:prSet presAssocID="{B5EC3DD0-4B77-44B6-8E86-46244DC1E7FA}" presName="hierRoot3" presStyleCnt="0">
        <dgm:presLayoutVars>
          <dgm:hierBranch val="init"/>
        </dgm:presLayoutVars>
      </dgm:prSet>
      <dgm:spPr/>
    </dgm:pt>
    <dgm:pt modelId="{7E99674F-DF25-4B08-BD9F-7CCF8B20FD57}" type="pres">
      <dgm:prSet presAssocID="{B5EC3DD0-4B77-44B6-8E86-46244DC1E7FA}" presName="rootComposite3" presStyleCnt="0"/>
      <dgm:spPr/>
    </dgm:pt>
    <dgm:pt modelId="{F9F472D7-1562-45A3-ABBE-E4544DEA7868}" type="pres">
      <dgm:prSet presAssocID="{B5EC3DD0-4B77-44B6-8E86-46244DC1E7FA}" presName="rootText3" presStyleLbl="asst2" presStyleIdx="1" presStyleCnt="2">
        <dgm:presLayoutVars>
          <dgm:chPref val="3"/>
        </dgm:presLayoutVars>
      </dgm:prSet>
      <dgm:spPr/>
    </dgm:pt>
    <dgm:pt modelId="{0A00444E-72B8-433D-B22C-3B2BE3BB5705}" type="pres">
      <dgm:prSet presAssocID="{B5EC3DD0-4B77-44B6-8E86-46244DC1E7FA}" presName="rootConnector3" presStyleLbl="asst2" presStyleIdx="1" presStyleCnt="2"/>
      <dgm:spPr/>
    </dgm:pt>
    <dgm:pt modelId="{BECCF205-12F1-40E5-908A-1F7B80BC7097}" type="pres">
      <dgm:prSet presAssocID="{B5EC3DD0-4B77-44B6-8E86-46244DC1E7FA}" presName="hierChild6" presStyleCnt="0"/>
      <dgm:spPr/>
    </dgm:pt>
    <dgm:pt modelId="{BD1AB9DA-4C0C-408B-85A1-3410276C3AA1}" type="pres">
      <dgm:prSet presAssocID="{B5EC3DD0-4B77-44B6-8E86-46244DC1E7FA}" presName="hierChild7" presStyleCnt="0"/>
      <dgm:spPr/>
    </dgm:pt>
    <dgm:pt modelId="{DEC54150-126C-471B-BF33-5D8DAB590370}" type="pres">
      <dgm:prSet presAssocID="{3F888C91-93EF-422A-BC82-DB50FACFED19}" presName="hierChild3" presStyleCnt="0"/>
      <dgm:spPr/>
    </dgm:pt>
  </dgm:ptLst>
  <dgm:cxnLst>
    <dgm:cxn modelId="{8D36E801-10E5-4C6D-B189-35F5A2D2DA8E}" type="presOf" srcId="{85ED7E86-6497-429A-870A-B269F09EAC90}" destId="{11DE1086-C3BA-4B63-943D-0F2333D311A7}" srcOrd="1" destOrd="0" presId="urn:microsoft.com/office/officeart/2005/8/layout/orgChart1"/>
    <dgm:cxn modelId="{5CC34F02-B061-4D4E-B04A-E2C28407808A}" type="presOf" srcId="{DD4D2BB0-F781-4715-870E-5CF2168EB131}" destId="{B132B42D-3830-4E2A-B04D-7BF78829FDD1}" srcOrd="1" destOrd="0" presId="urn:microsoft.com/office/officeart/2005/8/layout/orgChart1"/>
    <dgm:cxn modelId="{A0C07E03-995D-4380-BCA4-80B3DC97874B}" type="presOf" srcId="{DD4D2BB0-F781-4715-870E-5CF2168EB131}" destId="{1F52D4AD-E39C-4AC6-BC0C-7EA783FB9AD2}" srcOrd="0" destOrd="0" presId="urn:microsoft.com/office/officeart/2005/8/layout/orgChart1"/>
    <dgm:cxn modelId="{E12AC903-F788-43E6-885A-01B83227E35A}" srcId="{F9214B4C-FEB6-4C7F-A0C6-DE2C97399121}" destId="{57CCAE84-C1C4-42DF-A151-85F414D4BE87}" srcOrd="3" destOrd="0" parTransId="{FFDA9380-DD52-4409-981F-B3F1849B49C2}" sibTransId="{A81C7EA5-5103-4A00-B2C8-CE29609A6635}"/>
    <dgm:cxn modelId="{3F945505-699A-4C32-A4AC-1677E60A11C8}" type="presOf" srcId="{B5EC3DD0-4B77-44B6-8E86-46244DC1E7FA}" destId="{0A00444E-72B8-433D-B22C-3B2BE3BB5705}" srcOrd="1" destOrd="0" presId="urn:microsoft.com/office/officeart/2005/8/layout/orgChart1"/>
    <dgm:cxn modelId="{11776409-1B9A-46B4-98A7-A31E0396BA89}" type="presOf" srcId="{85ED7E86-6497-429A-870A-B269F09EAC90}" destId="{54DFC6BA-3E59-42B5-8586-A6F11B3B2FFD}" srcOrd="0" destOrd="0" presId="urn:microsoft.com/office/officeart/2005/8/layout/orgChart1"/>
    <dgm:cxn modelId="{8B71610C-AF03-4A1A-9AF5-0F4A8DD26276}" type="presOf" srcId="{BBD6F7E8-35CA-40A7-BFE4-9E8AF2BFA953}" destId="{F220263B-6EE0-4868-A982-62537E957589}" srcOrd="0" destOrd="0" presId="urn:microsoft.com/office/officeart/2005/8/layout/orgChart1"/>
    <dgm:cxn modelId="{14414510-402C-429F-83ED-E5CB8EB8DB8C}" srcId="{DD4D2BB0-F781-4715-870E-5CF2168EB131}" destId="{85ED7E86-6497-429A-870A-B269F09EAC90}" srcOrd="2" destOrd="0" parTransId="{F35100BB-989D-4597-848F-EDCF7E326AF5}" sibTransId="{FF0A2FA5-9064-47EC-8293-CBC5770564D9}"/>
    <dgm:cxn modelId="{C2F26C15-D076-462F-8D26-2DC650EAC9E4}" srcId="{57CCAE84-C1C4-42DF-A151-85F414D4BE87}" destId="{9BFBDAC4-649D-4478-9D18-B652F35981AE}" srcOrd="1" destOrd="0" parTransId="{EA66D2AD-259F-472E-93BA-3D2C9FA887D6}" sibTransId="{146823CC-6851-4C32-A8B6-220DC5773DFA}"/>
    <dgm:cxn modelId="{4F0ACE15-3E1A-4FBE-8018-EE8393AE27D6}" type="presOf" srcId="{BBD6F7E8-35CA-40A7-BFE4-9E8AF2BFA953}" destId="{9FC1298E-C421-46D0-A5E4-76E1E0D7AD70}" srcOrd="1" destOrd="0" presId="urn:microsoft.com/office/officeart/2005/8/layout/orgChart1"/>
    <dgm:cxn modelId="{E6CCE916-8CB9-48A3-A1CA-F42BB0AC9F7D}" srcId="{F9214B4C-FEB6-4C7F-A0C6-DE2C97399121}" destId="{CD419092-732B-4685-BF0D-CC205BD552E3}" srcOrd="2" destOrd="0" parTransId="{A4E7C6C0-48D8-4A84-8216-94C1C1B08557}" sibTransId="{42D5E0A6-5B08-4F4E-9993-9B8F72F704DA}"/>
    <dgm:cxn modelId="{3353FA1F-E09D-4170-9BF2-B62A6EC248A5}" type="presOf" srcId="{FC23029A-9E52-4764-B6C7-F286CB357014}" destId="{DD98C983-F5B6-4A75-BC03-B77B89D066F7}" srcOrd="0" destOrd="0" presId="urn:microsoft.com/office/officeart/2005/8/layout/orgChart1"/>
    <dgm:cxn modelId="{3913F126-C915-4C85-B088-C20A0D33E491}" type="presOf" srcId="{B5EC3DD0-4B77-44B6-8E86-46244DC1E7FA}" destId="{F9F472D7-1562-45A3-ABBE-E4544DEA7868}" srcOrd="0" destOrd="0" presId="urn:microsoft.com/office/officeart/2005/8/layout/orgChart1"/>
    <dgm:cxn modelId="{8B40FE26-50A3-4251-8705-A19764953040}" srcId="{F9214B4C-FEB6-4C7F-A0C6-DE2C97399121}" destId="{0AFD8924-E2F9-4F6D-AAC9-9EC1B457CE17}" srcOrd="0" destOrd="0" parTransId="{AA675F25-A350-474A-9101-F6FFE9B3CFC7}" sibTransId="{86CBEEAB-FC73-47E4-8B76-F3B2445E6A9B}"/>
    <dgm:cxn modelId="{45087629-3792-4391-A988-FA3BCC268BF8}" type="presOf" srcId="{50C12163-6691-4532-97F4-029C5882BEA1}" destId="{7FA4FDAC-F51C-4425-BF38-3634E5F9E7BC}" srcOrd="0" destOrd="0" presId="urn:microsoft.com/office/officeart/2005/8/layout/orgChart1"/>
    <dgm:cxn modelId="{728EB929-E09E-4514-9D0F-973ACD0AC3C5}" srcId="{DD4D2BB0-F781-4715-870E-5CF2168EB131}" destId="{508829D8-80AC-4896-9D96-D562253FED8B}" srcOrd="1" destOrd="0" parTransId="{DCF54820-B884-465C-B3A9-612F5C8F555F}" sibTransId="{BDE4851C-828F-4788-9502-5417418A6E89}"/>
    <dgm:cxn modelId="{9CCCDE31-1D15-40BB-BFCC-90B7F5FA070C}" type="presOf" srcId="{C78B2351-82FD-477D-B038-E97D299A4897}" destId="{DF5E290F-7716-4F3F-8A4F-C478B70C3EA4}" srcOrd="0" destOrd="0" presId="urn:microsoft.com/office/officeart/2005/8/layout/orgChart1"/>
    <dgm:cxn modelId="{AFFA4535-6C08-4AE5-876A-BC005CF02AB9}" type="presOf" srcId="{AA675F25-A350-474A-9101-F6FFE9B3CFC7}" destId="{96611668-57FA-43EE-B4ED-838688F6E49F}" srcOrd="0" destOrd="0" presId="urn:microsoft.com/office/officeart/2005/8/layout/orgChart1"/>
    <dgm:cxn modelId="{2D60C160-4E67-4A75-AAA2-E96A508011A7}" type="presOf" srcId="{8345F6B0-7D5C-4511-91F8-BD84A4C9B576}" destId="{2976D86B-F9A4-4A8F-9C15-B569F88334BA}" srcOrd="0" destOrd="0" presId="urn:microsoft.com/office/officeart/2005/8/layout/orgChart1"/>
    <dgm:cxn modelId="{3909A541-19E3-4D60-B57D-76343788F261}" type="presOf" srcId="{3BCDF742-5B97-4A85-8EA2-FA2026E4EE34}" destId="{3966FA9E-8A77-4099-956B-F96566AF1686}" srcOrd="0" destOrd="0" presId="urn:microsoft.com/office/officeart/2005/8/layout/orgChart1"/>
    <dgm:cxn modelId="{A188BA61-2F7E-44FE-873C-F696CE6E843F}" type="presOf" srcId="{7E021568-2681-4903-AF96-64CE0614B52B}" destId="{D6E60526-17C5-4669-BDE9-44E0E86ECC65}" srcOrd="0" destOrd="0" presId="urn:microsoft.com/office/officeart/2005/8/layout/orgChart1"/>
    <dgm:cxn modelId="{002CF441-351B-401A-A822-87868DB29B9B}" type="presOf" srcId="{9BFBDAC4-649D-4478-9D18-B652F35981AE}" destId="{AE5F60CB-65CA-4432-BBFA-04A8BCCE33FA}" srcOrd="0" destOrd="0" presId="urn:microsoft.com/office/officeart/2005/8/layout/orgChart1"/>
    <dgm:cxn modelId="{C792D545-101E-4835-B07E-A4587274755B}" srcId="{CD419092-732B-4685-BF0D-CC205BD552E3}" destId="{05951104-0ED8-4340-9AD1-775875EDA9DE}" srcOrd="2" destOrd="0" parTransId="{F45CED50-BF4C-4055-9921-FF59E5AC89EB}" sibTransId="{D69678EB-3E6A-4CE9-A02F-B56D816B5E79}"/>
    <dgm:cxn modelId="{4D48F665-43F0-4791-9897-C205C1F23D77}" srcId="{57CCAE84-C1C4-42DF-A151-85F414D4BE87}" destId="{BBD6F7E8-35CA-40A7-BFE4-9E8AF2BFA953}" srcOrd="2" destOrd="0" parTransId="{C78B2351-82FD-477D-B038-E97D299A4897}" sibTransId="{6B06F9C6-1952-4521-B088-16D6076EFEB1}"/>
    <dgm:cxn modelId="{C1EBBD67-AC87-4C73-B0A1-4EFE40075EC9}" type="presOf" srcId="{9BFBDAC4-649D-4478-9D18-B652F35981AE}" destId="{C916BF4E-AADD-4369-AA7E-07FAB264C5BF}" srcOrd="1" destOrd="0" presId="urn:microsoft.com/office/officeart/2005/8/layout/orgChart1"/>
    <dgm:cxn modelId="{D204666A-0494-4E42-BF77-6B18A47C55B1}" type="presOf" srcId="{311121AF-6A12-4C85-9BFF-B88ECEE8ED92}" destId="{BA319871-3432-423A-AE8F-A59849AD5289}" srcOrd="0" destOrd="0" presId="urn:microsoft.com/office/officeart/2005/8/layout/orgChart1"/>
    <dgm:cxn modelId="{BD066E6C-E8FE-42C0-A922-89ECE92EE4F3}" type="presOf" srcId="{05951104-0ED8-4340-9AD1-775875EDA9DE}" destId="{9B74AE8E-6B46-4DEB-A6CA-0DD0120E1519}" srcOrd="0" destOrd="0" presId="urn:microsoft.com/office/officeart/2005/8/layout/orgChart1"/>
    <dgm:cxn modelId="{0BCE4C71-A20C-46EA-851B-51B06B567478}" srcId="{CD419092-732B-4685-BF0D-CC205BD552E3}" destId="{8345F6B0-7D5C-4511-91F8-BD84A4C9B576}" srcOrd="0" destOrd="0" parTransId="{CBC1A628-D460-4CF2-8DD1-343163B91957}" sibTransId="{41392AB9-F32E-41FC-B4B1-3AC16584BB7D}"/>
    <dgm:cxn modelId="{EA551874-0E73-4448-808C-F853CECD4F94}" type="presOf" srcId="{FFDA9380-DD52-4409-981F-B3F1849B49C2}" destId="{E49CBB1D-9115-40D0-ACCB-8CBC7A138323}" srcOrd="0" destOrd="0" presId="urn:microsoft.com/office/officeart/2005/8/layout/orgChart1"/>
    <dgm:cxn modelId="{3DBA0B75-EB77-4A14-907B-D48117E5AC03}" type="presOf" srcId="{2117DC90-2215-474E-9203-D8BA691F3DCE}" destId="{55255EAA-E535-4266-91F1-A09BB3BF2FD4}" srcOrd="1" destOrd="0" presId="urn:microsoft.com/office/officeart/2005/8/layout/orgChart1"/>
    <dgm:cxn modelId="{2B700157-8741-4547-9E98-0BC8CC7E9F64}" type="presOf" srcId="{1283F942-4E51-4635-A6D0-C5BCC580BE91}" destId="{89061F4D-A93F-4FE9-8061-C07011B5B12A}" srcOrd="0" destOrd="0" presId="urn:microsoft.com/office/officeart/2005/8/layout/orgChart1"/>
    <dgm:cxn modelId="{66D71659-10FB-4AE8-9241-1F9AC794E061}" type="presOf" srcId="{CBC1A628-D460-4CF2-8DD1-343163B91957}" destId="{50C9DBEE-9587-43AF-889D-44905DA1A144}" srcOrd="0" destOrd="0" presId="urn:microsoft.com/office/officeart/2005/8/layout/orgChart1"/>
    <dgm:cxn modelId="{08B98E59-DCD0-4EF5-AD94-F8AE2F735D32}" type="presOf" srcId="{EA66D2AD-259F-472E-93BA-3D2C9FA887D6}" destId="{861B3AE5-51E4-4DB8-B69F-7DE5CAC62AC2}" srcOrd="0" destOrd="0" presId="urn:microsoft.com/office/officeart/2005/8/layout/orgChart1"/>
    <dgm:cxn modelId="{1255967A-FABF-4EB3-869E-B2895802F3D1}" type="presOf" srcId="{F9214B4C-FEB6-4C7F-A0C6-DE2C97399121}" destId="{2051A41C-675A-485A-834B-10DC41B29B3A}" srcOrd="0" destOrd="0" presId="urn:microsoft.com/office/officeart/2005/8/layout/orgChart1"/>
    <dgm:cxn modelId="{EC9E6F7B-D9F1-4C76-B13A-5CCBA863765F}" type="presOf" srcId="{57CCAE84-C1C4-42DF-A151-85F414D4BE87}" destId="{839B85B7-FDB8-4053-8438-C2F519DC8DA3}" srcOrd="0" destOrd="0" presId="urn:microsoft.com/office/officeart/2005/8/layout/orgChart1"/>
    <dgm:cxn modelId="{493E1A7E-06FD-4B2C-AB7B-8D65E6215E2D}" type="presOf" srcId="{CD419092-732B-4685-BF0D-CC205BD552E3}" destId="{F4F9B283-4DA1-4C94-96D6-38039A03AE27}" srcOrd="1" destOrd="0" presId="urn:microsoft.com/office/officeart/2005/8/layout/orgChart1"/>
    <dgm:cxn modelId="{4E02E490-F738-49B9-9DD6-A3786341AADE}" type="presOf" srcId="{0AFD8924-E2F9-4F6D-AAC9-9EC1B457CE17}" destId="{1BA31B1C-439E-40AE-BA98-666CD3B93F37}" srcOrd="1" destOrd="0" presId="urn:microsoft.com/office/officeart/2005/8/layout/orgChart1"/>
    <dgm:cxn modelId="{A41EDF91-38A4-4129-AF36-B2BE81C10661}" type="presOf" srcId="{1283F942-4E51-4635-A6D0-C5BCC580BE91}" destId="{5EE0E5FB-836C-4FF7-A3C6-E4E0A2A2C9DD}" srcOrd="1" destOrd="0" presId="urn:microsoft.com/office/officeart/2005/8/layout/orgChart1"/>
    <dgm:cxn modelId="{96531D92-D222-48B5-86B0-8B506795CC7B}" type="presOf" srcId="{F35100BB-989D-4597-848F-EDCF7E326AF5}" destId="{9DE11C61-56C9-47E5-AE00-4124D911A548}" srcOrd="0" destOrd="0" presId="urn:microsoft.com/office/officeart/2005/8/layout/orgChart1"/>
    <dgm:cxn modelId="{7604BB94-33E2-4973-BE7C-FAE18EB892EE}" type="presOf" srcId="{57CCAE84-C1C4-42DF-A151-85F414D4BE87}" destId="{03D6E176-B28C-4DCE-8AED-8BFC21FA246B}" srcOrd="1" destOrd="0" presId="urn:microsoft.com/office/officeart/2005/8/layout/orgChart1"/>
    <dgm:cxn modelId="{8B0CBB96-913D-4EF0-A09B-C1F020F4E965}" type="presOf" srcId="{CD419092-732B-4685-BF0D-CC205BD552E3}" destId="{9763B051-346A-443B-8C75-A05940841F54}" srcOrd="0" destOrd="0" presId="urn:microsoft.com/office/officeart/2005/8/layout/orgChart1"/>
    <dgm:cxn modelId="{BEBD0199-98C3-45DE-965D-A50ED1680534}" type="presOf" srcId="{2117DC90-2215-474E-9203-D8BA691F3DCE}" destId="{82C92C11-DEB0-409A-B9C4-378FA0BD12DB}" srcOrd="0" destOrd="0" presId="urn:microsoft.com/office/officeart/2005/8/layout/orgChart1"/>
    <dgm:cxn modelId="{36BCF09F-737C-449E-A99B-C161718860F6}" type="presOf" srcId="{3F888C91-93EF-422A-BC82-DB50FACFED19}" destId="{A5E0B257-0DF6-40BE-98F5-4535FE6AA037}" srcOrd="0" destOrd="0" presId="urn:microsoft.com/office/officeart/2005/8/layout/orgChart1"/>
    <dgm:cxn modelId="{3D625AAA-D7FB-4594-A65A-37CB807DD649}" type="presOf" srcId="{05951104-0ED8-4340-9AD1-775875EDA9DE}" destId="{289B1D51-ED74-470B-AF49-57A895C59257}" srcOrd="1" destOrd="0" presId="urn:microsoft.com/office/officeart/2005/8/layout/orgChart1"/>
    <dgm:cxn modelId="{71ADE7AB-37D1-449B-9AE2-E8737AA13245}" srcId="{57CCAE84-C1C4-42DF-A151-85F414D4BE87}" destId="{1283F942-4E51-4635-A6D0-C5BCC580BE91}" srcOrd="0" destOrd="0" parTransId="{50C12163-6691-4532-97F4-029C5882BEA1}" sibTransId="{AD9EC97B-3F64-44F5-9F18-469C537882C3}"/>
    <dgm:cxn modelId="{B0934DB3-97A5-4524-8B0F-9FF7DE7071F4}" type="presOf" srcId="{F45CED50-BF4C-4055-9921-FF59E5AC89EB}" destId="{C472AB84-28BB-45A5-804E-5818CC2D872B}" srcOrd="0" destOrd="0" presId="urn:microsoft.com/office/officeart/2005/8/layout/orgChart1"/>
    <dgm:cxn modelId="{1A1A14BD-EE62-4B1B-9B81-A9398406A51F}" type="presOf" srcId="{1DCEB54F-E580-4B83-87D9-637467CFDAF5}" destId="{B2D1F059-783C-4766-9F31-CC92EA83AFEA}" srcOrd="0" destOrd="0" presId="urn:microsoft.com/office/officeart/2005/8/layout/orgChart1"/>
    <dgm:cxn modelId="{1274B1C6-3140-458E-BD05-D221BBC2717A}" type="presOf" srcId="{3F888C91-93EF-422A-BC82-DB50FACFED19}" destId="{46C72F36-AFD4-4F47-B5C5-F4969AFD980E}" srcOrd="1" destOrd="0" presId="urn:microsoft.com/office/officeart/2005/8/layout/orgChart1"/>
    <dgm:cxn modelId="{1E9D0EC8-FF5F-4001-A25B-E1289378E188}" srcId="{F9214B4C-FEB6-4C7F-A0C6-DE2C97399121}" destId="{DD4D2BB0-F781-4715-870E-5CF2168EB131}" srcOrd="1" destOrd="0" parTransId="{7E021568-2681-4903-AF96-64CE0614B52B}" sibTransId="{6A5D6DDB-28E9-41CF-974C-24580CF2ADF0}"/>
    <dgm:cxn modelId="{0CC728C8-CFC5-4792-825B-0B72B3589692}" type="presOf" srcId="{508829D8-80AC-4896-9D96-D562253FED8B}" destId="{AE71B5A4-5C21-4F2D-8F3D-B287E07FBC2A}" srcOrd="1" destOrd="0" presId="urn:microsoft.com/office/officeart/2005/8/layout/orgChart1"/>
    <dgm:cxn modelId="{05DB36C9-4E67-4F1D-9220-5C2B6BFCCD6C}" type="presOf" srcId="{CD8A4A31-9577-45F9-A2C8-648C734A88AB}" destId="{A3035214-0B69-4F45-84CB-C2F2EADF9325}" srcOrd="0" destOrd="0" presId="urn:microsoft.com/office/officeart/2005/8/layout/orgChart1"/>
    <dgm:cxn modelId="{AFE886CA-A590-4EE1-B2B5-181022D0A8B3}" type="presOf" srcId="{A4E7C6C0-48D8-4A84-8216-94C1C1B08557}" destId="{09A949D8-3AAF-4A12-A821-08EE7D899A89}" srcOrd="0" destOrd="0" presId="urn:microsoft.com/office/officeart/2005/8/layout/orgChart1"/>
    <dgm:cxn modelId="{A7DE1ACC-C970-4FA7-82A2-948014BC80E0}" srcId="{3F888C91-93EF-422A-BC82-DB50FACFED19}" destId="{F9214B4C-FEB6-4C7F-A0C6-DE2C97399121}" srcOrd="0" destOrd="0" parTransId="{1DCEB54F-E580-4B83-87D9-637467CFDAF5}" sibTransId="{D412CC3F-FE5B-4195-A8AA-B8A082C2859C}"/>
    <dgm:cxn modelId="{7B7D35CF-9574-4FE5-B163-EF538B042D96}" srcId="{FC23029A-9E52-4764-B6C7-F286CB357014}" destId="{3F888C91-93EF-422A-BC82-DB50FACFED19}" srcOrd="0" destOrd="0" parTransId="{0F67C55A-64A3-4E64-AED1-61634B32AD17}" sibTransId="{319C66F9-DC76-4827-B9EF-82E9AD4B3E83}"/>
    <dgm:cxn modelId="{8FC61FD5-2FBF-4506-8D48-2D8A7BACA31E}" srcId="{DD4D2BB0-F781-4715-870E-5CF2168EB131}" destId="{2117DC90-2215-474E-9203-D8BA691F3DCE}" srcOrd="0" destOrd="0" parTransId="{311121AF-6A12-4C85-9BFF-B88ECEE8ED92}" sibTransId="{981C3948-6185-48CB-B276-D805372DE05B}"/>
    <dgm:cxn modelId="{E583CDD7-D44A-4FF9-A35E-00E6E7120F20}" type="presOf" srcId="{8345F6B0-7D5C-4511-91F8-BD84A4C9B576}" destId="{9B32A55B-0836-4704-A77F-48EDBDCED87F}" srcOrd="1" destOrd="0" presId="urn:microsoft.com/office/officeart/2005/8/layout/orgChart1"/>
    <dgm:cxn modelId="{7442B8DD-DFA2-4C9D-A621-82EC9500A384}" type="presOf" srcId="{DCF54820-B884-465C-B3A9-612F5C8F555F}" destId="{96605F15-8592-4076-ABC6-6A36D8A29453}" srcOrd="0" destOrd="0" presId="urn:microsoft.com/office/officeart/2005/8/layout/orgChart1"/>
    <dgm:cxn modelId="{D3E4E9DD-8CC7-40E0-BCB0-54912B94B681}" type="presOf" srcId="{8D271485-DABD-43CC-BD67-3A394B585A48}" destId="{ED464CED-592E-4E3F-BA07-3822D186CA3F}" srcOrd="0" destOrd="0" presId="urn:microsoft.com/office/officeart/2005/8/layout/orgChart1"/>
    <dgm:cxn modelId="{FBFFC9E3-AF1D-40BB-A51A-D773F7CD7312}" type="presOf" srcId="{F9214B4C-FEB6-4C7F-A0C6-DE2C97399121}" destId="{BBCBDDD2-6724-4F0D-A7A1-80598CA97A4F}" srcOrd="1" destOrd="0" presId="urn:microsoft.com/office/officeart/2005/8/layout/orgChart1"/>
    <dgm:cxn modelId="{B6F5C9E6-6499-4A97-8E52-36FE977E8AD2}" type="presOf" srcId="{8D271485-DABD-43CC-BD67-3A394B585A48}" destId="{22C7398F-D695-4525-A533-E5FC3A9FC9A5}" srcOrd="1" destOrd="0" presId="urn:microsoft.com/office/officeart/2005/8/layout/orgChart1"/>
    <dgm:cxn modelId="{96C580EA-CB77-46F1-B537-3DB3A4D0B480}" type="presOf" srcId="{508829D8-80AC-4896-9D96-D562253FED8B}" destId="{B2515C40-A5A7-49A4-92C2-E3BF14CE110B}" srcOrd="0" destOrd="0" presId="urn:microsoft.com/office/officeart/2005/8/layout/orgChart1"/>
    <dgm:cxn modelId="{5B0EF9EC-E851-4581-A94F-3799EF4B304D}" type="presOf" srcId="{0AFD8924-E2F9-4F6D-AAC9-9EC1B457CE17}" destId="{27050B36-C6E2-480E-8BBD-FB6760E92F3F}" srcOrd="0" destOrd="0" presId="urn:microsoft.com/office/officeart/2005/8/layout/orgChart1"/>
    <dgm:cxn modelId="{307AF1F2-86EF-4283-88DD-2B68772859BA}" srcId="{CD419092-732B-4685-BF0D-CC205BD552E3}" destId="{8D271485-DABD-43CC-BD67-3A394B585A48}" srcOrd="1" destOrd="0" parTransId="{3BCDF742-5B97-4A85-8EA2-FA2026E4EE34}" sibTransId="{77C8660D-9D01-4E8A-8AC3-DE2213567BB5}"/>
    <dgm:cxn modelId="{788C77F9-80B0-4FD3-A862-17AEDB616685}" srcId="{F9214B4C-FEB6-4C7F-A0C6-DE2C97399121}" destId="{B5EC3DD0-4B77-44B6-8E86-46244DC1E7FA}" srcOrd="4" destOrd="0" parTransId="{CD8A4A31-9577-45F9-A2C8-648C734A88AB}" sibTransId="{BAAD723E-911B-4E36-81DA-BA23EC5854E7}"/>
    <dgm:cxn modelId="{0E0A7939-146F-47C6-86B8-01629B27CA70}" type="presParOf" srcId="{DD98C983-F5B6-4A75-BC03-B77B89D066F7}" destId="{9AB76E88-510A-4FB0-B1B4-62CFEA8B041B}" srcOrd="0" destOrd="0" presId="urn:microsoft.com/office/officeart/2005/8/layout/orgChart1"/>
    <dgm:cxn modelId="{1BF77FD9-4704-4D47-A0E9-B6F04AE52FB5}" type="presParOf" srcId="{9AB76E88-510A-4FB0-B1B4-62CFEA8B041B}" destId="{00C05AB6-B145-4E2F-9C40-9A740BB9A047}" srcOrd="0" destOrd="0" presId="urn:microsoft.com/office/officeart/2005/8/layout/orgChart1"/>
    <dgm:cxn modelId="{13FE72E7-09E1-4ADE-B347-E86AE955D5DC}" type="presParOf" srcId="{00C05AB6-B145-4E2F-9C40-9A740BB9A047}" destId="{A5E0B257-0DF6-40BE-98F5-4535FE6AA037}" srcOrd="0" destOrd="0" presId="urn:microsoft.com/office/officeart/2005/8/layout/orgChart1"/>
    <dgm:cxn modelId="{200CBB98-0875-414A-9A30-B3E866841436}" type="presParOf" srcId="{00C05AB6-B145-4E2F-9C40-9A740BB9A047}" destId="{46C72F36-AFD4-4F47-B5C5-F4969AFD980E}" srcOrd="1" destOrd="0" presId="urn:microsoft.com/office/officeart/2005/8/layout/orgChart1"/>
    <dgm:cxn modelId="{9C943450-C753-4E0F-8D9D-6356DE65FA31}" type="presParOf" srcId="{9AB76E88-510A-4FB0-B1B4-62CFEA8B041B}" destId="{F4ED33C9-782D-4D57-9404-D6AB4AE1AFEA}" srcOrd="1" destOrd="0" presId="urn:microsoft.com/office/officeart/2005/8/layout/orgChart1"/>
    <dgm:cxn modelId="{9BA39B1C-306C-4419-BB91-AE44501298CC}" type="presParOf" srcId="{F4ED33C9-782D-4D57-9404-D6AB4AE1AFEA}" destId="{B2D1F059-783C-4766-9F31-CC92EA83AFEA}" srcOrd="0" destOrd="0" presId="urn:microsoft.com/office/officeart/2005/8/layout/orgChart1"/>
    <dgm:cxn modelId="{E3CFDA77-C2F8-400E-B026-F5F7170046FB}" type="presParOf" srcId="{F4ED33C9-782D-4D57-9404-D6AB4AE1AFEA}" destId="{FF91C792-1F48-4624-AC1D-8BB4652FEF95}" srcOrd="1" destOrd="0" presId="urn:microsoft.com/office/officeart/2005/8/layout/orgChart1"/>
    <dgm:cxn modelId="{A0399EDD-2225-4430-8C0E-0ED267220CCC}" type="presParOf" srcId="{FF91C792-1F48-4624-AC1D-8BB4652FEF95}" destId="{2E8FAAB9-E8CA-4A0B-AE47-78760D42B57B}" srcOrd="0" destOrd="0" presId="urn:microsoft.com/office/officeart/2005/8/layout/orgChart1"/>
    <dgm:cxn modelId="{569A19D3-3316-4695-A695-23D2FEE0E336}" type="presParOf" srcId="{2E8FAAB9-E8CA-4A0B-AE47-78760D42B57B}" destId="{2051A41C-675A-485A-834B-10DC41B29B3A}" srcOrd="0" destOrd="0" presId="urn:microsoft.com/office/officeart/2005/8/layout/orgChart1"/>
    <dgm:cxn modelId="{9E6EC106-922B-463C-A41E-965D03B86B02}" type="presParOf" srcId="{2E8FAAB9-E8CA-4A0B-AE47-78760D42B57B}" destId="{BBCBDDD2-6724-4F0D-A7A1-80598CA97A4F}" srcOrd="1" destOrd="0" presId="urn:microsoft.com/office/officeart/2005/8/layout/orgChart1"/>
    <dgm:cxn modelId="{65733686-29B8-4E09-A492-8569767493E6}" type="presParOf" srcId="{FF91C792-1F48-4624-AC1D-8BB4652FEF95}" destId="{AE06A2CE-7A33-4EA9-835B-985CAAA6F511}" srcOrd="1" destOrd="0" presId="urn:microsoft.com/office/officeart/2005/8/layout/orgChart1"/>
    <dgm:cxn modelId="{EC3DB9A0-29F7-459B-9BCE-78D03684BBBB}" type="presParOf" srcId="{AE06A2CE-7A33-4EA9-835B-985CAAA6F511}" destId="{D6E60526-17C5-4669-BDE9-44E0E86ECC65}" srcOrd="0" destOrd="0" presId="urn:microsoft.com/office/officeart/2005/8/layout/orgChart1"/>
    <dgm:cxn modelId="{66B9512B-F9FC-4E66-80DA-4B39718D5A69}" type="presParOf" srcId="{AE06A2CE-7A33-4EA9-835B-985CAAA6F511}" destId="{357907E5-F39A-4D18-95D8-86617E59E3C7}" srcOrd="1" destOrd="0" presId="urn:microsoft.com/office/officeart/2005/8/layout/orgChart1"/>
    <dgm:cxn modelId="{4CBB5B3A-EDCD-4C9F-BE97-6AD68D8315B5}" type="presParOf" srcId="{357907E5-F39A-4D18-95D8-86617E59E3C7}" destId="{0A098085-BECB-4D26-A8E0-E8BCE173F97E}" srcOrd="0" destOrd="0" presId="urn:microsoft.com/office/officeart/2005/8/layout/orgChart1"/>
    <dgm:cxn modelId="{D246FDC6-F3AA-4AA4-BCFD-A1F20CE8D871}" type="presParOf" srcId="{0A098085-BECB-4D26-A8E0-E8BCE173F97E}" destId="{1F52D4AD-E39C-4AC6-BC0C-7EA783FB9AD2}" srcOrd="0" destOrd="0" presId="urn:microsoft.com/office/officeart/2005/8/layout/orgChart1"/>
    <dgm:cxn modelId="{06301AEE-7652-4602-A0C9-BE05E50BD372}" type="presParOf" srcId="{0A098085-BECB-4D26-A8E0-E8BCE173F97E}" destId="{B132B42D-3830-4E2A-B04D-7BF78829FDD1}" srcOrd="1" destOrd="0" presId="urn:microsoft.com/office/officeart/2005/8/layout/orgChart1"/>
    <dgm:cxn modelId="{C927308A-6FB3-4CE8-8CEC-5F1A3AA9DC92}" type="presParOf" srcId="{357907E5-F39A-4D18-95D8-86617E59E3C7}" destId="{BBE7F9BF-BFA5-484E-8186-150C30167CA3}" srcOrd="1" destOrd="0" presId="urn:microsoft.com/office/officeart/2005/8/layout/orgChart1"/>
    <dgm:cxn modelId="{A6A3C63E-C5FE-4587-92E3-F193E0BC9496}" type="presParOf" srcId="{BBE7F9BF-BFA5-484E-8186-150C30167CA3}" destId="{BA319871-3432-423A-AE8F-A59849AD5289}" srcOrd="0" destOrd="0" presId="urn:microsoft.com/office/officeart/2005/8/layout/orgChart1"/>
    <dgm:cxn modelId="{7A96E064-846B-4FE2-B2B7-914AB66B6431}" type="presParOf" srcId="{BBE7F9BF-BFA5-484E-8186-150C30167CA3}" destId="{0D13D851-0F8D-40A5-92C8-6A2F9313DA48}" srcOrd="1" destOrd="0" presId="urn:microsoft.com/office/officeart/2005/8/layout/orgChart1"/>
    <dgm:cxn modelId="{E8FE5735-5DAE-4BA2-A25C-5A1E2D785339}" type="presParOf" srcId="{0D13D851-0F8D-40A5-92C8-6A2F9313DA48}" destId="{A5BD82D8-2EAB-43F7-B3CB-2FE59C18E8B8}" srcOrd="0" destOrd="0" presId="urn:microsoft.com/office/officeart/2005/8/layout/orgChart1"/>
    <dgm:cxn modelId="{339DE827-4DDB-4B2E-8B04-31CE10499CA1}" type="presParOf" srcId="{A5BD82D8-2EAB-43F7-B3CB-2FE59C18E8B8}" destId="{82C92C11-DEB0-409A-B9C4-378FA0BD12DB}" srcOrd="0" destOrd="0" presId="urn:microsoft.com/office/officeart/2005/8/layout/orgChart1"/>
    <dgm:cxn modelId="{9C0BD44B-4676-4633-8824-88B272BB4CA6}" type="presParOf" srcId="{A5BD82D8-2EAB-43F7-B3CB-2FE59C18E8B8}" destId="{55255EAA-E535-4266-91F1-A09BB3BF2FD4}" srcOrd="1" destOrd="0" presId="urn:microsoft.com/office/officeart/2005/8/layout/orgChart1"/>
    <dgm:cxn modelId="{0FA4CAB3-7BAC-4B5C-A78A-1ACFAA9EA799}" type="presParOf" srcId="{0D13D851-0F8D-40A5-92C8-6A2F9313DA48}" destId="{8A883129-E098-4365-BCD9-4807D65652BB}" srcOrd="1" destOrd="0" presId="urn:microsoft.com/office/officeart/2005/8/layout/orgChart1"/>
    <dgm:cxn modelId="{B766D067-23CC-4E03-9EE3-531319134CE6}" type="presParOf" srcId="{0D13D851-0F8D-40A5-92C8-6A2F9313DA48}" destId="{930A0B9B-4DD8-48A8-9BE4-358A4F482ABE}" srcOrd="2" destOrd="0" presId="urn:microsoft.com/office/officeart/2005/8/layout/orgChart1"/>
    <dgm:cxn modelId="{3A0579AC-BA2F-4658-816B-D43F325D9BD9}" type="presParOf" srcId="{BBE7F9BF-BFA5-484E-8186-150C30167CA3}" destId="{96605F15-8592-4076-ABC6-6A36D8A29453}" srcOrd="2" destOrd="0" presId="urn:microsoft.com/office/officeart/2005/8/layout/orgChart1"/>
    <dgm:cxn modelId="{DDBAF43F-77E0-4427-9A32-BAD8E099C83F}" type="presParOf" srcId="{BBE7F9BF-BFA5-484E-8186-150C30167CA3}" destId="{66BD6877-3172-4648-8D04-56BA1BF1FCA9}" srcOrd="3" destOrd="0" presId="urn:microsoft.com/office/officeart/2005/8/layout/orgChart1"/>
    <dgm:cxn modelId="{62F5C792-1326-471C-8CF9-00D3F6174C42}" type="presParOf" srcId="{66BD6877-3172-4648-8D04-56BA1BF1FCA9}" destId="{88AF334F-182F-432A-8EAD-32BC9268DCA4}" srcOrd="0" destOrd="0" presId="urn:microsoft.com/office/officeart/2005/8/layout/orgChart1"/>
    <dgm:cxn modelId="{E5E9FA37-A3CD-4285-AC9F-FDA3B0D30851}" type="presParOf" srcId="{88AF334F-182F-432A-8EAD-32BC9268DCA4}" destId="{B2515C40-A5A7-49A4-92C2-E3BF14CE110B}" srcOrd="0" destOrd="0" presId="urn:microsoft.com/office/officeart/2005/8/layout/orgChart1"/>
    <dgm:cxn modelId="{A245B79C-50AD-44E9-9585-2FAB57C35EB2}" type="presParOf" srcId="{88AF334F-182F-432A-8EAD-32BC9268DCA4}" destId="{AE71B5A4-5C21-4F2D-8F3D-B287E07FBC2A}" srcOrd="1" destOrd="0" presId="urn:microsoft.com/office/officeart/2005/8/layout/orgChart1"/>
    <dgm:cxn modelId="{68EC28B7-2273-4B06-A093-8B91F2DB38C0}" type="presParOf" srcId="{66BD6877-3172-4648-8D04-56BA1BF1FCA9}" destId="{771640B9-948B-4F0F-967D-A47270CBDBD9}" srcOrd="1" destOrd="0" presId="urn:microsoft.com/office/officeart/2005/8/layout/orgChart1"/>
    <dgm:cxn modelId="{D9011F43-D89D-4AF5-9702-29DAF61F5B11}" type="presParOf" srcId="{66BD6877-3172-4648-8D04-56BA1BF1FCA9}" destId="{AFB7E045-645E-4E3C-9043-3FE16250FD25}" srcOrd="2" destOrd="0" presId="urn:microsoft.com/office/officeart/2005/8/layout/orgChart1"/>
    <dgm:cxn modelId="{409A7B84-0ABF-4410-A928-F88CB2621E4E}" type="presParOf" srcId="{BBE7F9BF-BFA5-484E-8186-150C30167CA3}" destId="{9DE11C61-56C9-47E5-AE00-4124D911A548}" srcOrd="4" destOrd="0" presId="urn:microsoft.com/office/officeart/2005/8/layout/orgChart1"/>
    <dgm:cxn modelId="{9AF88B72-8280-40DE-A192-6E810EC98899}" type="presParOf" srcId="{BBE7F9BF-BFA5-484E-8186-150C30167CA3}" destId="{9DD9BBCB-2F2F-4C2B-A168-4F65BBED57A7}" srcOrd="5" destOrd="0" presId="urn:microsoft.com/office/officeart/2005/8/layout/orgChart1"/>
    <dgm:cxn modelId="{0A5C4166-4C55-498B-9C0D-DD354029DE96}" type="presParOf" srcId="{9DD9BBCB-2F2F-4C2B-A168-4F65BBED57A7}" destId="{859E93FF-8BAC-4054-89C8-7E42CA592C07}" srcOrd="0" destOrd="0" presId="urn:microsoft.com/office/officeart/2005/8/layout/orgChart1"/>
    <dgm:cxn modelId="{BCC23E5E-5C18-4C36-A09C-33A1AB0110F9}" type="presParOf" srcId="{859E93FF-8BAC-4054-89C8-7E42CA592C07}" destId="{54DFC6BA-3E59-42B5-8586-A6F11B3B2FFD}" srcOrd="0" destOrd="0" presId="urn:microsoft.com/office/officeart/2005/8/layout/orgChart1"/>
    <dgm:cxn modelId="{D33476BF-7FF4-433A-B161-AF9B37832F78}" type="presParOf" srcId="{859E93FF-8BAC-4054-89C8-7E42CA592C07}" destId="{11DE1086-C3BA-4B63-943D-0F2333D311A7}" srcOrd="1" destOrd="0" presId="urn:microsoft.com/office/officeart/2005/8/layout/orgChart1"/>
    <dgm:cxn modelId="{F46EE22A-ED97-4FEF-BA43-59D9A328A60A}" type="presParOf" srcId="{9DD9BBCB-2F2F-4C2B-A168-4F65BBED57A7}" destId="{9D500BC1-E251-40C1-82A6-C2BE7EFED3A6}" srcOrd="1" destOrd="0" presId="urn:microsoft.com/office/officeart/2005/8/layout/orgChart1"/>
    <dgm:cxn modelId="{C4F2D30A-E3BA-4D26-B0A0-153A9401C004}" type="presParOf" srcId="{9DD9BBCB-2F2F-4C2B-A168-4F65BBED57A7}" destId="{3F5AAE2B-D68F-47DF-82AE-7AEF2B89A5F5}" srcOrd="2" destOrd="0" presId="urn:microsoft.com/office/officeart/2005/8/layout/orgChart1"/>
    <dgm:cxn modelId="{1CBA7F9A-ED55-4150-8B31-417678982C68}" type="presParOf" srcId="{357907E5-F39A-4D18-95D8-86617E59E3C7}" destId="{5AB7CC96-E251-4068-B4BA-A614B6BF945F}" srcOrd="2" destOrd="0" presId="urn:microsoft.com/office/officeart/2005/8/layout/orgChart1"/>
    <dgm:cxn modelId="{FCC4268D-9ECE-4267-B179-F0437A7F5D88}" type="presParOf" srcId="{AE06A2CE-7A33-4EA9-835B-985CAAA6F511}" destId="{09A949D8-3AAF-4A12-A821-08EE7D899A89}" srcOrd="2" destOrd="0" presId="urn:microsoft.com/office/officeart/2005/8/layout/orgChart1"/>
    <dgm:cxn modelId="{7C0E0328-8FBE-46EB-8694-17F5B3FF6705}" type="presParOf" srcId="{AE06A2CE-7A33-4EA9-835B-985CAAA6F511}" destId="{45AA5B1D-39D7-4A91-B03F-5236FC7CC8B8}" srcOrd="3" destOrd="0" presId="urn:microsoft.com/office/officeart/2005/8/layout/orgChart1"/>
    <dgm:cxn modelId="{E701F7FE-981F-44C3-B4B8-2BA8FDD13072}" type="presParOf" srcId="{45AA5B1D-39D7-4A91-B03F-5236FC7CC8B8}" destId="{25381DA5-0D16-4A80-A961-694A48025F88}" srcOrd="0" destOrd="0" presId="urn:microsoft.com/office/officeart/2005/8/layout/orgChart1"/>
    <dgm:cxn modelId="{CECB0E77-41A7-467C-8830-77741D7FA6FD}" type="presParOf" srcId="{25381DA5-0D16-4A80-A961-694A48025F88}" destId="{9763B051-346A-443B-8C75-A05940841F54}" srcOrd="0" destOrd="0" presId="urn:microsoft.com/office/officeart/2005/8/layout/orgChart1"/>
    <dgm:cxn modelId="{B6289890-16EB-4BCC-83BD-518935B61575}" type="presParOf" srcId="{25381DA5-0D16-4A80-A961-694A48025F88}" destId="{F4F9B283-4DA1-4C94-96D6-38039A03AE27}" srcOrd="1" destOrd="0" presId="urn:microsoft.com/office/officeart/2005/8/layout/orgChart1"/>
    <dgm:cxn modelId="{64A745BF-1D22-46B9-B809-42E8E6910734}" type="presParOf" srcId="{45AA5B1D-39D7-4A91-B03F-5236FC7CC8B8}" destId="{642AB439-590F-4D89-982C-4121E6F1C723}" srcOrd="1" destOrd="0" presId="urn:microsoft.com/office/officeart/2005/8/layout/orgChart1"/>
    <dgm:cxn modelId="{D73C79F5-659F-42F6-905A-B0FFAE1419D2}" type="presParOf" srcId="{642AB439-590F-4D89-982C-4121E6F1C723}" destId="{50C9DBEE-9587-43AF-889D-44905DA1A144}" srcOrd="0" destOrd="0" presId="urn:microsoft.com/office/officeart/2005/8/layout/orgChart1"/>
    <dgm:cxn modelId="{2FAA51F0-0C6E-482D-A4FE-19F68BA31ADE}" type="presParOf" srcId="{642AB439-590F-4D89-982C-4121E6F1C723}" destId="{3F3076EA-D85B-4F81-9467-442C0F700CB2}" srcOrd="1" destOrd="0" presId="urn:microsoft.com/office/officeart/2005/8/layout/orgChart1"/>
    <dgm:cxn modelId="{51113DAB-0E39-4482-845C-640C37A8483B}" type="presParOf" srcId="{3F3076EA-D85B-4F81-9467-442C0F700CB2}" destId="{C95B4D33-C700-4D26-901A-EE428C75AF21}" srcOrd="0" destOrd="0" presId="urn:microsoft.com/office/officeart/2005/8/layout/orgChart1"/>
    <dgm:cxn modelId="{B3129C4D-49EA-420D-AFE3-074B1444B4B1}" type="presParOf" srcId="{C95B4D33-C700-4D26-901A-EE428C75AF21}" destId="{2976D86B-F9A4-4A8F-9C15-B569F88334BA}" srcOrd="0" destOrd="0" presId="urn:microsoft.com/office/officeart/2005/8/layout/orgChart1"/>
    <dgm:cxn modelId="{A6FAC2EE-2D65-4B38-A63F-59D7D330D3EE}" type="presParOf" srcId="{C95B4D33-C700-4D26-901A-EE428C75AF21}" destId="{9B32A55B-0836-4704-A77F-48EDBDCED87F}" srcOrd="1" destOrd="0" presId="urn:microsoft.com/office/officeart/2005/8/layout/orgChart1"/>
    <dgm:cxn modelId="{1998A595-7A70-42C8-BA68-4A049BB7A264}" type="presParOf" srcId="{3F3076EA-D85B-4F81-9467-442C0F700CB2}" destId="{CBCDDF7E-A1CD-435A-9CED-1A359CBF94F3}" srcOrd="1" destOrd="0" presId="urn:microsoft.com/office/officeart/2005/8/layout/orgChart1"/>
    <dgm:cxn modelId="{8888F766-0E8A-4CE0-80E2-88FA1630C902}" type="presParOf" srcId="{3F3076EA-D85B-4F81-9467-442C0F700CB2}" destId="{E37413D2-391F-4299-9D18-C0DD7CEF1086}" srcOrd="2" destOrd="0" presId="urn:microsoft.com/office/officeart/2005/8/layout/orgChart1"/>
    <dgm:cxn modelId="{93670945-F4C2-4659-8978-7BF7F201CF36}" type="presParOf" srcId="{642AB439-590F-4D89-982C-4121E6F1C723}" destId="{3966FA9E-8A77-4099-956B-F96566AF1686}" srcOrd="2" destOrd="0" presId="urn:microsoft.com/office/officeart/2005/8/layout/orgChart1"/>
    <dgm:cxn modelId="{F75E6EA7-3A7E-437D-9F5A-414DBA6F0AFD}" type="presParOf" srcId="{642AB439-590F-4D89-982C-4121E6F1C723}" destId="{ABF72BFC-E36B-4288-9D11-32322ECCF73F}" srcOrd="3" destOrd="0" presId="urn:microsoft.com/office/officeart/2005/8/layout/orgChart1"/>
    <dgm:cxn modelId="{A33F073A-0FB6-467E-9F1A-7B825D063E71}" type="presParOf" srcId="{ABF72BFC-E36B-4288-9D11-32322ECCF73F}" destId="{B8255BDB-3221-4B7D-B939-05CFB85DB5A2}" srcOrd="0" destOrd="0" presId="urn:microsoft.com/office/officeart/2005/8/layout/orgChart1"/>
    <dgm:cxn modelId="{2664C705-5E23-470B-A389-80C210C6F622}" type="presParOf" srcId="{B8255BDB-3221-4B7D-B939-05CFB85DB5A2}" destId="{ED464CED-592E-4E3F-BA07-3822D186CA3F}" srcOrd="0" destOrd="0" presId="urn:microsoft.com/office/officeart/2005/8/layout/orgChart1"/>
    <dgm:cxn modelId="{347199BA-EC67-41E3-88BD-B9D8B9B58BF2}" type="presParOf" srcId="{B8255BDB-3221-4B7D-B939-05CFB85DB5A2}" destId="{22C7398F-D695-4525-A533-E5FC3A9FC9A5}" srcOrd="1" destOrd="0" presId="urn:microsoft.com/office/officeart/2005/8/layout/orgChart1"/>
    <dgm:cxn modelId="{1091650A-3EB2-4BD0-B792-7A7021090603}" type="presParOf" srcId="{ABF72BFC-E36B-4288-9D11-32322ECCF73F}" destId="{9361E2BE-C836-4501-9ADB-07F338FBDF40}" srcOrd="1" destOrd="0" presId="urn:microsoft.com/office/officeart/2005/8/layout/orgChart1"/>
    <dgm:cxn modelId="{66672318-589F-44F8-99D3-D57B2F6B8948}" type="presParOf" srcId="{ABF72BFC-E36B-4288-9D11-32322ECCF73F}" destId="{038838AB-BB74-4AC3-ADBE-77DFD6A5957D}" srcOrd="2" destOrd="0" presId="urn:microsoft.com/office/officeart/2005/8/layout/orgChart1"/>
    <dgm:cxn modelId="{9CF99E3A-9312-4F57-97EE-570AC0F9E54F}" type="presParOf" srcId="{642AB439-590F-4D89-982C-4121E6F1C723}" destId="{C472AB84-28BB-45A5-804E-5818CC2D872B}" srcOrd="4" destOrd="0" presId="urn:microsoft.com/office/officeart/2005/8/layout/orgChart1"/>
    <dgm:cxn modelId="{72B9A45B-6EF7-4584-8D27-467333B9B5B3}" type="presParOf" srcId="{642AB439-590F-4D89-982C-4121E6F1C723}" destId="{D9796088-41B0-4D15-B40D-69198DA627F8}" srcOrd="5" destOrd="0" presId="urn:microsoft.com/office/officeart/2005/8/layout/orgChart1"/>
    <dgm:cxn modelId="{03BA8B1C-591A-46A9-A35D-EBF0DAD36D2D}" type="presParOf" srcId="{D9796088-41B0-4D15-B40D-69198DA627F8}" destId="{C97AB5F7-B930-459C-9ACE-0AA23F6E8007}" srcOrd="0" destOrd="0" presId="urn:microsoft.com/office/officeart/2005/8/layout/orgChart1"/>
    <dgm:cxn modelId="{E39478EA-BE5E-4D8E-8861-797062C007BC}" type="presParOf" srcId="{C97AB5F7-B930-459C-9ACE-0AA23F6E8007}" destId="{9B74AE8E-6B46-4DEB-A6CA-0DD0120E1519}" srcOrd="0" destOrd="0" presId="urn:microsoft.com/office/officeart/2005/8/layout/orgChart1"/>
    <dgm:cxn modelId="{9649E878-D354-4DEF-A52F-D18F4D09FD49}" type="presParOf" srcId="{C97AB5F7-B930-459C-9ACE-0AA23F6E8007}" destId="{289B1D51-ED74-470B-AF49-57A895C59257}" srcOrd="1" destOrd="0" presId="urn:microsoft.com/office/officeart/2005/8/layout/orgChart1"/>
    <dgm:cxn modelId="{1229E603-DA48-497B-BAF6-38201DD08035}" type="presParOf" srcId="{D9796088-41B0-4D15-B40D-69198DA627F8}" destId="{407C3C6C-39E1-4600-A360-159B217D110D}" srcOrd="1" destOrd="0" presId="urn:microsoft.com/office/officeart/2005/8/layout/orgChart1"/>
    <dgm:cxn modelId="{D592969F-9729-4C64-A677-B2962505E453}" type="presParOf" srcId="{D9796088-41B0-4D15-B40D-69198DA627F8}" destId="{8F6F7FB6-CBA7-4682-909C-7218CA73ED30}" srcOrd="2" destOrd="0" presId="urn:microsoft.com/office/officeart/2005/8/layout/orgChart1"/>
    <dgm:cxn modelId="{AFA1780A-9D16-4279-91A2-11ED831EE4F2}" type="presParOf" srcId="{45AA5B1D-39D7-4A91-B03F-5236FC7CC8B8}" destId="{7127D900-806E-4E76-A024-6C5C86937A84}" srcOrd="2" destOrd="0" presId="urn:microsoft.com/office/officeart/2005/8/layout/orgChart1"/>
    <dgm:cxn modelId="{23B46936-978D-4AA6-B77E-F76CBF8500EA}" type="presParOf" srcId="{AE06A2CE-7A33-4EA9-835B-985CAAA6F511}" destId="{E49CBB1D-9115-40D0-ACCB-8CBC7A138323}" srcOrd="4" destOrd="0" presId="urn:microsoft.com/office/officeart/2005/8/layout/orgChart1"/>
    <dgm:cxn modelId="{23F8B4FB-23F4-46D2-A177-097BB5B7C2BD}" type="presParOf" srcId="{AE06A2CE-7A33-4EA9-835B-985CAAA6F511}" destId="{142A826A-8E15-4597-95F0-97A79D617BFE}" srcOrd="5" destOrd="0" presId="urn:microsoft.com/office/officeart/2005/8/layout/orgChart1"/>
    <dgm:cxn modelId="{22746509-F62F-4194-A36A-C77FC575EA06}" type="presParOf" srcId="{142A826A-8E15-4597-95F0-97A79D617BFE}" destId="{DBF2C0B2-A93E-45D1-B37A-12FAE6E8A1D7}" srcOrd="0" destOrd="0" presId="urn:microsoft.com/office/officeart/2005/8/layout/orgChart1"/>
    <dgm:cxn modelId="{F4C377C6-532E-401B-A2AB-8DAF2CF9CB9D}" type="presParOf" srcId="{DBF2C0B2-A93E-45D1-B37A-12FAE6E8A1D7}" destId="{839B85B7-FDB8-4053-8438-C2F519DC8DA3}" srcOrd="0" destOrd="0" presId="urn:microsoft.com/office/officeart/2005/8/layout/orgChart1"/>
    <dgm:cxn modelId="{35F09495-BFED-43D5-9947-7EAEE4638600}" type="presParOf" srcId="{DBF2C0B2-A93E-45D1-B37A-12FAE6E8A1D7}" destId="{03D6E176-B28C-4DCE-8AED-8BFC21FA246B}" srcOrd="1" destOrd="0" presId="urn:microsoft.com/office/officeart/2005/8/layout/orgChart1"/>
    <dgm:cxn modelId="{70754035-225C-4753-85E9-7854B52CA09C}" type="presParOf" srcId="{142A826A-8E15-4597-95F0-97A79D617BFE}" destId="{9584200B-BED7-4FAB-A313-EB07EB2E7D86}" srcOrd="1" destOrd="0" presId="urn:microsoft.com/office/officeart/2005/8/layout/orgChart1"/>
    <dgm:cxn modelId="{32AB25AF-F135-4F9B-9F47-6457193CD46C}" type="presParOf" srcId="{9584200B-BED7-4FAB-A313-EB07EB2E7D86}" destId="{7FA4FDAC-F51C-4425-BF38-3634E5F9E7BC}" srcOrd="0" destOrd="0" presId="urn:microsoft.com/office/officeart/2005/8/layout/orgChart1"/>
    <dgm:cxn modelId="{D821EE91-241B-4A47-98C3-CDA88C3A7F3A}" type="presParOf" srcId="{9584200B-BED7-4FAB-A313-EB07EB2E7D86}" destId="{663DE360-41AB-4B39-888A-581E5C328BB8}" srcOrd="1" destOrd="0" presId="urn:microsoft.com/office/officeart/2005/8/layout/orgChart1"/>
    <dgm:cxn modelId="{BA6E7253-1A75-401B-A35E-961A0341C932}" type="presParOf" srcId="{663DE360-41AB-4B39-888A-581E5C328BB8}" destId="{4B6A5FD7-D272-47AB-A37E-54B0EC1CC082}" srcOrd="0" destOrd="0" presId="urn:microsoft.com/office/officeart/2005/8/layout/orgChart1"/>
    <dgm:cxn modelId="{B51EDF3C-F396-438B-B632-7E15A4E137C1}" type="presParOf" srcId="{4B6A5FD7-D272-47AB-A37E-54B0EC1CC082}" destId="{89061F4D-A93F-4FE9-8061-C07011B5B12A}" srcOrd="0" destOrd="0" presId="urn:microsoft.com/office/officeart/2005/8/layout/orgChart1"/>
    <dgm:cxn modelId="{0F13F779-CAA0-415E-AABE-CEFC31CE89C1}" type="presParOf" srcId="{4B6A5FD7-D272-47AB-A37E-54B0EC1CC082}" destId="{5EE0E5FB-836C-4FF7-A3C6-E4E0A2A2C9DD}" srcOrd="1" destOrd="0" presId="urn:microsoft.com/office/officeart/2005/8/layout/orgChart1"/>
    <dgm:cxn modelId="{69A9A9AE-9A04-45A5-9DC2-C070E11CABBE}" type="presParOf" srcId="{663DE360-41AB-4B39-888A-581E5C328BB8}" destId="{951F641D-EC12-4746-A5AD-4799EFCBE32E}" srcOrd="1" destOrd="0" presId="urn:microsoft.com/office/officeart/2005/8/layout/orgChart1"/>
    <dgm:cxn modelId="{8EF39CB6-55EE-4AC3-B957-C526005FB361}" type="presParOf" srcId="{663DE360-41AB-4B39-888A-581E5C328BB8}" destId="{FDBBE22D-0E6B-4E10-930E-A0F0F5B982CB}" srcOrd="2" destOrd="0" presId="urn:microsoft.com/office/officeart/2005/8/layout/orgChart1"/>
    <dgm:cxn modelId="{27048FDB-F2C2-408F-B745-4AE47D6A678A}" type="presParOf" srcId="{9584200B-BED7-4FAB-A313-EB07EB2E7D86}" destId="{861B3AE5-51E4-4DB8-B69F-7DE5CAC62AC2}" srcOrd="2" destOrd="0" presId="urn:microsoft.com/office/officeart/2005/8/layout/orgChart1"/>
    <dgm:cxn modelId="{26300513-006F-4D18-ACD8-92DD792CAF0C}" type="presParOf" srcId="{9584200B-BED7-4FAB-A313-EB07EB2E7D86}" destId="{AEC52DE3-700F-4275-9025-44EFC740BEAF}" srcOrd="3" destOrd="0" presId="urn:microsoft.com/office/officeart/2005/8/layout/orgChart1"/>
    <dgm:cxn modelId="{E150F8FF-23C1-48DE-9E8A-002060F62BCF}" type="presParOf" srcId="{AEC52DE3-700F-4275-9025-44EFC740BEAF}" destId="{224B2B80-817A-4F78-9287-1405056CAD2C}" srcOrd="0" destOrd="0" presId="urn:microsoft.com/office/officeart/2005/8/layout/orgChart1"/>
    <dgm:cxn modelId="{F7FC6162-8850-4CFC-9CAA-C6E62A375DAC}" type="presParOf" srcId="{224B2B80-817A-4F78-9287-1405056CAD2C}" destId="{AE5F60CB-65CA-4432-BBFA-04A8BCCE33FA}" srcOrd="0" destOrd="0" presId="urn:microsoft.com/office/officeart/2005/8/layout/orgChart1"/>
    <dgm:cxn modelId="{54C2A570-D823-406D-8D54-EC106C43A0CB}" type="presParOf" srcId="{224B2B80-817A-4F78-9287-1405056CAD2C}" destId="{C916BF4E-AADD-4369-AA7E-07FAB264C5BF}" srcOrd="1" destOrd="0" presId="urn:microsoft.com/office/officeart/2005/8/layout/orgChart1"/>
    <dgm:cxn modelId="{5E54E2EE-9C54-4950-B2DB-C8089F27CDE0}" type="presParOf" srcId="{AEC52DE3-700F-4275-9025-44EFC740BEAF}" destId="{6848BF3F-8115-48B8-B3B3-64D04F03AD16}" srcOrd="1" destOrd="0" presId="urn:microsoft.com/office/officeart/2005/8/layout/orgChart1"/>
    <dgm:cxn modelId="{BDC085F9-3A8B-4211-95FB-93DD222B53C2}" type="presParOf" srcId="{AEC52DE3-700F-4275-9025-44EFC740BEAF}" destId="{ABE71106-2B66-490E-8A69-40DD2CD8EF2E}" srcOrd="2" destOrd="0" presId="urn:microsoft.com/office/officeart/2005/8/layout/orgChart1"/>
    <dgm:cxn modelId="{B9923A76-81DA-4819-A5D9-5839EC88A7BE}" type="presParOf" srcId="{9584200B-BED7-4FAB-A313-EB07EB2E7D86}" destId="{DF5E290F-7716-4F3F-8A4F-C478B70C3EA4}" srcOrd="4" destOrd="0" presId="urn:microsoft.com/office/officeart/2005/8/layout/orgChart1"/>
    <dgm:cxn modelId="{3EC63083-1732-4382-8A71-68DFAFC15DE4}" type="presParOf" srcId="{9584200B-BED7-4FAB-A313-EB07EB2E7D86}" destId="{A9AED611-E9D7-47DC-9F36-1119496F3AD6}" srcOrd="5" destOrd="0" presId="urn:microsoft.com/office/officeart/2005/8/layout/orgChart1"/>
    <dgm:cxn modelId="{382ECA94-0DBF-4B32-A991-BFD9AFC46DA1}" type="presParOf" srcId="{A9AED611-E9D7-47DC-9F36-1119496F3AD6}" destId="{12D46684-D2C0-4316-A202-E5D5C24EB808}" srcOrd="0" destOrd="0" presId="urn:microsoft.com/office/officeart/2005/8/layout/orgChart1"/>
    <dgm:cxn modelId="{FE2879F1-85A8-47FB-9944-397A97D83A9D}" type="presParOf" srcId="{12D46684-D2C0-4316-A202-E5D5C24EB808}" destId="{F220263B-6EE0-4868-A982-62537E957589}" srcOrd="0" destOrd="0" presId="urn:microsoft.com/office/officeart/2005/8/layout/orgChart1"/>
    <dgm:cxn modelId="{4F44A8B9-F05C-444B-A2CE-6A8E4CD7E8BA}" type="presParOf" srcId="{12D46684-D2C0-4316-A202-E5D5C24EB808}" destId="{9FC1298E-C421-46D0-A5E4-76E1E0D7AD70}" srcOrd="1" destOrd="0" presId="urn:microsoft.com/office/officeart/2005/8/layout/orgChart1"/>
    <dgm:cxn modelId="{434F3CD2-13F9-4F50-B7EC-B90989FE0EF2}" type="presParOf" srcId="{A9AED611-E9D7-47DC-9F36-1119496F3AD6}" destId="{9A902AC8-1816-4C6A-B1EE-F84361684262}" srcOrd="1" destOrd="0" presId="urn:microsoft.com/office/officeart/2005/8/layout/orgChart1"/>
    <dgm:cxn modelId="{6F3FF596-214A-4A49-8AD2-E3DB7C22BD0B}" type="presParOf" srcId="{A9AED611-E9D7-47DC-9F36-1119496F3AD6}" destId="{3B1607A6-ED7A-486A-B483-64A23A797E2D}" srcOrd="2" destOrd="0" presId="urn:microsoft.com/office/officeart/2005/8/layout/orgChart1"/>
    <dgm:cxn modelId="{A0577A7E-D8BC-440B-A40D-8550281B44D8}" type="presParOf" srcId="{142A826A-8E15-4597-95F0-97A79D617BFE}" destId="{404F82AA-6510-4E7D-A0BC-AAC57F02985D}" srcOrd="2" destOrd="0" presId="urn:microsoft.com/office/officeart/2005/8/layout/orgChart1"/>
    <dgm:cxn modelId="{497D4A33-416E-44AE-B262-F207D625173B}" type="presParOf" srcId="{FF91C792-1F48-4624-AC1D-8BB4652FEF95}" destId="{E95DCD7E-BE29-4CD2-95CD-8A7548A571B0}" srcOrd="2" destOrd="0" presId="urn:microsoft.com/office/officeart/2005/8/layout/orgChart1"/>
    <dgm:cxn modelId="{255F016D-A5C2-4F3C-BE51-1DF8A4209521}" type="presParOf" srcId="{E95DCD7E-BE29-4CD2-95CD-8A7548A571B0}" destId="{96611668-57FA-43EE-B4ED-838688F6E49F}" srcOrd="0" destOrd="0" presId="urn:microsoft.com/office/officeart/2005/8/layout/orgChart1"/>
    <dgm:cxn modelId="{EEAAF45F-B6EB-43EB-AA68-0F1DDA87DFD0}" type="presParOf" srcId="{E95DCD7E-BE29-4CD2-95CD-8A7548A571B0}" destId="{EAF625F7-FB15-43E6-8CBE-43934AEFEA7E}" srcOrd="1" destOrd="0" presId="urn:microsoft.com/office/officeart/2005/8/layout/orgChart1"/>
    <dgm:cxn modelId="{ACCFEB98-AFBC-4BEB-8FA3-C69467B37CCE}" type="presParOf" srcId="{EAF625F7-FB15-43E6-8CBE-43934AEFEA7E}" destId="{F7C8F3A5-5987-45A5-9C78-24CEE5DCCFB0}" srcOrd="0" destOrd="0" presId="urn:microsoft.com/office/officeart/2005/8/layout/orgChart1"/>
    <dgm:cxn modelId="{FC8D9390-2282-46BD-BB0C-99375749F663}" type="presParOf" srcId="{F7C8F3A5-5987-45A5-9C78-24CEE5DCCFB0}" destId="{27050B36-C6E2-480E-8BBD-FB6760E92F3F}" srcOrd="0" destOrd="0" presId="urn:microsoft.com/office/officeart/2005/8/layout/orgChart1"/>
    <dgm:cxn modelId="{DBF54C9F-1B44-444D-BCF8-D3F6ED212708}" type="presParOf" srcId="{F7C8F3A5-5987-45A5-9C78-24CEE5DCCFB0}" destId="{1BA31B1C-439E-40AE-BA98-666CD3B93F37}" srcOrd="1" destOrd="0" presId="urn:microsoft.com/office/officeart/2005/8/layout/orgChart1"/>
    <dgm:cxn modelId="{37A0384B-0428-4B7B-B010-6F882B7D5E3C}" type="presParOf" srcId="{EAF625F7-FB15-43E6-8CBE-43934AEFEA7E}" destId="{06075A0F-12A2-42F0-9C07-53C04D8A9DF5}" srcOrd="1" destOrd="0" presId="urn:microsoft.com/office/officeart/2005/8/layout/orgChart1"/>
    <dgm:cxn modelId="{0E0F27D3-900B-4999-AEA8-862F22CC42AF}" type="presParOf" srcId="{EAF625F7-FB15-43E6-8CBE-43934AEFEA7E}" destId="{79D95C9B-9E2D-43EE-AB4B-393A9F234A4A}" srcOrd="2" destOrd="0" presId="urn:microsoft.com/office/officeart/2005/8/layout/orgChart1"/>
    <dgm:cxn modelId="{5C3FE0DD-C59E-4778-84A2-B717C91A9E32}" type="presParOf" srcId="{E95DCD7E-BE29-4CD2-95CD-8A7548A571B0}" destId="{A3035214-0B69-4F45-84CB-C2F2EADF9325}" srcOrd="2" destOrd="0" presId="urn:microsoft.com/office/officeart/2005/8/layout/orgChart1"/>
    <dgm:cxn modelId="{BE04374C-94D8-416D-9B5E-3B870BD581DF}" type="presParOf" srcId="{E95DCD7E-BE29-4CD2-95CD-8A7548A571B0}" destId="{22143B34-ACA9-4121-86CA-E8F8E22F08CD}" srcOrd="3" destOrd="0" presId="urn:microsoft.com/office/officeart/2005/8/layout/orgChart1"/>
    <dgm:cxn modelId="{5A9050A6-5576-450F-842E-CDE8D4F0876F}" type="presParOf" srcId="{22143B34-ACA9-4121-86CA-E8F8E22F08CD}" destId="{7E99674F-DF25-4B08-BD9F-7CCF8B20FD57}" srcOrd="0" destOrd="0" presId="urn:microsoft.com/office/officeart/2005/8/layout/orgChart1"/>
    <dgm:cxn modelId="{D1F55084-C6C9-4C27-9B1A-3085BA191420}" type="presParOf" srcId="{7E99674F-DF25-4B08-BD9F-7CCF8B20FD57}" destId="{F9F472D7-1562-45A3-ABBE-E4544DEA7868}" srcOrd="0" destOrd="0" presId="urn:microsoft.com/office/officeart/2005/8/layout/orgChart1"/>
    <dgm:cxn modelId="{97F709B1-1BD6-4E68-9BF0-B66B860EDFD4}" type="presParOf" srcId="{7E99674F-DF25-4B08-BD9F-7CCF8B20FD57}" destId="{0A00444E-72B8-433D-B22C-3B2BE3BB5705}" srcOrd="1" destOrd="0" presId="urn:microsoft.com/office/officeart/2005/8/layout/orgChart1"/>
    <dgm:cxn modelId="{B86EC9F4-4272-46CB-B73E-48DFBEB1A952}" type="presParOf" srcId="{22143B34-ACA9-4121-86CA-E8F8E22F08CD}" destId="{BECCF205-12F1-40E5-908A-1F7B80BC7097}" srcOrd="1" destOrd="0" presId="urn:microsoft.com/office/officeart/2005/8/layout/orgChart1"/>
    <dgm:cxn modelId="{AB5BB26F-9558-4F41-AD50-C2E350BC702C}" type="presParOf" srcId="{22143B34-ACA9-4121-86CA-E8F8E22F08CD}" destId="{BD1AB9DA-4C0C-408B-85A1-3410276C3AA1}" srcOrd="2" destOrd="0" presId="urn:microsoft.com/office/officeart/2005/8/layout/orgChart1"/>
    <dgm:cxn modelId="{24C4A86F-3DA2-4D66-9A88-299EFE0239D4}" type="presParOf" srcId="{9AB76E88-510A-4FB0-B1B4-62CFEA8B041B}" destId="{DEC54150-126C-471B-BF33-5D8DAB59037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C9F2F7-F232-462E-862E-9C3191159C8C}" type="doc">
      <dgm:prSet loTypeId="urn:microsoft.com/office/officeart/2005/8/layout/orgChart1" loCatId="hierarchy" qsTypeId="urn:microsoft.com/office/officeart/2005/8/quickstyle/3d3" qsCatId="3D" csTypeId="urn:microsoft.com/office/officeart/2005/8/colors/accent0_3" csCatId="mainScheme" phldr="1"/>
      <dgm:spPr/>
      <dgm:t>
        <a:bodyPr/>
        <a:lstStyle/>
        <a:p>
          <a:endParaRPr lang="en-US"/>
        </a:p>
      </dgm:t>
    </dgm:pt>
    <dgm:pt modelId="{D3EE9C2A-88B3-4FE5-B5C6-25C1B688828C}">
      <dgm:prSet phldrT="[Text]" custT="1"/>
      <dgm:spPr>
        <a:xfrm>
          <a:off x="3328230" y="281769"/>
          <a:ext cx="1375018" cy="687509"/>
        </a:xfrm>
      </dgm:spPr>
      <dgm:t>
        <a:bodyPr/>
        <a:lstStyle/>
        <a:p>
          <a:r>
            <a:rPr lang="cs-CZ" sz="2800"/>
            <a:t>Garant</a:t>
          </a:r>
          <a:r>
            <a:rPr lang="cs-CZ" sz="2800" baseline="-25000"/>
            <a:t>a-d</a:t>
          </a:r>
          <a:endParaRPr lang="en-US" sz="2800" baseline="-25000" dirty="0"/>
        </a:p>
      </dgm:t>
    </dgm:pt>
    <dgm:pt modelId="{BAF5FFF5-22BD-4076-985B-DE4AE7160F12}" type="parTrans" cxnId="{DFA26D0C-DEA4-4A06-A529-70DE998EEC5D}">
      <dgm:prSet/>
      <dgm:spPr/>
      <dgm:t>
        <a:bodyPr/>
        <a:lstStyle/>
        <a:p>
          <a:endParaRPr lang="en-US" sz="2800">
            <a:solidFill>
              <a:schemeClr val="tx2">
                <a:lumMod val="75000"/>
              </a:schemeClr>
            </a:solidFill>
          </a:endParaRPr>
        </a:p>
      </dgm:t>
    </dgm:pt>
    <dgm:pt modelId="{9C69A83F-F50A-46AF-8CF3-376C9E9C2E7F}" type="sibTrans" cxnId="{DFA26D0C-DEA4-4A06-A529-70DE998EEC5D}">
      <dgm:prSet/>
      <dgm:spPr/>
      <dgm:t>
        <a:bodyPr/>
        <a:lstStyle/>
        <a:p>
          <a:endParaRPr lang="en-US" sz="2800">
            <a:solidFill>
              <a:schemeClr val="tx2">
                <a:lumMod val="75000"/>
              </a:schemeClr>
            </a:solidFill>
          </a:endParaRPr>
        </a:p>
      </dgm:t>
    </dgm:pt>
    <dgm:pt modelId="{4631A1E9-2E7D-4448-ABDC-7A5887868148}" type="asst">
      <dgm:prSet phldrT="[Text]" custT="1"/>
      <dgm:spPr>
        <a:xfrm>
          <a:off x="2496344" y="1258032"/>
          <a:ext cx="1375018" cy="687509"/>
        </a:xfrm>
      </dgm:spPr>
      <dgm:t>
        <a:bodyPr/>
        <a:lstStyle/>
        <a:p>
          <a:r>
            <a:rPr lang="cs-CZ" sz="2800"/>
            <a:t>Odborník na práci s textem</a:t>
          </a:r>
          <a:endParaRPr lang="en-US" sz="2800" dirty="0"/>
        </a:p>
      </dgm:t>
    </dgm:pt>
    <dgm:pt modelId="{67403402-EBA7-4069-953F-4781FD1D9B0A}" type="parTrans" cxnId="{B9C4385C-8459-4023-AD9F-0A1DF459FF5F}">
      <dgm:prSet/>
      <dgm:spPr>
        <a:xfrm>
          <a:off x="3871363" y="969279"/>
          <a:ext cx="144376" cy="632508"/>
        </a:xfrm>
      </dgm:spPr>
      <dgm:t>
        <a:bodyPr/>
        <a:lstStyle/>
        <a:p>
          <a:endParaRPr lang="en-US" sz="2800">
            <a:solidFill>
              <a:schemeClr val="tx2">
                <a:lumMod val="75000"/>
              </a:schemeClr>
            </a:solidFill>
          </a:endParaRPr>
        </a:p>
      </dgm:t>
    </dgm:pt>
    <dgm:pt modelId="{876F43A3-7829-4D2D-8E1F-5911963D2AC8}" type="sibTrans" cxnId="{B9C4385C-8459-4023-AD9F-0A1DF459FF5F}">
      <dgm:prSet/>
      <dgm:spPr/>
      <dgm:t>
        <a:bodyPr/>
        <a:lstStyle/>
        <a:p>
          <a:endParaRPr lang="en-US" sz="2800">
            <a:solidFill>
              <a:schemeClr val="tx2">
                <a:lumMod val="75000"/>
              </a:schemeClr>
            </a:solidFill>
          </a:endParaRPr>
        </a:p>
      </dgm:t>
    </dgm:pt>
    <dgm:pt modelId="{A9122DE6-7AD0-498B-A660-48727A7BA9B5}">
      <dgm:prSet phldrT="[Text]" custT="1"/>
      <dgm:spPr>
        <a:xfrm>
          <a:off x="686" y="2234295"/>
          <a:ext cx="1375018" cy="687509"/>
        </a:xfrm>
      </dgm:spPr>
      <dgm:t>
        <a:bodyPr/>
        <a:lstStyle/>
        <a:p>
          <a:r>
            <a:rPr lang="cs-CZ" sz="2800"/>
            <a:t>Odborník - škola</a:t>
          </a:r>
          <a:endParaRPr lang="en-US" sz="2800"/>
        </a:p>
      </dgm:t>
    </dgm:pt>
    <dgm:pt modelId="{3FC25C12-C798-4E21-902A-830603095108}" type="parTrans" cxnId="{2DE8CB77-71BA-444C-B60F-785F89D0CEEA}">
      <dgm:prSet/>
      <dgm:spPr>
        <a:xfrm>
          <a:off x="688195" y="969279"/>
          <a:ext cx="3327544" cy="1265016"/>
        </a:xfrm>
      </dgm:spPr>
      <dgm:t>
        <a:bodyPr/>
        <a:lstStyle/>
        <a:p>
          <a:endParaRPr lang="en-US" sz="2800">
            <a:solidFill>
              <a:schemeClr val="tx2">
                <a:lumMod val="75000"/>
              </a:schemeClr>
            </a:solidFill>
          </a:endParaRPr>
        </a:p>
      </dgm:t>
    </dgm:pt>
    <dgm:pt modelId="{D573ACD3-EFF9-4DFC-B686-8B2E0D8BC367}" type="sibTrans" cxnId="{2DE8CB77-71BA-444C-B60F-785F89D0CEEA}">
      <dgm:prSet/>
      <dgm:spPr/>
      <dgm:t>
        <a:bodyPr/>
        <a:lstStyle/>
        <a:p>
          <a:endParaRPr lang="en-US" sz="2800">
            <a:solidFill>
              <a:schemeClr val="tx2">
                <a:lumMod val="75000"/>
              </a:schemeClr>
            </a:solidFill>
          </a:endParaRPr>
        </a:p>
      </dgm:t>
    </dgm:pt>
    <dgm:pt modelId="{590604AF-CB10-42CB-B7D7-510FE4D8703D}">
      <dgm:prSet phldrT="[Text]" custT="1"/>
      <dgm:spPr>
        <a:xfrm>
          <a:off x="1664458" y="2234295"/>
          <a:ext cx="1375018" cy="687509"/>
        </a:xfrm>
      </dgm:spPr>
      <dgm:t>
        <a:bodyPr/>
        <a:lstStyle/>
        <a:p>
          <a:r>
            <a:rPr lang="cs-CZ" sz="2800" dirty="0"/>
            <a:t>Člen PS</a:t>
          </a:r>
          <a:endParaRPr lang="en-US" sz="2800" dirty="0"/>
        </a:p>
      </dgm:t>
    </dgm:pt>
    <dgm:pt modelId="{11A8BCD3-6478-42C8-A244-9A342D9EB11F}" type="parTrans" cxnId="{DFC099C4-B563-466A-B0BB-7F39F5522329}">
      <dgm:prSet/>
      <dgm:spPr>
        <a:xfrm>
          <a:off x="2351967" y="969279"/>
          <a:ext cx="1663772" cy="1265016"/>
        </a:xfrm>
      </dgm:spPr>
      <dgm:t>
        <a:bodyPr/>
        <a:lstStyle/>
        <a:p>
          <a:endParaRPr lang="en-US" sz="2800">
            <a:solidFill>
              <a:schemeClr val="tx2">
                <a:lumMod val="75000"/>
              </a:schemeClr>
            </a:solidFill>
          </a:endParaRPr>
        </a:p>
      </dgm:t>
    </dgm:pt>
    <dgm:pt modelId="{627CD354-9FBE-4A8C-B32F-ED9B9CDBD54A}" type="sibTrans" cxnId="{DFC099C4-B563-466A-B0BB-7F39F5522329}">
      <dgm:prSet/>
      <dgm:spPr/>
      <dgm:t>
        <a:bodyPr/>
        <a:lstStyle/>
        <a:p>
          <a:endParaRPr lang="en-US" sz="2800">
            <a:solidFill>
              <a:schemeClr val="tx2">
                <a:lumMod val="75000"/>
              </a:schemeClr>
            </a:solidFill>
          </a:endParaRPr>
        </a:p>
      </dgm:t>
    </dgm:pt>
    <dgm:pt modelId="{3CFFD727-392F-4431-A166-BE1BAC199812}">
      <dgm:prSet custT="1"/>
      <dgm:spPr>
        <a:xfrm>
          <a:off x="3328230" y="2234295"/>
          <a:ext cx="1375018" cy="687509"/>
        </a:xfrm>
      </dgm:spPr>
      <dgm:t>
        <a:bodyPr/>
        <a:lstStyle/>
        <a:p>
          <a:r>
            <a:rPr lang="cs-CZ" sz="2800"/>
            <a:t>Instruktor OV (jen KA5)</a:t>
          </a:r>
          <a:endParaRPr lang="en-US" sz="2800"/>
        </a:p>
      </dgm:t>
    </dgm:pt>
    <dgm:pt modelId="{18813B6A-4071-404B-80CD-43EE40DB2EB8}" type="parTrans" cxnId="{8FFBBA6D-DB80-4501-9092-E9AB401F2735}">
      <dgm:prSet/>
      <dgm:spPr>
        <a:xfrm>
          <a:off x="3970020" y="969279"/>
          <a:ext cx="91440" cy="1265016"/>
        </a:xfrm>
      </dgm:spPr>
      <dgm:t>
        <a:bodyPr/>
        <a:lstStyle/>
        <a:p>
          <a:endParaRPr lang="en-US" sz="2800">
            <a:solidFill>
              <a:schemeClr val="tx2">
                <a:lumMod val="75000"/>
              </a:schemeClr>
            </a:solidFill>
          </a:endParaRPr>
        </a:p>
      </dgm:t>
    </dgm:pt>
    <dgm:pt modelId="{3D373A4A-37B9-4981-8A14-79E5E9940342}" type="sibTrans" cxnId="{8FFBBA6D-DB80-4501-9092-E9AB401F2735}">
      <dgm:prSet/>
      <dgm:spPr/>
      <dgm:t>
        <a:bodyPr/>
        <a:lstStyle/>
        <a:p>
          <a:endParaRPr lang="en-US" sz="2800">
            <a:solidFill>
              <a:schemeClr val="tx2">
                <a:lumMod val="75000"/>
              </a:schemeClr>
            </a:solidFill>
          </a:endParaRPr>
        </a:p>
      </dgm:t>
    </dgm:pt>
    <dgm:pt modelId="{3B63EA24-3174-4923-B208-84D363CBBC3F}">
      <dgm:prSet custT="1"/>
      <dgm:spPr>
        <a:xfrm>
          <a:off x="4992003" y="2234295"/>
          <a:ext cx="1375018" cy="687509"/>
        </a:xfrm>
      </dgm:spPr>
      <dgm:t>
        <a:bodyPr/>
        <a:lstStyle/>
        <a:p>
          <a:r>
            <a:rPr lang="cs-CZ" sz="2800"/>
            <a:t>Odborník z praxe</a:t>
          </a:r>
          <a:endParaRPr lang="en-US" sz="2800"/>
        </a:p>
      </dgm:t>
    </dgm:pt>
    <dgm:pt modelId="{8E04B64A-AE30-40CE-91CE-402589BAB1AC}" type="parTrans" cxnId="{31891841-855B-4CF4-A678-E9EE2F2B29FC}">
      <dgm:prSet/>
      <dgm:spPr>
        <a:xfrm>
          <a:off x="4015740" y="969279"/>
          <a:ext cx="1663772" cy="1265016"/>
        </a:xfrm>
      </dgm:spPr>
      <dgm:t>
        <a:bodyPr/>
        <a:lstStyle/>
        <a:p>
          <a:endParaRPr lang="en-US" sz="2800">
            <a:solidFill>
              <a:schemeClr val="tx2">
                <a:lumMod val="75000"/>
              </a:schemeClr>
            </a:solidFill>
          </a:endParaRPr>
        </a:p>
      </dgm:t>
    </dgm:pt>
    <dgm:pt modelId="{AED2F38E-230E-4C1F-B225-907C5836A6E0}" type="sibTrans" cxnId="{31891841-855B-4CF4-A678-E9EE2F2B29FC}">
      <dgm:prSet/>
      <dgm:spPr/>
      <dgm:t>
        <a:bodyPr/>
        <a:lstStyle/>
        <a:p>
          <a:endParaRPr lang="en-US" sz="2800">
            <a:solidFill>
              <a:schemeClr val="tx2">
                <a:lumMod val="75000"/>
              </a:schemeClr>
            </a:solidFill>
          </a:endParaRPr>
        </a:p>
      </dgm:t>
    </dgm:pt>
    <dgm:pt modelId="{D526829F-7478-4C5D-8ECB-3D83086B4865}">
      <dgm:prSet custT="1"/>
      <dgm:spPr>
        <a:xfrm>
          <a:off x="6655775" y="2234295"/>
          <a:ext cx="1375018" cy="687509"/>
        </a:xfrm>
      </dgm:spPr>
      <dgm:t>
        <a:bodyPr/>
        <a:lstStyle/>
        <a:p>
          <a:r>
            <a:rPr lang="cs-CZ" sz="2800"/>
            <a:t>Odborný učitel</a:t>
          </a:r>
          <a:endParaRPr lang="en-US" sz="2800"/>
        </a:p>
      </dgm:t>
    </dgm:pt>
    <dgm:pt modelId="{570E9A3B-6FD7-4F28-89AE-353D829E33A6}" type="parTrans" cxnId="{71E012E6-3E86-4F24-A499-7970CBC0C29F}">
      <dgm:prSet/>
      <dgm:spPr>
        <a:xfrm>
          <a:off x="4015740" y="969279"/>
          <a:ext cx="3327544" cy="1265016"/>
        </a:xfrm>
      </dgm:spPr>
      <dgm:t>
        <a:bodyPr/>
        <a:lstStyle/>
        <a:p>
          <a:endParaRPr lang="en-US" sz="2800">
            <a:solidFill>
              <a:schemeClr val="tx2">
                <a:lumMod val="75000"/>
              </a:schemeClr>
            </a:solidFill>
          </a:endParaRPr>
        </a:p>
      </dgm:t>
    </dgm:pt>
    <dgm:pt modelId="{F2A4DEC3-7D24-4946-8687-35540E47D737}" type="sibTrans" cxnId="{71E012E6-3E86-4F24-A499-7970CBC0C29F}">
      <dgm:prSet/>
      <dgm:spPr/>
      <dgm:t>
        <a:bodyPr/>
        <a:lstStyle/>
        <a:p>
          <a:endParaRPr lang="en-US" sz="2800">
            <a:solidFill>
              <a:schemeClr val="tx2">
                <a:lumMod val="75000"/>
              </a:schemeClr>
            </a:solidFill>
          </a:endParaRPr>
        </a:p>
      </dgm:t>
    </dgm:pt>
    <dgm:pt modelId="{91D2C4A2-07C7-4318-B444-4949830F3544}" type="pres">
      <dgm:prSet presAssocID="{83C9F2F7-F232-462E-862E-9C3191159C8C}" presName="hierChild1" presStyleCnt="0">
        <dgm:presLayoutVars>
          <dgm:orgChart val="1"/>
          <dgm:chPref val="1"/>
          <dgm:dir/>
          <dgm:animOne val="branch"/>
          <dgm:animLvl val="lvl"/>
          <dgm:resizeHandles/>
        </dgm:presLayoutVars>
      </dgm:prSet>
      <dgm:spPr/>
    </dgm:pt>
    <dgm:pt modelId="{9A66F33A-11E8-48B1-80AD-FD09908645F1}" type="pres">
      <dgm:prSet presAssocID="{D3EE9C2A-88B3-4FE5-B5C6-25C1B688828C}" presName="hierRoot1" presStyleCnt="0">
        <dgm:presLayoutVars>
          <dgm:hierBranch val="init"/>
        </dgm:presLayoutVars>
      </dgm:prSet>
      <dgm:spPr/>
    </dgm:pt>
    <dgm:pt modelId="{6DD2AD92-3660-433E-B345-371D62CB71A9}" type="pres">
      <dgm:prSet presAssocID="{D3EE9C2A-88B3-4FE5-B5C6-25C1B688828C}" presName="rootComposite1" presStyleCnt="0"/>
      <dgm:spPr/>
    </dgm:pt>
    <dgm:pt modelId="{AC9A47E8-3B96-431C-B545-3D71BC6AD54F}" type="pres">
      <dgm:prSet presAssocID="{D3EE9C2A-88B3-4FE5-B5C6-25C1B688828C}" presName="rootText1" presStyleLbl="node0" presStyleIdx="0" presStyleCnt="1">
        <dgm:presLayoutVars>
          <dgm:chPref val="3"/>
        </dgm:presLayoutVars>
      </dgm:prSet>
      <dgm:spPr/>
    </dgm:pt>
    <dgm:pt modelId="{269806AA-4985-47D6-904D-E27625ED9CC5}" type="pres">
      <dgm:prSet presAssocID="{D3EE9C2A-88B3-4FE5-B5C6-25C1B688828C}" presName="rootConnector1" presStyleLbl="node1" presStyleIdx="0" presStyleCnt="0"/>
      <dgm:spPr/>
    </dgm:pt>
    <dgm:pt modelId="{508BDD74-0EFA-4CB1-B34A-508397DF34EB}" type="pres">
      <dgm:prSet presAssocID="{D3EE9C2A-88B3-4FE5-B5C6-25C1B688828C}" presName="hierChild2" presStyleCnt="0"/>
      <dgm:spPr/>
    </dgm:pt>
    <dgm:pt modelId="{EE3DF55F-8DD7-4A88-9206-516BB152FFD2}" type="pres">
      <dgm:prSet presAssocID="{3FC25C12-C798-4E21-902A-830603095108}" presName="Name37" presStyleLbl="parChTrans1D2" presStyleIdx="0" presStyleCnt="6"/>
      <dgm:spPr/>
    </dgm:pt>
    <dgm:pt modelId="{91CA3A68-6D25-4983-9CC3-1786EB2C4264}" type="pres">
      <dgm:prSet presAssocID="{A9122DE6-7AD0-498B-A660-48727A7BA9B5}" presName="hierRoot2" presStyleCnt="0">
        <dgm:presLayoutVars>
          <dgm:hierBranch val="init"/>
        </dgm:presLayoutVars>
      </dgm:prSet>
      <dgm:spPr/>
    </dgm:pt>
    <dgm:pt modelId="{FF891FFA-1E4A-4C3C-93D2-465B410EA1C6}" type="pres">
      <dgm:prSet presAssocID="{A9122DE6-7AD0-498B-A660-48727A7BA9B5}" presName="rootComposite" presStyleCnt="0"/>
      <dgm:spPr/>
    </dgm:pt>
    <dgm:pt modelId="{F195CD39-5658-4205-8875-22BEEF96CB74}" type="pres">
      <dgm:prSet presAssocID="{A9122DE6-7AD0-498B-A660-48727A7BA9B5}" presName="rootText" presStyleLbl="node2" presStyleIdx="0" presStyleCnt="5">
        <dgm:presLayoutVars>
          <dgm:chPref val="3"/>
        </dgm:presLayoutVars>
      </dgm:prSet>
      <dgm:spPr/>
    </dgm:pt>
    <dgm:pt modelId="{8BF758B9-8113-4C45-9937-47297EA19896}" type="pres">
      <dgm:prSet presAssocID="{A9122DE6-7AD0-498B-A660-48727A7BA9B5}" presName="rootConnector" presStyleLbl="node2" presStyleIdx="0" presStyleCnt="5"/>
      <dgm:spPr/>
    </dgm:pt>
    <dgm:pt modelId="{FF41F816-F2ED-4759-B1CE-78F0E4C62CA9}" type="pres">
      <dgm:prSet presAssocID="{A9122DE6-7AD0-498B-A660-48727A7BA9B5}" presName="hierChild4" presStyleCnt="0"/>
      <dgm:spPr/>
    </dgm:pt>
    <dgm:pt modelId="{010F186F-4384-4657-9E0A-679246AE00D1}" type="pres">
      <dgm:prSet presAssocID="{A9122DE6-7AD0-498B-A660-48727A7BA9B5}" presName="hierChild5" presStyleCnt="0"/>
      <dgm:spPr/>
    </dgm:pt>
    <dgm:pt modelId="{476E88D6-3541-459A-8C1E-CC5D7975FBE0}" type="pres">
      <dgm:prSet presAssocID="{11A8BCD3-6478-42C8-A244-9A342D9EB11F}" presName="Name37" presStyleLbl="parChTrans1D2" presStyleIdx="1" presStyleCnt="6"/>
      <dgm:spPr/>
    </dgm:pt>
    <dgm:pt modelId="{5B7F0395-8F1E-4924-9FA7-611CAC50D489}" type="pres">
      <dgm:prSet presAssocID="{590604AF-CB10-42CB-B7D7-510FE4D8703D}" presName="hierRoot2" presStyleCnt="0">
        <dgm:presLayoutVars>
          <dgm:hierBranch val="init"/>
        </dgm:presLayoutVars>
      </dgm:prSet>
      <dgm:spPr/>
    </dgm:pt>
    <dgm:pt modelId="{AE6AFEBA-4C7C-4D78-A470-A0CCF37E6C4C}" type="pres">
      <dgm:prSet presAssocID="{590604AF-CB10-42CB-B7D7-510FE4D8703D}" presName="rootComposite" presStyleCnt="0"/>
      <dgm:spPr/>
    </dgm:pt>
    <dgm:pt modelId="{CC727BF5-1C41-4B18-91E0-66E359277436}" type="pres">
      <dgm:prSet presAssocID="{590604AF-CB10-42CB-B7D7-510FE4D8703D}" presName="rootText" presStyleLbl="node2" presStyleIdx="1" presStyleCnt="5">
        <dgm:presLayoutVars>
          <dgm:chPref val="3"/>
        </dgm:presLayoutVars>
      </dgm:prSet>
      <dgm:spPr/>
    </dgm:pt>
    <dgm:pt modelId="{D4F53DF8-D8A2-4440-86D9-F29563E77CAE}" type="pres">
      <dgm:prSet presAssocID="{590604AF-CB10-42CB-B7D7-510FE4D8703D}" presName="rootConnector" presStyleLbl="node2" presStyleIdx="1" presStyleCnt="5"/>
      <dgm:spPr/>
    </dgm:pt>
    <dgm:pt modelId="{F7E3AE79-A434-405A-A829-A56EA7728AD8}" type="pres">
      <dgm:prSet presAssocID="{590604AF-CB10-42CB-B7D7-510FE4D8703D}" presName="hierChild4" presStyleCnt="0"/>
      <dgm:spPr/>
    </dgm:pt>
    <dgm:pt modelId="{90B42105-18EA-4F7E-B375-A3FC042C772F}" type="pres">
      <dgm:prSet presAssocID="{590604AF-CB10-42CB-B7D7-510FE4D8703D}" presName="hierChild5" presStyleCnt="0"/>
      <dgm:spPr/>
    </dgm:pt>
    <dgm:pt modelId="{8BA3457C-C742-4099-B09E-8CB9554ACD20}" type="pres">
      <dgm:prSet presAssocID="{18813B6A-4071-404B-80CD-43EE40DB2EB8}" presName="Name37" presStyleLbl="parChTrans1D2" presStyleIdx="2" presStyleCnt="6"/>
      <dgm:spPr/>
    </dgm:pt>
    <dgm:pt modelId="{C66C2554-728D-45EB-AC81-15EDA05987D6}" type="pres">
      <dgm:prSet presAssocID="{3CFFD727-392F-4431-A166-BE1BAC199812}" presName="hierRoot2" presStyleCnt="0">
        <dgm:presLayoutVars>
          <dgm:hierBranch val="init"/>
        </dgm:presLayoutVars>
      </dgm:prSet>
      <dgm:spPr/>
    </dgm:pt>
    <dgm:pt modelId="{85BC7FD1-1B45-4953-93C8-EAB8E9FEFB0C}" type="pres">
      <dgm:prSet presAssocID="{3CFFD727-392F-4431-A166-BE1BAC199812}" presName="rootComposite" presStyleCnt="0"/>
      <dgm:spPr/>
    </dgm:pt>
    <dgm:pt modelId="{BA491E57-1F18-41D4-B58F-57DFE5698285}" type="pres">
      <dgm:prSet presAssocID="{3CFFD727-392F-4431-A166-BE1BAC199812}" presName="rootText" presStyleLbl="node2" presStyleIdx="2" presStyleCnt="5">
        <dgm:presLayoutVars>
          <dgm:chPref val="3"/>
        </dgm:presLayoutVars>
      </dgm:prSet>
      <dgm:spPr/>
    </dgm:pt>
    <dgm:pt modelId="{96B983F3-1DF2-4424-A5FA-504AD3CBE7AA}" type="pres">
      <dgm:prSet presAssocID="{3CFFD727-392F-4431-A166-BE1BAC199812}" presName="rootConnector" presStyleLbl="node2" presStyleIdx="2" presStyleCnt="5"/>
      <dgm:spPr/>
    </dgm:pt>
    <dgm:pt modelId="{E581AE45-0D81-4FD9-BB4A-84921785F4B4}" type="pres">
      <dgm:prSet presAssocID="{3CFFD727-392F-4431-A166-BE1BAC199812}" presName="hierChild4" presStyleCnt="0"/>
      <dgm:spPr/>
    </dgm:pt>
    <dgm:pt modelId="{57171A55-EA05-4DE2-858C-9CEBADB398CB}" type="pres">
      <dgm:prSet presAssocID="{3CFFD727-392F-4431-A166-BE1BAC199812}" presName="hierChild5" presStyleCnt="0"/>
      <dgm:spPr/>
    </dgm:pt>
    <dgm:pt modelId="{7AFAC5BF-1CE5-47D9-AC79-963357C549EC}" type="pres">
      <dgm:prSet presAssocID="{8E04B64A-AE30-40CE-91CE-402589BAB1AC}" presName="Name37" presStyleLbl="parChTrans1D2" presStyleIdx="3" presStyleCnt="6"/>
      <dgm:spPr/>
    </dgm:pt>
    <dgm:pt modelId="{67DE2B91-09CF-4419-AEC5-D65C31BEE875}" type="pres">
      <dgm:prSet presAssocID="{3B63EA24-3174-4923-B208-84D363CBBC3F}" presName="hierRoot2" presStyleCnt="0">
        <dgm:presLayoutVars>
          <dgm:hierBranch val="init"/>
        </dgm:presLayoutVars>
      </dgm:prSet>
      <dgm:spPr/>
    </dgm:pt>
    <dgm:pt modelId="{EA149840-2222-4BE8-A45E-3077851FC9FA}" type="pres">
      <dgm:prSet presAssocID="{3B63EA24-3174-4923-B208-84D363CBBC3F}" presName="rootComposite" presStyleCnt="0"/>
      <dgm:spPr/>
    </dgm:pt>
    <dgm:pt modelId="{AE32A1E3-8D8E-4710-A9D0-69A8F7920E33}" type="pres">
      <dgm:prSet presAssocID="{3B63EA24-3174-4923-B208-84D363CBBC3F}" presName="rootText" presStyleLbl="node2" presStyleIdx="3" presStyleCnt="5">
        <dgm:presLayoutVars>
          <dgm:chPref val="3"/>
        </dgm:presLayoutVars>
      </dgm:prSet>
      <dgm:spPr/>
    </dgm:pt>
    <dgm:pt modelId="{E67CCA4B-8D60-46BB-B1B8-BFDC404DD588}" type="pres">
      <dgm:prSet presAssocID="{3B63EA24-3174-4923-B208-84D363CBBC3F}" presName="rootConnector" presStyleLbl="node2" presStyleIdx="3" presStyleCnt="5"/>
      <dgm:spPr/>
    </dgm:pt>
    <dgm:pt modelId="{5C19A0D6-A97D-433C-8E6B-90D6E9788B95}" type="pres">
      <dgm:prSet presAssocID="{3B63EA24-3174-4923-B208-84D363CBBC3F}" presName="hierChild4" presStyleCnt="0"/>
      <dgm:spPr/>
    </dgm:pt>
    <dgm:pt modelId="{CBAB39CE-A10D-4CFA-ACCC-403016B6DD25}" type="pres">
      <dgm:prSet presAssocID="{3B63EA24-3174-4923-B208-84D363CBBC3F}" presName="hierChild5" presStyleCnt="0"/>
      <dgm:spPr/>
    </dgm:pt>
    <dgm:pt modelId="{44A9E0C7-304F-4FAB-A466-AFC69DAF2755}" type="pres">
      <dgm:prSet presAssocID="{570E9A3B-6FD7-4F28-89AE-353D829E33A6}" presName="Name37" presStyleLbl="parChTrans1D2" presStyleIdx="4" presStyleCnt="6"/>
      <dgm:spPr/>
    </dgm:pt>
    <dgm:pt modelId="{D06E2E67-2DE2-4B85-B6C1-1B6CB281FCAD}" type="pres">
      <dgm:prSet presAssocID="{D526829F-7478-4C5D-8ECB-3D83086B4865}" presName="hierRoot2" presStyleCnt="0">
        <dgm:presLayoutVars>
          <dgm:hierBranch val="init"/>
        </dgm:presLayoutVars>
      </dgm:prSet>
      <dgm:spPr/>
    </dgm:pt>
    <dgm:pt modelId="{CC2208B8-5E8E-47B0-ADC3-8D9BEDA734F3}" type="pres">
      <dgm:prSet presAssocID="{D526829F-7478-4C5D-8ECB-3D83086B4865}" presName="rootComposite" presStyleCnt="0"/>
      <dgm:spPr/>
    </dgm:pt>
    <dgm:pt modelId="{6FC5A35F-B6EE-4ED8-B320-4E7D8043CE06}" type="pres">
      <dgm:prSet presAssocID="{D526829F-7478-4C5D-8ECB-3D83086B4865}" presName="rootText" presStyleLbl="node2" presStyleIdx="4" presStyleCnt="5">
        <dgm:presLayoutVars>
          <dgm:chPref val="3"/>
        </dgm:presLayoutVars>
      </dgm:prSet>
      <dgm:spPr/>
    </dgm:pt>
    <dgm:pt modelId="{E50FA9C0-7067-4CA8-9097-A62E275714AA}" type="pres">
      <dgm:prSet presAssocID="{D526829F-7478-4C5D-8ECB-3D83086B4865}" presName="rootConnector" presStyleLbl="node2" presStyleIdx="4" presStyleCnt="5"/>
      <dgm:spPr/>
    </dgm:pt>
    <dgm:pt modelId="{5000A642-CD17-43B9-9722-5FF5B5F8D679}" type="pres">
      <dgm:prSet presAssocID="{D526829F-7478-4C5D-8ECB-3D83086B4865}" presName="hierChild4" presStyleCnt="0"/>
      <dgm:spPr/>
    </dgm:pt>
    <dgm:pt modelId="{6FCD7917-7D0C-4CA8-B6C8-FCD4025467D2}" type="pres">
      <dgm:prSet presAssocID="{D526829F-7478-4C5D-8ECB-3D83086B4865}" presName="hierChild5" presStyleCnt="0"/>
      <dgm:spPr/>
    </dgm:pt>
    <dgm:pt modelId="{6C6E27E6-85C5-4008-B4D5-A52F9D278E4E}" type="pres">
      <dgm:prSet presAssocID="{D3EE9C2A-88B3-4FE5-B5C6-25C1B688828C}" presName="hierChild3" presStyleCnt="0"/>
      <dgm:spPr/>
    </dgm:pt>
    <dgm:pt modelId="{73B52357-7BB1-4607-B9BB-4CE34304EE0F}" type="pres">
      <dgm:prSet presAssocID="{67403402-EBA7-4069-953F-4781FD1D9B0A}" presName="Name111" presStyleLbl="parChTrans1D2" presStyleIdx="5" presStyleCnt="6"/>
      <dgm:spPr/>
    </dgm:pt>
    <dgm:pt modelId="{D6198734-8CE9-4DF4-8D80-35BE652A6B70}" type="pres">
      <dgm:prSet presAssocID="{4631A1E9-2E7D-4448-ABDC-7A5887868148}" presName="hierRoot3" presStyleCnt="0">
        <dgm:presLayoutVars>
          <dgm:hierBranch val="init"/>
        </dgm:presLayoutVars>
      </dgm:prSet>
      <dgm:spPr/>
    </dgm:pt>
    <dgm:pt modelId="{056AD11F-F0A2-4A37-A277-FE786FD5175E}" type="pres">
      <dgm:prSet presAssocID="{4631A1E9-2E7D-4448-ABDC-7A5887868148}" presName="rootComposite3" presStyleCnt="0"/>
      <dgm:spPr/>
    </dgm:pt>
    <dgm:pt modelId="{DA6D2B2A-6EE4-4C25-8830-7BA3691BFE43}" type="pres">
      <dgm:prSet presAssocID="{4631A1E9-2E7D-4448-ABDC-7A5887868148}" presName="rootText3" presStyleLbl="asst1" presStyleIdx="0" presStyleCnt="1">
        <dgm:presLayoutVars>
          <dgm:chPref val="3"/>
        </dgm:presLayoutVars>
      </dgm:prSet>
      <dgm:spPr/>
    </dgm:pt>
    <dgm:pt modelId="{34A4B54C-EC8C-4D8C-BC32-6EB20AAAD044}" type="pres">
      <dgm:prSet presAssocID="{4631A1E9-2E7D-4448-ABDC-7A5887868148}" presName="rootConnector3" presStyleLbl="asst1" presStyleIdx="0" presStyleCnt="1"/>
      <dgm:spPr/>
    </dgm:pt>
    <dgm:pt modelId="{B2C51E0D-4FB2-45E3-9E47-61F5E8A62E5B}" type="pres">
      <dgm:prSet presAssocID="{4631A1E9-2E7D-4448-ABDC-7A5887868148}" presName="hierChild6" presStyleCnt="0"/>
      <dgm:spPr/>
    </dgm:pt>
    <dgm:pt modelId="{DCA5D885-6089-48DE-AE43-AD5B576A74BF}" type="pres">
      <dgm:prSet presAssocID="{4631A1E9-2E7D-4448-ABDC-7A5887868148}" presName="hierChild7" presStyleCnt="0"/>
      <dgm:spPr/>
    </dgm:pt>
  </dgm:ptLst>
  <dgm:cxnLst>
    <dgm:cxn modelId="{DFA26D0C-DEA4-4A06-A529-70DE998EEC5D}" srcId="{83C9F2F7-F232-462E-862E-9C3191159C8C}" destId="{D3EE9C2A-88B3-4FE5-B5C6-25C1B688828C}" srcOrd="0" destOrd="0" parTransId="{BAF5FFF5-22BD-4076-985B-DE4AE7160F12}" sibTransId="{9C69A83F-F50A-46AF-8CF3-376C9E9C2E7F}"/>
    <dgm:cxn modelId="{22F0D91B-B491-421C-BE0C-3A312DE9577F}" type="presOf" srcId="{11A8BCD3-6478-42C8-A244-9A342D9EB11F}" destId="{476E88D6-3541-459A-8C1E-CC5D7975FBE0}" srcOrd="0" destOrd="0" presId="urn:microsoft.com/office/officeart/2005/8/layout/orgChart1"/>
    <dgm:cxn modelId="{C9DDF62A-308B-4246-9E8A-D1FC495135AE}" type="presOf" srcId="{4631A1E9-2E7D-4448-ABDC-7A5887868148}" destId="{34A4B54C-EC8C-4D8C-BC32-6EB20AAAD044}" srcOrd="1" destOrd="0" presId="urn:microsoft.com/office/officeart/2005/8/layout/orgChart1"/>
    <dgm:cxn modelId="{DB9FBA35-8D27-462F-8D0A-826E98CC7171}" type="presOf" srcId="{3CFFD727-392F-4431-A166-BE1BAC199812}" destId="{BA491E57-1F18-41D4-B58F-57DFE5698285}" srcOrd="0" destOrd="0" presId="urn:microsoft.com/office/officeart/2005/8/layout/orgChart1"/>
    <dgm:cxn modelId="{B9C4385C-8459-4023-AD9F-0A1DF459FF5F}" srcId="{D3EE9C2A-88B3-4FE5-B5C6-25C1B688828C}" destId="{4631A1E9-2E7D-4448-ABDC-7A5887868148}" srcOrd="0" destOrd="0" parTransId="{67403402-EBA7-4069-953F-4781FD1D9B0A}" sibTransId="{876F43A3-7829-4D2D-8E1F-5911963D2AC8}"/>
    <dgm:cxn modelId="{31891841-855B-4CF4-A678-E9EE2F2B29FC}" srcId="{D3EE9C2A-88B3-4FE5-B5C6-25C1B688828C}" destId="{3B63EA24-3174-4923-B208-84D363CBBC3F}" srcOrd="4" destOrd="0" parTransId="{8E04B64A-AE30-40CE-91CE-402589BAB1AC}" sibTransId="{AED2F38E-230E-4C1F-B225-907C5836A6E0}"/>
    <dgm:cxn modelId="{559A8146-79D9-427C-98E1-953F872BB64B}" type="presOf" srcId="{A9122DE6-7AD0-498B-A660-48727A7BA9B5}" destId="{F195CD39-5658-4205-8875-22BEEF96CB74}" srcOrd="0" destOrd="0" presId="urn:microsoft.com/office/officeart/2005/8/layout/orgChart1"/>
    <dgm:cxn modelId="{EBAFE24A-4F15-467D-8AED-FF4D33224910}" type="presOf" srcId="{590604AF-CB10-42CB-B7D7-510FE4D8703D}" destId="{CC727BF5-1C41-4B18-91E0-66E359277436}" srcOrd="0" destOrd="0" presId="urn:microsoft.com/office/officeart/2005/8/layout/orgChart1"/>
    <dgm:cxn modelId="{8FFBBA6D-DB80-4501-9092-E9AB401F2735}" srcId="{D3EE9C2A-88B3-4FE5-B5C6-25C1B688828C}" destId="{3CFFD727-392F-4431-A166-BE1BAC199812}" srcOrd="3" destOrd="0" parTransId="{18813B6A-4071-404B-80CD-43EE40DB2EB8}" sibTransId="{3D373A4A-37B9-4981-8A14-79E5E9940342}"/>
    <dgm:cxn modelId="{E79CDB6D-930C-4BB5-9F25-AE5712319E95}" type="presOf" srcId="{18813B6A-4071-404B-80CD-43EE40DB2EB8}" destId="{8BA3457C-C742-4099-B09E-8CB9554ACD20}" srcOrd="0" destOrd="0" presId="urn:microsoft.com/office/officeart/2005/8/layout/orgChart1"/>
    <dgm:cxn modelId="{68E51075-5D49-42CA-BF49-BBC155B08646}" type="presOf" srcId="{8E04B64A-AE30-40CE-91CE-402589BAB1AC}" destId="{7AFAC5BF-1CE5-47D9-AC79-963357C549EC}" srcOrd="0" destOrd="0" presId="urn:microsoft.com/office/officeart/2005/8/layout/orgChart1"/>
    <dgm:cxn modelId="{F95A7B76-6F43-46F8-A36C-78F7C045A8FC}" type="presOf" srcId="{590604AF-CB10-42CB-B7D7-510FE4D8703D}" destId="{D4F53DF8-D8A2-4440-86D9-F29563E77CAE}" srcOrd="1" destOrd="0" presId="urn:microsoft.com/office/officeart/2005/8/layout/orgChart1"/>
    <dgm:cxn modelId="{2DE8CB77-71BA-444C-B60F-785F89D0CEEA}" srcId="{D3EE9C2A-88B3-4FE5-B5C6-25C1B688828C}" destId="{A9122DE6-7AD0-498B-A660-48727A7BA9B5}" srcOrd="1" destOrd="0" parTransId="{3FC25C12-C798-4E21-902A-830603095108}" sibTransId="{D573ACD3-EFF9-4DFC-B686-8B2E0D8BC367}"/>
    <dgm:cxn modelId="{81F6C380-DC9A-4982-A124-3E1F9D35A187}" type="presOf" srcId="{3CFFD727-392F-4431-A166-BE1BAC199812}" destId="{96B983F3-1DF2-4424-A5FA-504AD3CBE7AA}" srcOrd="1" destOrd="0" presId="urn:microsoft.com/office/officeart/2005/8/layout/orgChart1"/>
    <dgm:cxn modelId="{3F46458B-5995-49E2-B6B7-7E54A7F6CBE8}" type="presOf" srcId="{570E9A3B-6FD7-4F28-89AE-353D829E33A6}" destId="{44A9E0C7-304F-4FAB-A466-AFC69DAF2755}" srcOrd="0" destOrd="0" presId="urn:microsoft.com/office/officeart/2005/8/layout/orgChart1"/>
    <dgm:cxn modelId="{E24DB392-7854-4BAA-9D0E-4264984BAFC7}" type="presOf" srcId="{D3EE9C2A-88B3-4FE5-B5C6-25C1B688828C}" destId="{269806AA-4985-47D6-904D-E27625ED9CC5}" srcOrd="1" destOrd="0" presId="urn:microsoft.com/office/officeart/2005/8/layout/orgChart1"/>
    <dgm:cxn modelId="{A3CA2693-7827-4787-9B84-22EC02C0B326}" type="presOf" srcId="{D3EE9C2A-88B3-4FE5-B5C6-25C1B688828C}" destId="{AC9A47E8-3B96-431C-B545-3D71BC6AD54F}" srcOrd="0" destOrd="0" presId="urn:microsoft.com/office/officeart/2005/8/layout/orgChart1"/>
    <dgm:cxn modelId="{E4AC4393-C57D-45FF-AC91-CCD95DAC19B3}" type="presOf" srcId="{3FC25C12-C798-4E21-902A-830603095108}" destId="{EE3DF55F-8DD7-4A88-9206-516BB152FFD2}" srcOrd="0" destOrd="0" presId="urn:microsoft.com/office/officeart/2005/8/layout/orgChart1"/>
    <dgm:cxn modelId="{88357A9C-785E-4FFB-B265-B58840CE1BA1}" type="presOf" srcId="{3B63EA24-3174-4923-B208-84D363CBBC3F}" destId="{E67CCA4B-8D60-46BB-B1B8-BFDC404DD588}" srcOrd="1" destOrd="0" presId="urn:microsoft.com/office/officeart/2005/8/layout/orgChart1"/>
    <dgm:cxn modelId="{D14000A6-FE97-47F0-92E1-AAE467E0612D}" type="presOf" srcId="{D526829F-7478-4C5D-8ECB-3D83086B4865}" destId="{6FC5A35F-B6EE-4ED8-B320-4E7D8043CE06}" srcOrd="0" destOrd="0" presId="urn:microsoft.com/office/officeart/2005/8/layout/orgChart1"/>
    <dgm:cxn modelId="{57D24CB0-1556-45B1-8E82-E4826462720B}" type="presOf" srcId="{83C9F2F7-F232-462E-862E-9C3191159C8C}" destId="{91D2C4A2-07C7-4318-B444-4949830F3544}" srcOrd="0" destOrd="0" presId="urn:microsoft.com/office/officeart/2005/8/layout/orgChart1"/>
    <dgm:cxn modelId="{ED85CBBB-E5EC-4EE8-8C67-CC994605A1E4}" type="presOf" srcId="{A9122DE6-7AD0-498B-A660-48727A7BA9B5}" destId="{8BF758B9-8113-4C45-9937-47297EA19896}" srcOrd="1" destOrd="0" presId="urn:microsoft.com/office/officeart/2005/8/layout/orgChart1"/>
    <dgm:cxn modelId="{DFC099C4-B563-466A-B0BB-7F39F5522329}" srcId="{D3EE9C2A-88B3-4FE5-B5C6-25C1B688828C}" destId="{590604AF-CB10-42CB-B7D7-510FE4D8703D}" srcOrd="2" destOrd="0" parTransId="{11A8BCD3-6478-42C8-A244-9A342D9EB11F}" sibTransId="{627CD354-9FBE-4A8C-B32F-ED9B9CDBD54A}"/>
    <dgm:cxn modelId="{726A49CE-3635-4B48-8CA9-DE73B6CF7519}" type="presOf" srcId="{3B63EA24-3174-4923-B208-84D363CBBC3F}" destId="{AE32A1E3-8D8E-4710-A9D0-69A8F7920E33}" srcOrd="0" destOrd="0" presId="urn:microsoft.com/office/officeart/2005/8/layout/orgChart1"/>
    <dgm:cxn modelId="{DAFA02DF-C570-43AE-9FFD-C650CBA34DF0}" type="presOf" srcId="{67403402-EBA7-4069-953F-4781FD1D9B0A}" destId="{73B52357-7BB1-4607-B9BB-4CE34304EE0F}" srcOrd="0" destOrd="0" presId="urn:microsoft.com/office/officeart/2005/8/layout/orgChart1"/>
    <dgm:cxn modelId="{71E012E6-3E86-4F24-A499-7970CBC0C29F}" srcId="{D3EE9C2A-88B3-4FE5-B5C6-25C1B688828C}" destId="{D526829F-7478-4C5D-8ECB-3D83086B4865}" srcOrd="5" destOrd="0" parTransId="{570E9A3B-6FD7-4F28-89AE-353D829E33A6}" sibTransId="{F2A4DEC3-7D24-4946-8687-35540E47D737}"/>
    <dgm:cxn modelId="{F0421DE9-68E7-44F1-BB3F-5256A9BDC748}" type="presOf" srcId="{4631A1E9-2E7D-4448-ABDC-7A5887868148}" destId="{DA6D2B2A-6EE4-4C25-8830-7BA3691BFE43}" srcOrd="0" destOrd="0" presId="urn:microsoft.com/office/officeart/2005/8/layout/orgChart1"/>
    <dgm:cxn modelId="{A6BA3DFB-06B2-4E31-A7CC-A1F2BB3A80D8}" type="presOf" srcId="{D526829F-7478-4C5D-8ECB-3D83086B4865}" destId="{E50FA9C0-7067-4CA8-9097-A62E275714AA}" srcOrd="1" destOrd="0" presId="urn:microsoft.com/office/officeart/2005/8/layout/orgChart1"/>
    <dgm:cxn modelId="{EDAA0FDF-A604-4DE0-A737-A01EB7C4E8FF}" type="presParOf" srcId="{91D2C4A2-07C7-4318-B444-4949830F3544}" destId="{9A66F33A-11E8-48B1-80AD-FD09908645F1}" srcOrd="0" destOrd="0" presId="urn:microsoft.com/office/officeart/2005/8/layout/orgChart1"/>
    <dgm:cxn modelId="{1F714B91-3C79-4A47-ADAC-F51CF61F92D9}" type="presParOf" srcId="{9A66F33A-11E8-48B1-80AD-FD09908645F1}" destId="{6DD2AD92-3660-433E-B345-371D62CB71A9}" srcOrd="0" destOrd="0" presId="urn:microsoft.com/office/officeart/2005/8/layout/orgChart1"/>
    <dgm:cxn modelId="{FF192A1F-6687-47DE-9631-C65B9D810CF7}" type="presParOf" srcId="{6DD2AD92-3660-433E-B345-371D62CB71A9}" destId="{AC9A47E8-3B96-431C-B545-3D71BC6AD54F}" srcOrd="0" destOrd="0" presId="urn:microsoft.com/office/officeart/2005/8/layout/orgChart1"/>
    <dgm:cxn modelId="{31B0B675-E3D3-4183-92C3-CC3D9BBAFA09}" type="presParOf" srcId="{6DD2AD92-3660-433E-B345-371D62CB71A9}" destId="{269806AA-4985-47D6-904D-E27625ED9CC5}" srcOrd="1" destOrd="0" presId="urn:microsoft.com/office/officeart/2005/8/layout/orgChart1"/>
    <dgm:cxn modelId="{059F095F-2790-4D70-A6B6-CDB4B8EAE282}" type="presParOf" srcId="{9A66F33A-11E8-48B1-80AD-FD09908645F1}" destId="{508BDD74-0EFA-4CB1-B34A-508397DF34EB}" srcOrd="1" destOrd="0" presId="urn:microsoft.com/office/officeart/2005/8/layout/orgChart1"/>
    <dgm:cxn modelId="{CEB289F3-5386-4077-86BC-30BDAD9EABB9}" type="presParOf" srcId="{508BDD74-0EFA-4CB1-B34A-508397DF34EB}" destId="{EE3DF55F-8DD7-4A88-9206-516BB152FFD2}" srcOrd="0" destOrd="0" presId="urn:microsoft.com/office/officeart/2005/8/layout/orgChart1"/>
    <dgm:cxn modelId="{79AB1A8F-2947-4EA9-A2E4-4F15ECFFF5F3}" type="presParOf" srcId="{508BDD74-0EFA-4CB1-B34A-508397DF34EB}" destId="{91CA3A68-6D25-4983-9CC3-1786EB2C4264}" srcOrd="1" destOrd="0" presId="urn:microsoft.com/office/officeart/2005/8/layout/orgChart1"/>
    <dgm:cxn modelId="{18EDCD43-D2CF-4067-9381-A0272115D25F}" type="presParOf" srcId="{91CA3A68-6D25-4983-9CC3-1786EB2C4264}" destId="{FF891FFA-1E4A-4C3C-93D2-465B410EA1C6}" srcOrd="0" destOrd="0" presId="urn:microsoft.com/office/officeart/2005/8/layout/orgChart1"/>
    <dgm:cxn modelId="{21564B49-9D4B-4D38-A305-4D161A8ECB22}" type="presParOf" srcId="{FF891FFA-1E4A-4C3C-93D2-465B410EA1C6}" destId="{F195CD39-5658-4205-8875-22BEEF96CB74}" srcOrd="0" destOrd="0" presId="urn:microsoft.com/office/officeart/2005/8/layout/orgChart1"/>
    <dgm:cxn modelId="{3F2826FE-C64C-4D15-8722-49023C014288}" type="presParOf" srcId="{FF891FFA-1E4A-4C3C-93D2-465B410EA1C6}" destId="{8BF758B9-8113-4C45-9937-47297EA19896}" srcOrd="1" destOrd="0" presId="urn:microsoft.com/office/officeart/2005/8/layout/orgChart1"/>
    <dgm:cxn modelId="{731798A8-5B70-47F7-BCFB-711D120918D5}" type="presParOf" srcId="{91CA3A68-6D25-4983-9CC3-1786EB2C4264}" destId="{FF41F816-F2ED-4759-B1CE-78F0E4C62CA9}" srcOrd="1" destOrd="0" presId="urn:microsoft.com/office/officeart/2005/8/layout/orgChart1"/>
    <dgm:cxn modelId="{10B3F9FA-C5D1-4CB5-805D-176C1125DF41}" type="presParOf" srcId="{91CA3A68-6D25-4983-9CC3-1786EB2C4264}" destId="{010F186F-4384-4657-9E0A-679246AE00D1}" srcOrd="2" destOrd="0" presId="urn:microsoft.com/office/officeart/2005/8/layout/orgChart1"/>
    <dgm:cxn modelId="{36C57F36-D54E-40C2-AA45-F8E4F79F822B}" type="presParOf" srcId="{508BDD74-0EFA-4CB1-B34A-508397DF34EB}" destId="{476E88D6-3541-459A-8C1E-CC5D7975FBE0}" srcOrd="2" destOrd="0" presId="urn:microsoft.com/office/officeart/2005/8/layout/orgChart1"/>
    <dgm:cxn modelId="{62813C4E-BAB5-490E-BBAF-69B0AABC13EE}" type="presParOf" srcId="{508BDD74-0EFA-4CB1-B34A-508397DF34EB}" destId="{5B7F0395-8F1E-4924-9FA7-611CAC50D489}" srcOrd="3" destOrd="0" presId="urn:microsoft.com/office/officeart/2005/8/layout/orgChart1"/>
    <dgm:cxn modelId="{35869698-2B12-420B-A091-2373265C8EA2}" type="presParOf" srcId="{5B7F0395-8F1E-4924-9FA7-611CAC50D489}" destId="{AE6AFEBA-4C7C-4D78-A470-A0CCF37E6C4C}" srcOrd="0" destOrd="0" presId="urn:microsoft.com/office/officeart/2005/8/layout/orgChart1"/>
    <dgm:cxn modelId="{DB72EB7B-1C5B-4956-BFB7-27EF3D4BDF0E}" type="presParOf" srcId="{AE6AFEBA-4C7C-4D78-A470-A0CCF37E6C4C}" destId="{CC727BF5-1C41-4B18-91E0-66E359277436}" srcOrd="0" destOrd="0" presId="urn:microsoft.com/office/officeart/2005/8/layout/orgChart1"/>
    <dgm:cxn modelId="{FC8DE631-6346-43AC-92DE-8268799A0A71}" type="presParOf" srcId="{AE6AFEBA-4C7C-4D78-A470-A0CCF37E6C4C}" destId="{D4F53DF8-D8A2-4440-86D9-F29563E77CAE}" srcOrd="1" destOrd="0" presId="urn:microsoft.com/office/officeart/2005/8/layout/orgChart1"/>
    <dgm:cxn modelId="{F59F8E22-ADF5-4A6B-A0A9-A8A1381AB730}" type="presParOf" srcId="{5B7F0395-8F1E-4924-9FA7-611CAC50D489}" destId="{F7E3AE79-A434-405A-A829-A56EA7728AD8}" srcOrd="1" destOrd="0" presId="urn:microsoft.com/office/officeart/2005/8/layout/orgChart1"/>
    <dgm:cxn modelId="{FCFCF392-24FB-4E8C-9C96-F44BC0DED8FE}" type="presParOf" srcId="{5B7F0395-8F1E-4924-9FA7-611CAC50D489}" destId="{90B42105-18EA-4F7E-B375-A3FC042C772F}" srcOrd="2" destOrd="0" presId="urn:microsoft.com/office/officeart/2005/8/layout/orgChart1"/>
    <dgm:cxn modelId="{6410B2B0-F23A-4254-9AA9-3B60E52BE59A}" type="presParOf" srcId="{508BDD74-0EFA-4CB1-B34A-508397DF34EB}" destId="{8BA3457C-C742-4099-B09E-8CB9554ACD20}" srcOrd="4" destOrd="0" presId="urn:microsoft.com/office/officeart/2005/8/layout/orgChart1"/>
    <dgm:cxn modelId="{D92FA443-50F0-4A17-8374-95B75F6A0BB2}" type="presParOf" srcId="{508BDD74-0EFA-4CB1-B34A-508397DF34EB}" destId="{C66C2554-728D-45EB-AC81-15EDA05987D6}" srcOrd="5" destOrd="0" presId="urn:microsoft.com/office/officeart/2005/8/layout/orgChart1"/>
    <dgm:cxn modelId="{D62A12FD-93DF-49EE-8BAB-4ECB3FA90198}" type="presParOf" srcId="{C66C2554-728D-45EB-AC81-15EDA05987D6}" destId="{85BC7FD1-1B45-4953-93C8-EAB8E9FEFB0C}" srcOrd="0" destOrd="0" presId="urn:microsoft.com/office/officeart/2005/8/layout/orgChart1"/>
    <dgm:cxn modelId="{F71355FA-623C-449D-89FE-DAF648EC4378}" type="presParOf" srcId="{85BC7FD1-1B45-4953-93C8-EAB8E9FEFB0C}" destId="{BA491E57-1F18-41D4-B58F-57DFE5698285}" srcOrd="0" destOrd="0" presId="urn:microsoft.com/office/officeart/2005/8/layout/orgChart1"/>
    <dgm:cxn modelId="{1B148952-A610-4180-959C-59552EA65D87}" type="presParOf" srcId="{85BC7FD1-1B45-4953-93C8-EAB8E9FEFB0C}" destId="{96B983F3-1DF2-4424-A5FA-504AD3CBE7AA}" srcOrd="1" destOrd="0" presId="urn:microsoft.com/office/officeart/2005/8/layout/orgChart1"/>
    <dgm:cxn modelId="{AC6E05AE-8FBA-44E2-B5D7-9367C729FA67}" type="presParOf" srcId="{C66C2554-728D-45EB-AC81-15EDA05987D6}" destId="{E581AE45-0D81-4FD9-BB4A-84921785F4B4}" srcOrd="1" destOrd="0" presId="urn:microsoft.com/office/officeart/2005/8/layout/orgChart1"/>
    <dgm:cxn modelId="{7A2DF23D-7FCC-441D-9D15-BC42199F081B}" type="presParOf" srcId="{C66C2554-728D-45EB-AC81-15EDA05987D6}" destId="{57171A55-EA05-4DE2-858C-9CEBADB398CB}" srcOrd="2" destOrd="0" presId="urn:microsoft.com/office/officeart/2005/8/layout/orgChart1"/>
    <dgm:cxn modelId="{B05AD917-011C-49F4-AC28-4E88784E5184}" type="presParOf" srcId="{508BDD74-0EFA-4CB1-B34A-508397DF34EB}" destId="{7AFAC5BF-1CE5-47D9-AC79-963357C549EC}" srcOrd="6" destOrd="0" presId="urn:microsoft.com/office/officeart/2005/8/layout/orgChart1"/>
    <dgm:cxn modelId="{93CE808E-91B5-4C37-A905-BE77015BA97C}" type="presParOf" srcId="{508BDD74-0EFA-4CB1-B34A-508397DF34EB}" destId="{67DE2B91-09CF-4419-AEC5-D65C31BEE875}" srcOrd="7" destOrd="0" presId="urn:microsoft.com/office/officeart/2005/8/layout/orgChart1"/>
    <dgm:cxn modelId="{FBF21EA0-1019-44FF-BEB7-E40C16DCF5D6}" type="presParOf" srcId="{67DE2B91-09CF-4419-AEC5-D65C31BEE875}" destId="{EA149840-2222-4BE8-A45E-3077851FC9FA}" srcOrd="0" destOrd="0" presId="urn:microsoft.com/office/officeart/2005/8/layout/orgChart1"/>
    <dgm:cxn modelId="{5F97B2FD-46B3-4569-BF68-CB4D4CB5618A}" type="presParOf" srcId="{EA149840-2222-4BE8-A45E-3077851FC9FA}" destId="{AE32A1E3-8D8E-4710-A9D0-69A8F7920E33}" srcOrd="0" destOrd="0" presId="urn:microsoft.com/office/officeart/2005/8/layout/orgChart1"/>
    <dgm:cxn modelId="{E3DC636C-D80F-4002-B9EF-3A3E2E9D5299}" type="presParOf" srcId="{EA149840-2222-4BE8-A45E-3077851FC9FA}" destId="{E67CCA4B-8D60-46BB-B1B8-BFDC404DD588}" srcOrd="1" destOrd="0" presId="urn:microsoft.com/office/officeart/2005/8/layout/orgChart1"/>
    <dgm:cxn modelId="{AF512BBE-87C4-4EBA-9753-7D10EE60CF87}" type="presParOf" srcId="{67DE2B91-09CF-4419-AEC5-D65C31BEE875}" destId="{5C19A0D6-A97D-433C-8E6B-90D6E9788B95}" srcOrd="1" destOrd="0" presId="urn:microsoft.com/office/officeart/2005/8/layout/orgChart1"/>
    <dgm:cxn modelId="{E106AB8F-8547-4093-8B64-153BD3B560AC}" type="presParOf" srcId="{67DE2B91-09CF-4419-AEC5-D65C31BEE875}" destId="{CBAB39CE-A10D-4CFA-ACCC-403016B6DD25}" srcOrd="2" destOrd="0" presId="urn:microsoft.com/office/officeart/2005/8/layout/orgChart1"/>
    <dgm:cxn modelId="{F2D79521-63C2-4A6C-8026-BC698C53EA59}" type="presParOf" srcId="{508BDD74-0EFA-4CB1-B34A-508397DF34EB}" destId="{44A9E0C7-304F-4FAB-A466-AFC69DAF2755}" srcOrd="8" destOrd="0" presId="urn:microsoft.com/office/officeart/2005/8/layout/orgChart1"/>
    <dgm:cxn modelId="{DE1C6C45-C080-4272-A74C-BEB88DF849C3}" type="presParOf" srcId="{508BDD74-0EFA-4CB1-B34A-508397DF34EB}" destId="{D06E2E67-2DE2-4B85-B6C1-1B6CB281FCAD}" srcOrd="9" destOrd="0" presId="urn:microsoft.com/office/officeart/2005/8/layout/orgChart1"/>
    <dgm:cxn modelId="{BC549D09-76AC-45D9-8555-2C534A31066F}" type="presParOf" srcId="{D06E2E67-2DE2-4B85-B6C1-1B6CB281FCAD}" destId="{CC2208B8-5E8E-47B0-ADC3-8D9BEDA734F3}" srcOrd="0" destOrd="0" presId="urn:microsoft.com/office/officeart/2005/8/layout/orgChart1"/>
    <dgm:cxn modelId="{E81DD460-5B32-4A7E-A6FB-3778D0D83A66}" type="presParOf" srcId="{CC2208B8-5E8E-47B0-ADC3-8D9BEDA734F3}" destId="{6FC5A35F-B6EE-4ED8-B320-4E7D8043CE06}" srcOrd="0" destOrd="0" presId="urn:microsoft.com/office/officeart/2005/8/layout/orgChart1"/>
    <dgm:cxn modelId="{108A63BA-3E15-45C3-BF71-3CFCCA785C9B}" type="presParOf" srcId="{CC2208B8-5E8E-47B0-ADC3-8D9BEDA734F3}" destId="{E50FA9C0-7067-4CA8-9097-A62E275714AA}" srcOrd="1" destOrd="0" presId="urn:microsoft.com/office/officeart/2005/8/layout/orgChart1"/>
    <dgm:cxn modelId="{3A80EAE0-7479-47D0-AA11-53D673BFD216}" type="presParOf" srcId="{D06E2E67-2DE2-4B85-B6C1-1B6CB281FCAD}" destId="{5000A642-CD17-43B9-9722-5FF5B5F8D679}" srcOrd="1" destOrd="0" presId="urn:microsoft.com/office/officeart/2005/8/layout/orgChart1"/>
    <dgm:cxn modelId="{07525603-737B-405A-AD72-D89F4C1ECC4B}" type="presParOf" srcId="{D06E2E67-2DE2-4B85-B6C1-1B6CB281FCAD}" destId="{6FCD7917-7D0C-4CA8-B6C8-FCD4025467D2}" srcOrd="2" destOrd="0" presId="urn:microsoft.com/office/officeart/2005/8/layout/orgChart1"/>
    <dgm:cxn modelId="{534D8414-2093-4F23-BE91-AF30897AF7A6}" type="presParOf" srcId="{9A66F33A-11E8-48B1-80AD-FD09908645F1}" destId="{6C6E27E6-85C5-4008-B4D5-A52F9D278E4E}" srcOrd="2" destOrd="0" presId="urn:microsoft.com/office/officeart/2005/8/layout/orgChart1"/>
    <dgm:cxn modelId="{F3C76BF1-6ED4-437A-86BB-6BB39C63C7D3}" type="presParOf" srcId="{6C6E27E6-85C5-4008-B4D5-A52F9D278E4E}" destId="{73B52357-7BB1-4607-B9BB-4CE34304EE0F}" srcOrd="0" destOrd="0" presId="urn:microsoft.com/office/officeart/2005/8/layout/orgChart1"/>
    <dgm:cxn modelId="{E51F32AD-70E7-4C7D-9B0D-810E4B951500}" type="presParOf" srcId="{6C6E27E6-85C5-4008-B4D5-A52F9D278E4E}" destId="{D6198734-8CE9-4DF4-8D80-35BE652A6B70}" srcOrd="1" destOrd="0" presId="urn:microsoft.com/office/officeart/2005/8/layout/orgChart1"/>
    <dgm:cxn modelId="{EF192813-D27A-4B54-AC2C-1C0382E8D96B}" type="presParOf" srcId="{D6198734-8CE9-4DF4-8D80-35BE652A6B70}" destId="{056AD11F-F0A2-4A37-A277-FE786FD5175E}" srcOrd="0" destOrd="0" presId="urn:microsoft.com/office/officeart/2005/8/layout/orgChart1"/>
    <dgm:cxn modelId="{FD028696-839F-4441-B721-356EAE389777}" type="presParOf" srcId="{056AD11F-F0A2-4A37-A277-FE786FD5175E}" destId="{DA6D2B2A-6EE4-4C25-8830-7BA3691BFE43}" srcOrd="0" destOrd="0" presId="urn:microsoft.com/office/officeart/2005/8/layout/orgChart1"/>
    <dgm:cxn modelId="{FFB84DF7-F7A2-4228-9D96-489508D9ECE6}" type="presParOf" srcId="{056AD11F-F0A2-4A37-A277-FE786FD5175E}" destId="{34A4B54C-EC8C-4D8C-BC32-6EB20AAAD044}" srcOrd="1" destOrd="0" presId="urn:microsoft.com/office/officeart/2005/8/layout/orgChart1"/>
    <dgm:cxn modelId="{A55B4B52-0E3B-4579-ACDC-3351B3887CF5}" type="presParOf" srcId="{D6198734-8CE9-4DF4-8D80-35BE652A6B70}" destId="{B2C51E0D-4FB2-45E3-9E47-61F5E8A62E5B}" srcOrd="1" destOrd="0" presId="urn:microsoft.com/office/officeart/2005/8/layout/orgChart1"/>
    <dgm:cxn modelId="{45973979-5E59-4647-8A16-17F14B6C8B30}" type="presParOf" srcId="{D6198734-8CE9-4DF4-8D80-35BE652A6B70}" destId="{DCA5D885-6089-48DE-AE43-AD5B576A74B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35214-0B69-4F45-84CB-C2F2EADF9325}">
      <dsp:nvSpPr>
        <dsp:cNvPr id="0" name=""/>
        <dsp:cNvSpPr/>
      </dsp:nvSpPr>
      <dsp:spPr>
        <a:xfrm>
          <a:off x="4839590" y="2208859"/>
          <a:ext cx="191276" cy="837972"/>
        </a:xfrm>
        <a:custGeom>
          <a:avLst/>
          <a:gdLst/>
          <a:ahLst/>
          <a:cxnLst/>
          <a:rect l="0" t="0" r="0" b="0"/>
          <a:pathLst>
            <a:path>
              <a:moveTo>
                <a:pt x="0" y="0"/>
              </a:moveTo>
              <a:lnTo>
                <a:pt x="0" y="837972"/>
              </a:lnTo>
              <a:lnTo>
                <a:pt x="191276" y="837972"/>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6611668-57FA-43EE-B4ED-838688F6E49F}">
      <dsp:nvSpPr>
        <dsp:cNvPr id="0" name=""/>
        <dsp:cNvSpPr/>
      </dsp:nvSpPr>
      <dsp:spPr>
        <a:xfrm>
          <a:off x="4648313" y="2208859"/>
          <a:ext cx="191276" cy="837972"/>
        </a:xfrm>
        <a:custGeom>
          <a:avLst/>
          <a:gdLst/>
          <a:ahLst/>
          <a:cxnLst/>
          <a:rect l="0" t="0" r="0" b="0"/>
          <a:pathLst>
            <a:path>
              <a:moveTo>
                <a:pt x="191276" y="0"/>
              </a:moveTo>
              <a:lnTo>
                <a:pt x="191276" y="837972"/>
              </a:lnTo>
              <a:lnTo>
                <a:pt x="0" y="837972"/>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F5E290F-7716-4F3F-8A4F-C478B70C3EA4}">
      <dsp:nvSpPr>
        <dsp:cNvPr id="0" name=""/>
        <dsp:cNvSpPr/>
      </dsp:nvSpPr>
      <dsp:spPr>
        <a:xfrm>
          <a:off x="6315150" y="4795644"/>
          <a:ext cx="273251" cy="3424757"/>
        </a:xfrm>
        <a:custGeom>
          <a:avLst/>
          <a:gdLst/>
          <a:ahLst/>
          <a:cxnLst/>
          <a:rect l="0" t="0" r="0" b="0"/>
          <a:pathLst>
            <a:path>
              <a:moveTo>
                <a:pt x="0" y="0"/>
              </a:moveTo>
              <a:lnTo>
                <a:pt x="0" y="3424757"/>
              </a:lnTo>
              <a:lnTo>
                <a:pt x="273251" y="3424757"/>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61B3AE5-51E4-4DB8-B69F-7DE5CAC62AC2}">
      <dsp:nvSpPr>
        <dsp:cNvPr id="0" name=""/>
        <dsp:cNvSpPr/>
      </dsp:nvSpPr>
      <dsp:spPr>
        <a:xfrm>
          <a:off x="6315150" y="4795644"/>
          <a:ext cx="273251" cy="2131365"/>
        </a:xfrm>
        <a:custGeom>
          <a:avLst/>
          <a:gdLst/>
          <a:ahLst/>
          <a:cxnLst/>
          <a:rect l="0" t="0" r="0" b="0"/>
          <a:pathLst>
            <a:path>
              <a:moveTo>
                <a:pt x="0" y="0"/>
              </a:moveTo>
              <a:lnTo>
                <a:pt x="0" y="2131365"/>
              </a:lnTo>
              <a:lnTo>
                <a:pt x="273251" y="2131365"/>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FA4FDAC-F51C-4425-BF38-3634E5F9E7BC}">
      <dsp:nvSpPr>
        <dsp:cNvPr id="0" name=""/>
        <dsp:cNvSpPr/>
      </dsp:nvSpPr>
      <dsp:spPr>
        <a:xfrm>
          <a:off x="6315150" y="4795644"/>
          <a:ext cx="273251" cy="837972"/>
        </a:xfrm>
        <a:custGeom>
          <a:avLst/>
          <a:gdLst/>
          <a:ahLst/>
          <a:cxnLst/>
          <a:rect l="0" t="0" r="0" b="0"/>
          <a:pathLst>
            <a:path>
              <a:moveTo>
                <a:pt x="0" y="0"/>
              </a:moveTo>
              <a:lnTo>
                <a:pt x="0" y="837972"/>
              </a:lnTo>
              <a:lnTo>
                <a:pt x="273251" y="837972"/>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49CBB1D-9115-40D0-ACCB-8CBC7A138323}">
      <dsp:nvSpPr>
        <dsp:cNvPr id="0" name=""/>
        <dsp:cNvSpPr/>
      </dsp:nvSpPr>
      <dsp:spPr>
        <a:xfrm>
          <a:off x="4839590" y="2208859"/>
          <a:ext cx="2204232" cy="1675945"/>
        </a:xfrm>
        <a:custGeom>
          <a:avLst/>
          <a:gdLst/>
          <a:ahLst/>
          <a:cxnLst/>
          <a:rect l="0" t="0" r="0" b="0"/>
          <a:pathLst>
            <a:path>
              <a:moveTo>
                <a:pt x="0" y="0"/>
              </a:moveTo>
              <a:lnTo>
                <a:pt x="0" y="1484668"/>
              </a:lnTo>
              <a:lnTo>
                <a:pt x="2204232" y="1484668"/>
              </a:lnTo>
              <a:lnTo>
                <a:pt x="2204232" y="1675945"/>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472AB84-28BB-45A5-804E-5818CC2D872B}">
      <dsp:nvSpPr>
        <dsp:cNvPr id="0" name=""/>
        <dsp:cNvSpPr/>
      </dsp:nvSpPr>
      <dsp:spPr>
        <a:xfrm>
          <a:off x="4110918" y="4795644"/>
          <a:ext cx="273251" cy="3424757"/>
        </a:xfrm>
        <a:custGeom>
          <a:avLst/>
          <a:gdLst/>
          <a:ahLst/>
          <a:cxnLst/>
          <a:rect l="0" t="0" r="0" b="0"/>
          <a:pathLst>
            <a:path>
              <a:moveTo>
                <a:pt x="0" y="0"/>
              </a:moveTo>
              <a:lnTo>
                <a:pt x="0" y="3424757"/>
              </a:lnTo>
              <a:lnTo>
                <a:pt x="273251" y="3424757"/>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966FA9E-8A77-4099-956B-F96566AF1686}">
      <dsp:nvSpPr>
        <dsp:cNvPr id="0" name=""/>
        <dsp:cNvSpPr/>
      </dsp:nvSpPr>
      <dsp:spPr>
        <a:xfrm>
          <a:off x="4110918" y="4795644"/>
          <a:ext cx="273251" cy="2131365"/>
        </a:xfrm>
        <a:custGeom>
          <a:avLst/>
          <a:gdLst/>
          <a:ahLst/>
          <a:cxnLst/>
          <a:rect l="0" t="0" r="0" b="0"/>
          <a:pathLst>
            <a:path>
              <a:moveTo>
                <a:pt x="0" y="0"/>
              </a:moveTo>
              <a:lnTo>
                <a:pt x="0" y="2131365"/>
              </a:lnTo>
              <a:lnTo>
                <a:pt x="273251" y="2131365"/>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50C9DBEE-9587-43AF-889D-44905DA1A144}">
      <dsp:nvSpPr>
        <dsp:cNvPr id="0" name=""/>
        <dsp:cNvSpPr/>
      </dsp:nvSpPr>
      <dsp:spPr>
        <a:xfrm>
          <a:off x="4110918" y="4795644"/>
          <a:ext cx="273251" cy="837972"/>
        </a:xfrm>
        <a:custGeom>
          <a:avLst/>
          <a:gdLst/>
          <a:ahLst/>
          <a:cxnLst/>
          <a:rect l="0" t="0" r="0" b="0"/>
          <a:pathLst>
            <a:path>
              <a:moveTo>
                <a:pt x="0" y="0"/>
              </a:moveTo>
              <a:lnTo>
                <a:pt x="0" y="837972"/>
              </a:lnTo>
              <a:lnTo>
                <a:pt x="273251" y="837972"/>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9A949D8-3AAF-4A12-A821-08EE7D899A89}">
      <dsp:nvSpPr>
        <dsp:cNvPr id="0" name=""/>
        <dsp:cNvSpPr/>
      </dsp:nvSpPr>
      <dsp:spPr>
        <a:xfrm>
          <a:off x="4793870" y="2208859"/>
          <a:ext cx="91440" cy="1675945"/>
        </a:xfrm>
        <a:custGeom>
          <a:avLst/>
          <a:gdLst/>
          <a:ahLst/>
          <a:cxnLst/>
          <a:rect l="0" t="0" r="0" b="0"/>
          <a:pathLst>
            <a:path>
              <a:moveTo>
                <a:pt x="45720" y="0"/>
              </a:moveTo>
              <a:lnTo>
                <a:pt x="45720" y="1675945"/>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DE11C61-56C9-47E5-AE00-4124D911A548}">
      <dsp:nvSpPr>
        <dsp:cNvPr id="0" name=""/>
        <dsp:cNvSpPr/>
      </dsp:nvSpPr>
      <dsp:spPr>
        <a:xfrm>
          <a:off x="1906686" y="4795644"/>
          <a:ext cx="273251" cy="3424757"/>
        </a:xfrm>
        <a:custGeom>
          <a:avLst/>
          <a:gdLst/>
          <a:ahLst/>
          <a:cxnLst/>
          <a:rect l="0" t="0" r="0" b="0"/>
          <a:pathLst>
            <a:path>
              <a:moveTo>
                <a:pt x="0" y="0"/>
              </a:moveTo>
              <a:lnTo>
                <a:pt x="0" y="3424757"/>
              </a:lnTo>
              <a:lnTo>
                <a:pt x="273251" y="3424757"/>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6605F15-8592-4076-ABC6-6A36D8A29453}">
      <dsp:nvSpPr>
        <dsp:cNvPr id="0" name=""/>
        <dsp:cNvSpPr/>
      </dsp:nvSpPr>
      <dsp:spPr>
        <a:xfrm>
          <a:off x="1906686" y="4795644"/>
          <a:ext cx="273251" cy="2131365"/>
        </a:xfrm>
        <a:custGeom>
          <a:avLst/>
          <a:gdLst/>
          <a:ahLst/>
          <a:cxnLst/>
          <a:rect l="0" t="0" r="0" b="0"/>
          <a:pathLst>
            <a:path>
              <a:moveTo>
                <a:pt x="0" y="0"/>
              </a:moveTo>
              <a:lnTo>
                <a:pt x="0" y="2131365"/>
              </a:lnTo>
              <a:lnTo>
                <a:pt x="273251" y="2131365"/>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A319871-3432-423A-AE8F-A59849AD5289}">
      <dsp:nvSpPr>
        <dsp:cNvPr id="0" name=""/>
        <dsp:cNvSpPr/>
      </dsp:nvSpPr>
      <dsp:spPr>
        <a:xfrm>
          <a:off x="1906686" y="4795644"/>
          <a:ext cx="273251" cy="837972"/>
        </a:xfrm>
        <a:custGeom>
          <a:avLst/>
          <a:gdLst/>
          <a:ahLst/>
          <a:cxnLst/>
          <a:rect l="0" t="0" r="0" b="0"/>
          <a:pathLst>
            <a:path>
              <a:moveTo>
                <a:pt x="0" y="0"/>
              </a:moveTo>
              <a:lnTo>
                <a:pt x="0" y="837972"/>
              </a:lnTo>
              <a:lnTo>
                <a:pt x="273251" y="837972"/>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6E60526-17C5-4669-BDE9-44E0E86ECC65}">
      <dsp:nvSpPr>
        <dsp:cNvPr id="0" name=""/>
        <dsp:cNvSpPr/>
      </dsp:nvSpPr>
      <dsp:spPr>
        <a:xfrm>
          <a:off x="2635357" y="2208859"/>
          <a:ext cx="2204232" cy="1675945"/>
        </a:xfrm>
        <a:custGeom>
          <a:avLst/>
          <a:gdLst/>
          <a:ahLst/>
          <a:cxnLst/>
          <a:rect l="0" t="0" r="0" b="0"/>
          <a:pathLst>
            <a:path>
              <a:moveTo>
                <a:pt x="2204232" y="0"/>
              </a:moveTo>
              <a:lnTo>
                <a:pt x="2204232" y="1484668"/>
              </a:lnTo>
              <a:lnTo>
                <a:pt x="0" y="1484668"/>
              </a:lnTo>
              <a:lnTo>
                <a:pt x="0" y="1675945"/>
              </a:lnTo>
            </a:path>
          </a:pathLst>
        </a:custGeom>
        <a:noFill/>
        <a:ln w="12700" cap="flat" cmpd="sng" algn="ctr">
          <a:solidFill>
            <a:schemeClr val="dk2">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2D1F059-783C-4766-9F31-CC92EA83AFEA}">
      <dsp:nvSpPr>
        <dsp:cNvPr id="0" name=""/>
        <dsp:cNvSpPr/>
      </dsp:nvSpPr>
      <dsp:spPr>
        <a:xfrm>
          <a:off x="4793870" y="915467"/>
          <a:ext cx="91440" cy="382552"/>
        </a:xfrm>
        <a:custGeom>
          <a:avLst/>
          <a:gdLst/>
          <a:ahLst/>
          <a:cxnLst/>
          <a:rect l="0" t="0" r="0" b="0"/>
          <a:pathLst>
            <a:path>
              <a:moveTo>
                <a:pt x="45720" y="0"/>
              </a:moveTo>
              <a:lnTo>
                <a:pt x="45720" y="382552"/>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5E0B257-0DF6-40BE-98F5-4535FE6AA037}">
      <dsp:nvSpPr>
        <dsp:cNvPr id="0" name=""/>
        <dsp:cNvSpPr/>
      </dsp:nvSpPr>
      <dsp:spPr>
        <a:xfrm>
          <a:off x="3928750" y="4627"/>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Obsahový manažer</a:t>
          </a:r>
        </a:p>
      </dsp:txBody>
      <dsp:txXfrm>
        <a:off x="3928750" y="4627"/>
        <a:ext cx="1821679" cy="910839"/>
      </dsp:txXfrm>
    </dsp:sp>
    <dsp:sp modelId="{2051A41C-675A-485A-834B-10DC41B29B3A}">
      <dsp:nvSpPr>
        <dsp:cNvPr id="0" name=""/>
        <dsp:cNvSpPr/>
      </dsp:nvSpPr>
      <dsp:spPr>
        <a:xfrm>
          <a:off x="3928750" y="1298020"/>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Manažer KA</a:t>
          </a:r>
        </a:p>
      </dsp:txBody>
      <dsp:txXfrm>
        <a:off x="3928750" y="1298020"/>
        <a:ext cx="1821679" cy="910839"/>
      </dsp:txXfrm>
    </dsp:sp>
    <dsp:sp modelId="{1F52D4AD-E39C-4AC6-BC0C-7EA783FB9AD2}">
      <dsp:nvSpPr>
        <dsp:cNvPr id="0" name=""/>
        <dsp:cNvSpPr/>
      </dsp:nvSpPr>
      <dsp:spPr>
        <a:xfrm>
          <a:off x="1724518" y="3884805"/>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Expert SOV1</a:t>
          </a:r>
        </a:p>
      </dsp:txBody>
      <dsp:txXfrm>
        <a:off x="1724518" y="3884805"/>
        <a:ext cx="1821679" cy="910839"/>
      </dsp:txXfrm>
    </dsp:sp>
    <dsp:sp modelId="{82C92C11-DEB0-409A-B9C4-378FA0BD12DB}">
      <dsp:nvSpPr>
        <dsp:cNvPr id="0" name=""/>
        <dsp:cNvSpPr/>
      </dsp:nvSpPr>
      <dsp:spPr>
        <a:xfrm>
          <a:off x="2179937" y="5178197"/>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dirty="0"/>
            <a:t>Škola1</a:t>
          </a:r>
        </a:p>
      </dsp:txBody>
      <dsp:txXfrm>
        <a:off x="2179937" y="5178197"/>
        <a:ext cx="1821679" cy="910839"/>
      </dsp:txXfrm>
    </dsp:sp>
    <dsp:sp modelId="{B2515C40-A5A7-49A4-92C2-E3BF14CE110B}">
      <dsp:nvSpPr>
        <dsp:cNvPr id="0" name=""/>
        <dsp:cNvSpPr/>
      </dsp:nvSpPr>
      <dsp:spPr>
        <a:xfrm>
          <a:off x="2179937" y="6471590"/>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Škola2</a:t>
          </a:r>
        </a:p>
      </dsp:txBody>
      <dsp:txXfrm>
        <a:off x="2179937" y="6471590"/>
        <a:ext cx="1821679" cy="910839"/>
      </dsp:txXfrm>
    </dsp:sp>
    <dsp:sp modelId="{54DFC6BA-3E59-42B5-8586-A6F11B3B2FFD}">
      <dsp:nvSpPr>
        <dsp:cNvPr id="0" name=""/>
        <dsp:cNvSpPr/>
      </dsp:nvSpPr>
      <dsp:spPr>
        <a:xfrm>
          <a:off x="2179937" y="7764982"/>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Škola3</a:t>
          </a:r>
        </a:p>
      </dsp:txBody>
      <dsp:txXfrm>
        <a:off x="2179937" y="7764982"/>
        <a:ext cx="1821679" cy="910839"/>
      </dsp:txXfrm>
    </dsp:sp>
    <dsp:sp modelId="{9763B051-346A-443B-8C75-A05940841F54}">
      <dsp:nvSpPr>
        <dsp:cNvPr id="0" name=""/>
        <dsp:cNvSpPr/>
      </dsp:nvSpPr>
      <dsp:spPr>
        <a:xfrm>
          <a:off x="3928750" y="3884805"/>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Expert SOV2</a:t>
          </a:r>
        </a:p>
      </dsp:txBody>
      <dsp:txXfrm>
        <a:off x="3928750" y="3884805"/>
        <a:ext cx="1821679" cy="910839"/>
      </dsp:txXfrm>
    </dsp:sp>
    <dsp:sp modelId="{2976D86B-F9A4-4A8F-9C15-B569F88334BA}">
      <dsp:nvSpPr>
        <dsp:cNvPr id="0" name=""/>
        <dsp:cNvSpPr/>
      </dsp:nvSpPr>
      <dsp:spPr>
        <a:xfrm>
          <a:off x="4384170" y="5178197"/>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Škola1</a:t>
          </a:r>
        </a:p>
      </dsp:txBody>
      <dsp:txXfrm>
        <a:off x="4384170" y="5178197"/>
        <a:ext cx="1821679" cy="910839"/>
      </dsp:txXfrm>
    </dsp:sp>
    <dsp:sp modelId="{ED464CED-592E-4E3F-BA07-3822D186CA3F}">
      <dsp:nvSpPr>
        <dsp:cNvPr id="0" name=""/>
        <dsp:cNvSpPr/>
      </dsp:nvSpPr>
      <dsp:spPr>
        <a:xfrm>
          <a:off x="4384170" y="6471590"/>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Škola2</a:t>
          </a:r>
        </a:p>
      </dsp:txBody>
      <dsp:txXfrm>
        <a:off x="4384170" y="6471590"/>
        <a:ext cx="1821679" cy="910839"/>
      </dsp:txXfrm>
    </dsp:sp>
    <dsp:sp modelId="{9B74AE8E-6B46-4DEB-A6CA-0DD0120E1519}">
      <dsp:nvSpPr>
        <dsp:cNvPr id="0" name=""/>
        <dsp:cNvSpPr/>
      </dsp:nvSpPr>
      <dsp:spPr>
        <a:xfrm>
          <a:off x="4384170" y="7764982"/>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Škola3</a:t>
          </a:r>
        </a:p>
      </dsp:txBody>
      <dsp:txXfrm>
        <a:off x="4384170" y="7764982"/>
        <a:ext cx="1821679" cy="910839"/>
      </dsp:txXfrm>
    </dsp:sp>
    <dsp:sp modelId="{839B85B7-FDB8-4053-8438-C2F519DC8DA3}">
      <dsp:nvSpPr>
        <dsp:cNvPr id="0" name=""/>
        <dsp:cNvSpPr/>
      </dsp:nvSpPr>
      <dsp:spPr>
        <a:xfrm>
          <a:off x="6132982" y="3884805"/>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Expert SOV3</a:t>
          </a:r>
        </a:p>
      </dsp:txBody>
      <dsp:txXfrm>
        <a:off x="6132982" y="3884805"/>
        <a:ext cx="1821679" cy="910839"/>
      </dsp:txXfrm>
    </dsp:sp>
    <dsp:sp modelId="{89061F4D-A93F-4FE9-8061-C07011B5B12A}">
      <dsp:nvSpPr>
        <dsp:cNvPr id="0" name=""/>
        <dsp:cNvSpPr/>
      </dsp:nvSpPr>
      <dsp:spPr>
        <a:xfrm>
          <a:off x="6588402" y="5178197"/>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Škola1</a:t>
          </a:r>
        </a:p>
      </dsp:txBody>
      <dsp:txXfrm>
        <a:off x="6588402" y="5178197"/>
        <a:ext cx="1821679" cy="910839"/>
      </dsp:txXfrm>
    </dsp:sp>
    <dsp:sp modelId="{AE5F60CB-65CA-4432-BBFA-04A8BCCE33FA}">
      <dsp:nvSpPr>
        <dsp:cNvPr id="0" name=""/>
        <dsp:cNvSpPr/>
      </dsp:nvSpPr>
      <dsp:spPr>
        <a:xfrm>
          <a:off x="6588402" y="6471590"/>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Škola2</a:t>
          </a:r>
        </a:p>
      </dsp:txBody>
      <dsp:txXfrm>
        <a:off x="6588402" y="6471590"/>
        <a:ext cx="1821679" cy="910839"/>
      </dsp:txXfrm>
    </dsp:sp>
    <dsp:sp modelId="{F220263B-6EE0-4868-A982-62537E957589}">
      <dsp:nvSpPr>
        <dsp:cNvPr id="0" name=""/>
        <dsp:cNvSpPr/>
      </dsp:nvSpPr>
      <dsp:spPr>
        <a:xfrm>
          <a:off x="6588402" y="7764982"/>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Škola3</a:t>
          </a:r>
        </a:p>
      </dsp:txBody>
      <dsp:txXfrm>
        <a:off x="6588402" y="7764982"/>
        <a:ext cx="1821679" cy="910839"/>
      </dsp:txXfrm>
    </dsp:sp>
    <dsp:sp modelId="{27050B36-C6E2-480E-8BBD-FB6760E92F3F}">
      <dsp:nvSpPr>
        <dsp:cNvPr id="0" name=""/>
        <dsp:cNvSpPr/>
      </dsp:nvSpPr>
      <dsp:spPr>
        <a:xfrm>
          <a:off x="2826634" y="2591412"/>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Metodik1</a:t>
          </a:r>
        </a:p>
      </dsp:txBody>
      <dsp:txXfrm>
        <a:off x="2826634" y="2591412"/>
        <a:ext cx="1821679" cy="910839"/>
      </dsp:txXfrm>
    </dsp:sp>
    <dsp:sp modelId="{F9F472D7-1562-45A3-ABBE-E4544DEA7868}">
      <dsp:nvSpPr>
        <dsp:cNvPr id="0" name=""/>
        <dsp:cNvSpPr/>
      </dsp:nvSpPr>
      <dsp:spPr>
        <a:xfrm>
          <a:off x="5030866" y="2591412"/>
          <a:ext cx="1821679" cy="910839"/>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cs-CZ" sz="3100" kern="1200"/>
            <a:t>Metodik2</a:t>
          </a:r>
        </a:p>
      </dsp:txBody>
      <dsp:txXfrm>
        <a:off x="5030866" y="2591412"/>
        <a:ext cx="1821679" cy="9108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B52357-7BB1-4607-B9BB-4CE34304EE0F}">
      <dsp:nvSpPr>
        <dsp:cNvPr id="0" name=""/>
        <dsp:cNvSpPr/>
      </dsp:nvSpPr>
      <dsp:spPr>
        <a:xfrm>
          <a:off x="7742726" y="2299379"/>
          <a:ext cx="288753" cy="1265016"/>
        </a:xfrm>
        <a:custGeom>
          <a:avLst/>
          <a:gdLst/>
          <a:ahLst/>
          <a:cxnLst/>
          <a:rect l="0" t="0" r="0" b="0"/>
          <a:pathLst>
            <a:path>
              <a:moveTo>
                <a:pt x="288753" y="0"/>
              </a:moveTo>
              <a:lnTo>
                <a:pt x="288753" y="1265016"/>
              </a:lnTo>
              <a:lnTo>
                <a:pt x="0" y="1265016"/>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4A9E0C7-304F-4FAB-A466-AFC69DAF2755}">
      <dsp:nvSpPr>
        <dsp:cNvPr id="0" name=""/>
        <dsp:cNvSpPr/>
      </dsp:nvSpPr>
      <dsp:spPr>
        <a:xfrm>
          <a:off x="8031480" y="2299379"/>
          <a:ext cx="6655089" cy="2530033"/>
        </a:xfrm>
        <a:custGeom>
          <a:avLst/>
          <a:gdLst/>
          <a:ahLst/>
          <a:cxnLst/>
          <a:rect l="0" t="0" r="0" b="0"/>
          <a:pathLst>
            <a:path>
              <a:moveTo>
                <a:pt x="0" y="0"/>
              </a:moveTo>
              <a:lnTo>
                <a:pt x="0" y="2241279"/>
              </a:lnTo>
              <a:lnTo>
                <a:pt x="6655089" y="2241279"/>
              </a:lnTo>
              <a:lnTo>
                <a:pt x="6655089" y="2530033"/>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AFAC5BF-1CE5-47D9-AC79-963357C549EC}">
      <dsp:nvSpPr>
        <dsp:cNvPr id="0" name=""/>
        <dsp:cNvSpPr/>
      </dsp:nvSpPr>
      <dsp:spPr>
        <a:xfrm>
          <a:off x="8031480" y="2299379"/>
          <a:ext cx="3327544" cy="2530033"/>
        </a:xfrm>
        <a:custGeom>
          <a:avLst/>
          <a:gdLst/>
          <a:ahLst/>
          <a:cxnLst/>
          <a:rect l="0" t="0" r="0" b="0"/>
          <a:pathLst>
            <a:path>
              <a:moveTo>
                <a:pt x="0" y="0"/>
              </a:moveTo>
              <a:lnTo>
                <a:pt x="0" y="2241279"/>
              </a:lnTo>
              <a:lnTo>
                <a:pt x="3327544" y="2241279"/>
              </a:lnTo>
              <a:lnTo>
                <a:pt x="3327544" y="2530033"/>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8BA3457C-C742-4099-B09E-8CB9554ACD20}">
      <dsp:nvSpPr>
        <dsp:cNvPr id="0" name=""/>
        <dsp:cNvSpPr/>
      </dsp:nvSpPr>
      <dsp:spPr>
        <a:xfrm>
          <a:off x="7985760" y="2299379"/>
          <a:ext cx="91440" cy="2530033"/>
        </a:xfrm>
        <a:custGeom>
          <a:avLst/>
          <a:gdLst/>
          <a:ahLst/>
          <a:cxnLst/>
          <a:rect l="0" t="0" r="0" b="0"/>
          <a:pathLst>
            <a:path>
              <a:moveTo>
                <a:pt x="45720" y="0"/>
              </a:moveTo>
              <a:lnTo>
                <a:pt x="45720" y="2530033"/>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76E88D6-3541-459A-8C1E-CC5D7975FBE0}">
      <dsp:nvSpPr>
        <dsp:cNvPr id="0" name=""/>
        <dsp:cNvSpPr/>
      </dsp:nvSpPr>
      <dsp:spPr>
        <a:xfrm>
          <a:off x="4703935" y="2299379"/>
          <a:ext cx="3327544" cy="2530033"/>
        </a:xfrm>
        <a:custGeom>
          <a:avLst/>
          <a:gdLst/>
          <a:ahLst/>
          <a:cxnLst/>
          <a:rect l="0" t="0" r="0" b="0"/>
          <a:pathLst>
            <a:path>
              <a:moveTo>
                <a:pt x="3327544" y="0"/>
              </a:moveTo>
              <a:lnTo>
                <a:pt x="3327544" y="2241279"/>
              </a:lnTo>
              <a:lnTo>
                <a:pt x="0" y="2241279"/>
              </a:lnTo>
              <a:lnTo>
                <a:pt x="0" y="2530033"/>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E3DF55F-8DD7-4A88-9206-516BB152FFD2}">
      <dsp:nvSpPr>
        <dsp:cNvPr id="0" name=""/>
        <dsp:cNvSpPr/>
      </dsp:nvSpPr>
      <dsp:spPr>
        <a:xfrm>
          <a:off x="1376390" y="2299379"/>
          <a:ext cx="6655089" cy="2530033"/>
        </a:xfrm>
        <a:custGeom>
          <a:avLst/>
          <a:gdLst/>
          <a:ahLst/>
          <a:cxnLst/>
          <a:rect l="0" t="0" r="0" b="0"/>
          <a:pathLst>
            <a:path>
              <a:moveTo>
                <a:pt x="6655089" y="0"/>
              </a:moveTo>
              <a:lnTo>
                <a:pt x="6655089" y="2241279"/>
              </a:lnTo>
              <a:lnTo>
                <a:pt x="0" y="2241279"/>
              </a:lnTo>
              <a:lnTo>
                <a:pt x="0" y="2530033"/>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AC9A47E8-3B96-431C-B545-3D71BC6AD54F}">
      <dsp:nvSpPr>
        <dsp:cNvPr id="0" name=""/>
        <dsp:cNvSpPr/>
      </dsp:nvSpPr>
      <dsp:spPr>
        <a:xfrm>
          <a:off x="6656461" y="924360"/>
          <a:ext cx="2750036" cy="1375018"/>
        </a:xfrm>
        <a:prstGeom prst="rect">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cs-CZ" sz="2800" kern="1200"/>
            <a:t>Garant</a:t>
          </a:r>
          <a:r>
            <a:rPr lang="cs-CZ" sz="2800" kern="1200" baseline="-25000"/>
            <a:t>a-d</a:t>
          </a:r>
          <a:endParaRPr lang="en-US" sz="2800" kern="1200" baseline="-25000" dirty="0"/>
        </a:p>
      </dsp:txBody>
      <dsp:txXfrm>
        <a:off x="6656461" y="924360"/>
        <a:ext cx="2750036" cy="1375018"/>
      </dsp:txXfrm>
    </dsp:sp>
    <dsp:sp modelId="{F195CD39-5658-4205-8875-22BEEF96CB74}">
      <dsp:nvSpPr>
        <dsp:cNvPr id="0" name=""/>
        <dsp:cNvSpPr/>
      </dsp:nvSpPr>
      <dsp:spPr>
        <a:xfrm>
          <a:off x="1372" y="4829412"/>
          <a:ext cx="2750036" cy="1375018"/>
        </a:xfrm>
        <a:prstGeom prst="rect">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cs-CZ" sz="2800" kern="1200"/>
            <a:t>Odborník - škola</a:t>
          </a:r>
          <a:endParaRPr lang="en-US" sz="2800" kern="1200"/>
        </a:p>
      </dsp:txBody>
      <dsp:txXfrm>
        <a:off x="1372" y="4829412"/>
        <a:ext cx="2750036" cy="1375018"/>
      </dsp:txXfrm>
    </dsp:sp>
    <dsp:sp modelId="{CC727BF5-1C41-4B18-91E0-66E359277436}">
      <dsp:nvSpPr>
        <dsp:cNvPr id="0" name=""/>
        <dsp:cNvSpPr/>
      </dsp:nvSpPr>
      <dsp:spPr>
        <a:xfrm>
          <a:off x="3328917" y="4829412"/>
          <a:ext cx="2750036" cy="1375018"/>
        </a:xfrm>
        <a:prstGeom prst="rect">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cs-CZ" sz="2800" kern="1200" dirty="0"/>
            <a:t>Člen PS</a:t>
          </a:r>
          <a:endParaRPr lang="en-US" sz="2800" kern="1200" dirty="0"/>
        </a:p>
      </dsp:txBody>
      <dsp:txXfrm>
        <a:off x="3328917" y="4829412"/>
        <a:ext cx="2750036" cy="1375018"/>
      </dsp:txXfrm>
    </dsp:sp>
    <dsp:sp modelId="{BA491E57-1F18-41D4-B58F-57DFE5698285}">
      <dsp:nvSpPr>
        <dsp:cNvPr id="0" name=""/>
        <dsp:cNvSpPr/>
      </dsp:nvSpPr>
      <dsp:spPr>
        <a:xfrm>
          <a:off x="6656461" y="4829412"/>
          <a:ext cx="2750036" cy="1375018"/>
        </a:xfrm>
        <a:prstGeom prst="rect">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cs-CZ" sz="2800" kern="1200"/>
            <a:t>Instruktor OV (jen KA5)</a:t>
          </a:r>
          <a:endParaRPr lang="en-US" sz="2800" kern="1200"/>
        </a:p>
      </dsp:txBody>
      <dsp:txXfrm>
        <a:off x="6656461" y="4829412"/>
        <a:ext cx="2750036" cy="1375018"/>
      </dsp:txXfrm>
    </dsp:sp>
    <dsp:sp modelId="{AE32A1E3-8D8E-4710-A9D0-69A8F7920E33}">
      <dsp:nvSpPr>
        <dsp:cNvPr id="0" name=""/>
        <dsp:cNvSpPr/>
      </dsp:nvSpPr>
      <dsp:spPr>
        <a:xfrm>
          <a:off x="9984006" y="4829412"/>
          <a:ext cx="2750036" cy="1375018"/>
        </a:xfrm>
        <a:prstGeom prst="rect">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cs-CZ" sz="2800" kern="1200"/>
            <a:t>Odborník z praxe</a:t>
          </a:r>
          <a:endParaRPr lang="en-US" sz="2800" kern="1200"/>
        </a:p>
      </dsp:txBody>
      <dsp:txXfrm>
        <a:off x="9984006" y="4829412"/>
        <a:ext cx="2750036" cy="1375018"/>
      </dsp:txXfrm>
    </dsp:sp>
    <dsp:sp modelId="{6FC5A35F-B6EE-4ED8-B320-4E7D8043CE06}">
      <dsp:nvSpPr>
        <dsp:cNvPr id="0" name=""/>
        <dsp:cNvSpPr/>
      </dsp:nvSpPr>
      <dsp:spPr>
        <a:xfrm>
          <a:off x="13311550" y="4829412"/>
          <a:ext cx="2750036" cy="1375018"/>
        </a:xfrm>
        <a:prstGeom prst="rect">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cs-CZ" sz="2800" kern="1200"/>
            <a:t>Odborný učitel</a:t>
          </a:r>
          <a:endParaRPr lang="en-US" sz="2800" kern="1200"/>
        </a:p>
      </dsp:txBody>
      <dsp:txXfrm>
        <a:off x="13311550" y="4829412"/>
        <a:ext cx="2750036" cy="1375018"/>
      </dsp:txXfrm>
    </dsp:sp>
    <dsp:sp modelId="{DA6D2B2A-6EE4-4C25-8830-7BA3691BFE43}">
      <dsp:nvSpPr>
        <dsp:cNvPr id="0" name=""/>
        <dsp:cNvSpPr/>
      </dsp:nvSpPr>
      <dsp:spPr>
        <a:xfrm>
          <a:off x="4992689" y="2876886"/>
          <a:ext cx="2750036" cy="1375018"/>
        </a:xfrm>
        <a:prstGeom prst="rect">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cs-CZ" sz="2800" kern="1200"/>
            <a:t>Odborník na práci s textem</a:t>
          </a:r>
          <a:endParaRPr lang="en-US" sz="2800" kern="1200" dirty="0"/>
        </a:p>
      </dsp:txBody>
      <dsp:txXfrm>
        <a:off x="4992689" y="2876886"/>
        <a:ext cx="2750036" cy="137501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027185-10FB-4A57-B3F0-45136A811A24}" type="datetimeFigureOut">
              <a:rPr lang="uk-UA" smtClean="0"/>
              <a:t>04.10.2018</a:t>
            </a:fld>
            <a:endParaRPr lang="uk-U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uk-U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9C3A12-1E0F-412B-B376-8089A55D946C}" type="slidenum">
              <a:rPr lang="uk-UA" smtClean="0"/>
              <a:t>‹#›</a:t>
            </a:fld>
            <a:endParaRPr lang="uk-UA"/>
          </a:p>
        </p:txBody>
      </p:sp>
    </p:spTree>
    <p:extLst>
      <p:ext uri="{BB962C8B-B14F-4D97-AF65-F5344CB8AC3E}">
        <p14:creationId xmlns:p14="http://schemas.microsoft.com/office/powerpoint/2010/main" val="2567216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AZDNA">
    <p:spTree>
      <p:nvGrpSpPr>
        <p:cNvPr id="1" name=""/>
        <p:cNvGrpSpPr/>
        <p:nvPr/>
      </p:nvGrpSpPr>
      <p:grpSpPr>
        <a:xfrm>
          <a:off x="0" y="0"/>
          <a:ext cx="0" cy="0"/>
          <a:chOff x="0" y="0"/>
          <a:chExt cx="0" cy="0"/>
        </a:xfrm>
      </p:grpSpPr>
    </p:spTree>
    <p:extLst>
      <p:ext uri="{BB962C8B-B14F-4D97-AF65-F5344CB8AC3E}">
        <p14:creationId xmlns:p14="http://schemas.microsoft.com/office/powerpoint/2010/main" val="837033639"/>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NADPIS">
    <p:spTree>
      <p:nvGrpSpPr>
        <p:cNvPr id="1" name=""/>
        <p:cNvGrpSpPr/>
        <p:nvPr/>
      </p:nvGrpSpPr>
      <p:grpSpPr>
        <a:xfrm>
          <a:off x="0" y="0"/>
          <a:ext cx="0" cy="0"/>
          <a:chOff x="0" y="0"/>
          <a:chExt cx="0" cy="0"/>
        </a:xfrm>
      </p:grpSpPr>
      <p:cxnSp>
        <p:nvCxnSpPr>
          <p:cNvPr id="2" name="Straight Connector 1"/>
          <p:cNvCxnSpPr/>
          <p:nvPr userDrawn="1"/>
        </p:nvCxnSpPr>
        <p:spPr>
          <a:xfrm>
            <a:off x="704850" y="647700"/>
            <a:ext cx="0" cy="1028700"/>
          </a:xfrm>
          <a:prstGeom prst="line">
            <a:avLst/>
          </a:prstGeom>
          <a:ln w="63500">
            <a:solidFill>
              <a:srgbClr val="2BC3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704850" y="9429750"/>
            <a:ext cx="0" cy="590550"/>
          </a:xfrm>
          <a:prstGeom prst="line">
            <a:avLst/>
          </a:prstGeom>
          <a:ln w="63500">
            <a:solidFill>
              <a:schemeClr val="bg2">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8" name="Title 7"/>
          <p:cNvSpPr>
            <a:spLocks noGrp="1"/>
          </p:cNvSpPr>
          <p:nvPr>
            <p:ph type="title" hasCustomPrompt="1"/>
          </p:nvPr>
        </p:nvSpPr>
        <p:spPr>
          <a:xfrm>
            <a:off x="943122" y="804259"/>
            <a:ext cx="16506678" cy="646331"/>
          </a:xfrm>
          <a:prstGeom prst="rect">
            <a:avLst/>
          </a:prstGeom>
          <a:noFill/>
        </p:spPr>
        <p:txBody>
          <a:bodyPr wrap="square" rtlCol="0">
            <a:spAutoFit/>
          </a:bodyPr>
          <a:lstStyle>
            <a:lvl1pPr>
              <a:defRPr lang="uk-UA" sz="4000" b="1">
                <a:solidFill>
                  <a:srgbClr val="2BC3E1"/>
                </a:solidFill>
                <a:latin typeface="Arial" panose="020B0604020202020204" pitchFamily="34" charset="0"/>
                <a:ea typeface="Roboto Condensed" panose="02000000000000000000" pitchFamily="2" charset="0"/>
                <a:cs typeface="+mn-cs"/>
              </a:defRPr>
            </a:lvl1pPr>
          </a:lstStyle>
          <a:p>
            <a:pPr marL="0" lvl="0"/>
            <a:r>
              <a:rPr lang="en-US" dirty="0"/>
              <a:t>click to edit master title style</a:t>
            </a:r>
            <a:endParaRPr lang="uk-UA" dirty="0"/>
          </a:p>
        </p:txBody>
      </p:sp>
      <p:sp>
        <p:nvSpPr>
          <p:cNvPr id="10" name="Title 7"/>
          <p:cNvSpPr txBox="1">
            <a:spLocks/>
          </p:cNvSpPr>
          <p:nvPr userDrawn="1"/>
        </p:nvSpPr>
        <p:spPr>
          <a:xfrm>
            <a:off x="952500" y="9540169"/>
            <a:ext cx="16497300" cy="480131"/>
          </a:xfrm>
          <a:prstGeom prst="rect">
            <a:avLst/>
          </a:prstGeom>
          <a:noFill/>
        </p:spPr>
        <p:txBody>
          <a:bodyPr wrap="square" rtlCol="0">
            <a:spAutoFit/>
          </a:bodyPr>
          <a:lstStyle>
            <a:lvl1pPr algn="l" defTabSz="1371600" rtl="0" eaLnBrk="1" latinLnBrk="0" hangingPunct="1">
              <a:lnSpc>
                <a:spcPct val="90000"/>
              </a:lnSpc>
              <a:spcBef>
                <a:spcPct val="0"/>
              </a:spcBef>
              <a:buNone/>
              <a:defRPr lang="uk-UA" sz="4000" b="1" kern="1200">
                <a:solidFill>
                  <a:schemeClr val="tx1"/>
                </a:solidFill>
                <a:latin typeface="+mn-lt"/>
                <a:ea typeface="Roboto Condensed" panose="02000000000000000000" pitchFamily="2" charset="0"/>
                <a:cs typeface="+mn-cs"/>
              </a:defRPr>
            </a:lvl1pPr>
          </a:lstStyle>
          <a:p>
            <a:r>
              <a:rPr lang="cs-CZ" sz="2800" dirty="0">
                <a:solidFill>
                  <a:schemeClr val="bg2">
                    <a:lumMod val="85000"/>
                  </a:schemeClr>
                </a:solidFill>
                <a:latin typeface="Arial" panose="020B0604020202020204" pitchFamily="34" charset="0"/>
              </a:rPr>
              <a:t>MOV</a:t>
            </a:r>
            <a:endParaRPr lang="en-US" sz="2800" dirty="0">
              <a:solidFill>
                <a:schemeClr val="bg2">
                  <a:lumMod val="85000"/>
                </a:schemeClr>
              </a:solidFill>
              <a:latin typeface="Arial" panose="020B0604020202020204" pitchFamily="34" charset="0"/>
            </a:endParaRPr>
          </a:p>
        </p:txBody>
      </p:sp>
    </p:spTree>
    <p:extLst>
      <p:ext uri="{BB962C8B-B14F-4D97-AF65-F5344CB8AC3E}">
        <p14:creationId xmlns:p14="http://schemas.microsoft.com/office/powerpoint/2010/main" val="490831685"/>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UTOR">
    <p:spTree>
      <p:nvGrpSpPr>
        <p:cNvPr id="1" name=""/>
        <p:cNvGrpSpPr/>
        <p:nvPr/>
      </p:nvGrpSpPr>
      <p:grpSpPr>
        <a:xfrm>
          <a:off x="0" y="0"/>
          <a:ext cx="0" cy="0"/>
          <a:chOff x="0" y="0"/>
          <a:chExt cx="0" cy="0"/>
        </a:xfrm>
      </p:grpSpPr>
      <p:cxnSp>
        <p:nvCxnSpPr>
          <p:cNvPr id="5" name="Straight Connector 4"/>
          <p:cNvCxnSpPr/>
          <p:nvPr userDrawn="1"/>
        </p:nvCxnSpPr>
        <p:spPr>
          <a:xfrm>
            <a:off x="704850" y="9429750"/>
            <a:ext cx="0" cy="590550"/>
          </a:xfrm>
          <a:prstGeom prst="line">
            <a:avLst/>
          </a:prstGeom>
          <a:ln w="63500">
            <a:solidFill>
              <a:schemeClr val="bg2">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7"/>
          <p:cNvSpPr txBox="1">
            <a:spLocks/>
          </p:cNvSpPr>
          <p:nvPr userDrawn="1"/>
        </p:nvSpPr>
        <p:spPr>
          <a:xfrm>
            <a:off x="952500" y="9540169"/>
            <a:ext cx="16497300" cy="480131"/>
          </a:xfrm>
          <a:prstGeom prst="rect">
            <a:avLst/>
          </a:prstGeom>
          <a:noFill/>
        </p:spPr>
        <p:txBody>
          <a:bodyPr wrap="square" rtlCol="0">
            <a:spAutoFit/>
          </a:bodyPr>
          <a:lstStyle>
            <a:lvl1pPr algn="l" defTabSz="1371600" rtl="0" eaLnBrk="1" latinLnBrk="0" hangingPunct="1">
              <a:lnSpc>
                <a:spcPct val="90000"/>
              </a:lnSpc>
              <a:spcBef>
                <a:spcPct val="0"/>
              </a:spcBef>
              <a:buNone/>
              <a:defRPr lang="uk-UA" sz="4000" b="1" kern="1200">
                <a:solidFill>
                  <a:schemeClr val="tx1"/>
                </a:solidFill>
                <a:latin typeface="+mn-lt"/>
                <a:ea typeface="Roboto Condensed" panose="02000000000000000000" pitchFamily="2" charset="0"/>
                <a:cs typeface="+mn-cs"/>
              </a:defRPr>
            </a:lvl1pPr>
          </a:lstStyle>
          <a:p>
            <a:r>
              <a:rPr lang="cs-CZ" sz="2800" dirty="0">
                <a:solidFill>
                  <a:schemeClr val="bg2">
                    <a:lumMod val="85000"/>
                  </a:schemeClr>
                </a:solidFill>
                <a:latin typeface="Arial" panose="020B0604020202020204" pitchFamily="34" charset="0"/>
              </a:rPr>
              <a:t>MOV</a:t>
            </a:r>
            <a:endParaRPr lang="en-US" sz="2800" dirty="0">
              <a:solidFill>
                <a:schemeClr val="bg2">
                  <a:lumMod val="85000"/>
                </a:schemeClr>
              </a:solidFill>
              <a:latin typeface="Arial" panose="020B0604020202020204" pitchFamily="34" charset="0"/>
            </a:endParaRPr>
          </a:p>
        </p:txBody>
      </p:sp>
      <p:sp>
        <p:nvSpPr>
          <p:cNvPr id="18" name="Picture Placeholder 5"/>
          <p:cNvSpPr>
            <a:spLocks noGrp="1"/>
          </p:cNvSpPr>
          <p:nvPr>
            <p:ph type="pic" sz="quarter" idx="11"/>
          </p:nvPr>
        </p:nvSpPr>
        <p:spPr>
          <a:xfrm>
            <a:off x="7620000" y="2476500"/>
            <a:ext cx="2743200" cy="2743200"/>
          </a:xfrm>
          <a:prstGeom prst="ellipse">
            <a:avLst/>
          </a:prstGeom>
          <a:ln w="25400">
            <a:solidFill>
              <a:schemeClr val="accent1"/>
            </a:solidFill>
          </a:ln>
        </p:spPr>
        <p:txBody>
          <a:bodyPr/>
          <a:lstStyle>
            <a:lvl1pPr>
              <a:defRPr sz="2000">
                <a:latin typeface="Arial" panose="020B0604020202020204" pitchFamily="34" charset="0"/>
              </a:defRPr>
            </a:lvl1pPr>
          </a:lstStyle>
          <a:p>
            <a:r>
              <a:rPr lang="cs-CZ" dirty="0"/>
              <a:t>Kliknutím na ikonu přidáte obrázek.</a:t>
            </a:r>
            <a:endParaRPr lang="uk-UA" dirty="0"/>
          </a:p>
        </p:txBody>
      </p:sp>
    </p:spTree>
    <p:extLst>
      <p:ext uri="{BB962C8B-B14F-4D97-AF65-F5344CB8AC3E}">
        <p14:creationId xmlns:p14="http://schemas.microsoft.com/office/powerpoint/2010/main" val="99440724"/>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OBRAZEK">
    <p:spTree>
      <p:nvGrpSpPr>
        <p:cNvPr id="1" name=""/>
        <p:cNvGrpSpPr/>
        <p:nvPr/>
      </p:nvGrpSpPr>
      <p:grpSpPr>
        <a:xfrm>
          <a:off x="0" y="0"/>
          <a:ext cx="0" cy="0"/>
          <a:chOff x="0" y="0"/>
          <a:chExt cx="0" cy="0"/>
        </a:xfrm>
      </p:grpSpPr>
      <p:sp>
        <p:nvSpPr>
          <p:cNvPr id="3" name="Picture Placeholder 1"/>
          <p:cNvSpPr>
            <a:spLocks noGrp="1"/>
          </p:cNvSpPr>
          <p:nvPr>
            <p:ph type="pic" sz="quarter" idx="12"/>
          </p:nvPr>
        </p:nvSpPr>
        <p:spPr>
          <a:xfrm>
            <a:off x="-4763" y="0"/>
            <a:ext cx="18288000" cy="10287000"/>
          </a:xfrm>
          <a:prstGeom prst="rect">
            <a:avLst/>
          </a:prstGeom>
        </p:spPr>
      </p:sp>
    </p:spTree>
    <p:extLst>
      <p:ext uri="{BB962C8B-B14F-4D97-AF65-F5344CB8AC3E}">
        <p14:creationId xmlns:p14="http://schemas.microsoft.com/office/powerpoint/2010/main" val="2647722918"/>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PRAZDNA">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1996018"/>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NADPIS">
    <p:spTree>
      <p:nvGrpSpPr>
        <p:cNvPr id="1" name=""/>
        <p:cNvGrpSpPr/>
        <p:nvPr/>
      </p:nvGrpSpPr>
      <p:grpSpPr>
        <a:xfrm>
          <a:off x="0" y="0"/>
          <a:ext cx="0" cy="0"/>
          <a:chOff x="0" y="0"/>
          <a:chExt cx="0" cy="0"/>
        </a:xfrm>
      </p:grpSpPr>
      <p:cxnSp>
        <p:nvCxnSpPr>
          <p:cNvPr id="2" name="Straight Connector 1"/>
          <p:cNvCxnSpPr/>
          <p:nvPr userDrawn="1"/>
        </p:nvCxnSpPr>
        <p:spPr>
          <a:xfrm>
            <a:off x="704850" y="647700"/>
            <a:ext cx="0" cy="1028700"/>
          </a:xfrm>
          <a:prstGeom prst="line">
            <a:avLst/>
          </a:prstGeom>
          <a:ln w="63500">
            <a:solidFill>
              <a:srgbClr val="2BC3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704850" y="9429750"/>
            <a:ext cx="0" cy="590550"/>
          </a:xfrm>
          <a:prstGeom prst="line">
            <a:avLst/>
          </a:prstGeom>
          <a:ln w="63500">
            <a:solidFill>
              <a:schemeClr val="bg2">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8" name="Title 7"/>
          <p:cNvSpPr>
            <a:spLocks noGrp="1"/>
          </p:cNvSpPr>
          <p:nvPr>
            <p:ph type="title" hasCustomPrompt="1"/>
          </p:nvPr>
        </p:nvSpPr>
        <p:spPr>
          <a:xfrm>
            <a:off x="943122" y="804259"/>
            <a:ext cx="16506678" cy="646331"/>
          </a:xfrm>
          <a:prstGeom prst="rect">
            <a:avLst/>
          </a:prstGeom>
          <a:noFill/>
        </p:spPr>
        <p:txBody>
          <a:bodyPr wrap="square" rtlCol="0">
            <a:spAutoFit/>
          </a:bodyPr>
          <a:lstStyle>
            <a:lvl1pPr>
              <a:defRPr lang="uk-UA" sz="4000" b="1">
                <a:solidFill>
                  <a:srgbClr val="2BC3E1"/>
                </a:solidFill>
                <a:latin typeface="Arial" panose="020B0604020202020204" pitchFamily="34" charset="0"/>
                <a:ea typeface="Roboto Condensed" panose="02000000000000000000" pitchFamily="2" charset="0"/>
                <a:cs typeface="+mn-cs"/>
              </a:defRPr>
            </a:lvl1pPr>
          </a:lstStyle>
          <a:p>
            <a:pPr marL="0" lvl="0"/>
            <a:r>
              <a:rPr lang="en-US" dirty="0"/>
              <a:t>click to edit master title style</a:t>
            </a:r>
            <a:endParaRPr lang="uk-UA" dirty="0"/>
          </a:p>
        </p:txBody>
      </p:sp>
      <p:sp>
        <p:nvSpPr>
          <p:cNvPr id="10" name="Title 7"/>
          <p:cNvSpPr txBox="1">
            <a:spLocks/>
          </p:cNvSpPr>
          <p:nvPr userDrawn="1"/>
        </p:nvSpPr>
        <p:spPr>
          <a:xfrm>
            <a:off x="952500" y="9540169"/>
            <a:ext cx="16497300" cy="480131"/>
          </a:xfrm>
          <a:prstGeom prst="rect">
            <a:avLst/>
          </a:prstGeom>
          <a:noFill/>
        </p:spPr>
        <p:txBody>
          <a:bodyPr wrap="square" rtlCol="0">
            <a:spAutoFit/>
          </a:bodyPr>
          <a:lstStyle>
            <a:lvl1pPr algn="l" defTabSz="1371600" rtl="0" eaLnBrk="1" latinLnBrk="0" hangingPunct="1">
              <a:lnSpc>
                <a:spcPct val="90000"/>
              </a:lnSpc>
              <a:spcBef>
                <a:spcPct val="0"/>
              </a:spcBef>
              <a:buNone/>
              <a:defRPr lang="uk-UA" sz="4000" b="1" kern="1200">
                <a:solidFill>
                  <a:schemeClr val="tx1"/>
                </a:solidFill>
                <a:latin typeface="+mn-lt"/>
                <a:ea typeface="Roboto Condensed" panose="02000000000000000000" pitchFamily="2" charset="0"/>
                <a:cs typeface="+mn-cs"/>
              </a:defRPr>
            </a:lvl1pPr>
          </a:lstStyle>
          <a:p>
            <a:r>
              <a:rPr lang="cs-CZ" sz="2800" dirty="0">
                <a:solidFill>
                  <a:srgbClr val="FFFFFF">
                    <a:lumMod val="85000"/>
                  </a:srgbClr>
                </a:solidFill>
              </a:rPr>
              <a:t>MOV</a:t>
            </a:r>
            <a:endParaRPr lang="en-US" sz="2800" dirty="0">
              <a:solidFill>
                <a:srgbClr val="FFFFFF">
                  <a:lumMod val="85000"/>
                </a:srgbClr>
              </a:solidFill>
            </a:endParaRPr>
          </a:p>
        </p:txBody>
      </p:sp>
    </p:spTree>
    <p:extLst>
      <p:ext uri="{BB962C8B-B14F-4D97-AF65-F5344CB8AC3E}">
        <p14:creationId xmlns:p14="http://schemas.microsoft.com/office/powerpoint/2010/main" val="3986856372"/>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AUTOR">
    <p:spTree>
      <p:nvGrpSpPr>
        <p:cNvPr id="1" name=""/>
        <p:cNvGrpSpPr/>
        <p:nvPr/>
      </p:nvGrpSpPr>
      <p:grpSpPr>
        <a:xfrm>
          <a:off x="0" y="0"/>
          <a:ext cx="0" cy="0"/>
          <a:chOff x="0" y="0"/>
          <a:chExt cx="0" cy="0"/>
        </a:xfrm>
      </p:grpSpPr>
      <p:cxnSp>
        <p:nvCxnSpPr>
          <p:cNvPr id="5" name="Straight Connector 4"/>
          <p:cNvCxnSpPr/>
          <p:nvPr userDrawn="1"/>
        </p:nvCxnSpPr>
        <p:spPr>
          <a:xfrm>
            <a:off x="704850" y="9429750"/>
            <a:ext cx="0" cy="590550"/>
          </a:xfrm>
          <a:prstGeom prst="line">
            <a:avLst/>
          </a:prstGeom>
          <a:ln w="63500">
            <a:solidFill>
              <a:schemeClr val="bg2">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7"/>
          <p:cNvSpPr txBox="1">
            <a:spLocks/>
          </p:cNvSpPr>
          <p:nvPr userDrawn="1"/>
        </p:nvSpPr>
        <p:spPr>
          <a:xfrm>
            <a:off x="952500" y="9540169"/>
            <a:ext cx="16497300" cy="480131"/>
          </a:xfrm>
          <a:prstGeom prst="rect">
            <a:avLst/>
          </a:prstGeom>
          <a:noFill/>
        </p:spPr>
        <p:txBody>
          <a:bodyPr wrap="square" rtlCol="0">
            <a:spAutoFit/>
          </a:bodyPr>
          <a:lstStyle>
            <a:lvl1pPr algn="l" defTabSz="1371600" rtl="0" eaLnBrk="1" latinLnBrk="0" hangingPunct="1">
              <a:lnSpc>
                <a:spcPct val="90000"/>
              </a:lnSpc>
              <a:spcBef>
                <a:spcPct val="0"/>
              </a:spcBef>
              <a:buNone/>
              <a:defRPr lang="uk-UA" sz="4000" b="1" kern="1200">
                <a:solidFill>
                  <a:schemeClr val="tx1"/>
                </a:solidFill>
                <a:latin typeface="+mn-lt"/>
                <a:ea typeface="Roboto Condensed" panose="02000000000000000000" pitchFamily="2" charset="0"/>
                <a:cs typeface="+mn-cs"/>
              </a:defRPr>
            </a:lvl1pPr>
          </a:lstStyle>
          <a:p>
            <a:r>
              <a:rPr lang="cs-CZ" sz="2800" dirty="0">
                <a:solidFill>
                  <a:srgbClr val="FFFFFF">
                    <a:lumMod val="85000"/>
                  </a:srgbClr>
                </a:solidFill>
              </a:rPr>
              <a:t>MOV</a:t>
            </a:r>
            <a:endParaRPr lang="en-US" sz="2800" dirty="0">
              <a:solidFill>
                <a:srgbClr val="FFFFFF">
                  <a:lumMod val="85000"/>
                </a:srgbClr>
              </a:solidFill>
            </a:endParaRPr>
          </a:p>
        </p:txBody>
      </p:sp>
      <p:sp>
        <p:nvSpPr>
          <p:cNvPr id="18" name="Picture Placeholder 5"/>
          <p:cNvSpPr>
            <a:spLocks noGrp="1"/>
          </p:cNvSpPr>
          <p:nvPr>
            <p:ph type="pic" sz="quarter" idx="11"/>
          </p:nvPr>
        </p:nvSpPr>
        <p:spPr>
          <a:xfrm>
            <a:off x="7620000" y="2476500"/>
            <a:ext cx="2743200" cy="2743200"/>
          </a:xfrm>
          <a:prstGeom prst="ellipse">
            <a:avLst/>
          </a:prstGeom>
          <a:ln w="25400">
            <a:solidFill>
              <a:schemeClr val="accent1"/>
            </a:solidFill>
          </a:ln>
        </p:spPr>
        <p:txBody>
          <a:bodyPr/>
          <a:lstStyle>
            <a:lvl1pPr>
              <a:defRPr sz="2000">
                <a:latin typeface="Arial" panose="020B0604020202020204" pitchFamily="34" charset="0"/>
              </a:defRPr>
            </a:lvl1pPr>
          </a:lstStyle>
          <a:p>
            <a:r>
              <a:rPr lang="cs-CZ" dirty="0"/>
              <a:t>Kliknutím na ikonu přidáte obrázek.</a:t>
            </a:r>
            <a:endParaRPr lang="uk-UA" dirty="0"/>
          </a:p>
        </p:txBody>
      </p:sp>
    </p:spTree>
    <p:extLst>
      <p:ext uri="{BB962C8B-B14F-4D97-AF65-F5344CB8AC3E}">
        <p14:creationId xmlns:p14="http://schemas.microsoft.com/office/powerpoint/2010/main" val="1633410222"/>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OBRAZEK">
    <p:spTree>
      <p:nvGrpSpPr>
        <p:cNvPr id="1" name=""/>
        <p:cNvGrpSpPr/>
        <p:nvPr/>
      </p:nvGrpSpPr>
      <p:grpSpPr>
        <a:xfrm>
          <a:off x="0" y="0"/>
          <a:ext cx="0" cy="0"/>
          <a:chOff x="0" y="0"/>
          <a:chExt cx="0" cy="0"/>
        </a:xfrm>
      </p:grpSpPr>
      <p:sp>
        <p:nvSpPr>
          <p:cNvPr id="3" name="Picture Placeholder 1"/>
          <p:cNvSpPr>
            <a:spLocks noGrp="1"/>
          </p:cNvSpPr>
          <p:nvPr>
            <p:ph type="pic" sz="quarter" idx="12"/>
          </p:nvPr>
        </p:nvSpPr>
        <p:spPr>
          <a:xfrm>
            <a:off x="-4763" y="0"/>
            <a:ext cx="18288000" cy="10287000"/>
          </a:xfrm>
          <a:prstGeom prst="rect">
            <a:avLst/>
          </a:prstGeom>
        </p:spPr>
      </p:sp>
    </p:spTree>
    <p:extLst>
      <p:ext uri="{BB962C8B-B14F-4D97-AF65-F5344CB8AC3E}">
        <p14:creationId xmlns:p14="http://schemas.microsoft.com/office/powerpoint/2010/main" val="488583942"/>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3871359"/>
      </p:ext>
    </p:extLst>
  </p:cSld>
  <p:clrMap bg1="lt1" tx1="dk1" bg2="lt2" tx2="dk2" accent1="accent1" accent2="accent2" accent3="accent3" accent4="accent4" accent5="accent5" accent6="accent6" hlink="hlink" folHlink="folHlink"/>
  <p:sldLayoutIdLst>
    <p:sldLayoutId id="2147483663" r:id="rId1"/>
    <p:sldLayoutId id="2147483734" r:id="rId2"/>
    <p:sldLayoutId id="2147483735" r:id="rId3"/>
    <p:sldLayoutId id="2147483736" r:id="rId4"/>
    <p:sldLayoutId id="2147483739" r:id="rId5"/>
    <p:sldLayoutId id="2147483740" r:id="rId6"/>
    <p:sldLayoutId id="2147483741" r:id="rId7"/>
    <p:sldLayoutId id="2147483742" r:id="rId8"/>
  </p:sldLayoutIdLst>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g"/></Relationships>
</file>

<file path=ppt/slides/_rels/slide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2" name="Group 4"/>
          <p:cNvGrpSpPr>
            <a:grpSpLocks noChangeAspect="1"/>
          </p:cNvGrpSpPr>
          <p:nvPr/>
        </p:nvGrpSpPr>
        <p:grpSpPr bwMode="auto">
          <a:xfrm>
            <a:off x="2474243" y="4000500"/>
            <a:ext cx="13491914" cy="1804705"/>
            <a:chOff x="4205" y="3032"/>
            <a:chExt cx="3110" cy="416"/>
          </a:xfrm>
        </p:grpSpPr>
        <p:sp>
          <p:nvSpPr>
            <p:cNvPr id="13" name="AutoShape 3"/>
            <p:cNvSpPr>
              <a:spLocks noChangeAspect="1" noChangeArrowheads="1" noTextEdit="1"/>
            </p:cNvSpPr>
            <p:nvPr/>
          </p:nvSpPr>
          <p:spPr bwMode="auto">
            <a:xfrm>
              <a:off x="4205" y="3032"/>
              <a:ext cx="3110"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 name="Freeform 5"/>
            <p:cNvSpPr>
              <a:spLocks noEditPoints="1"/>
            </p:cNvSpPr>
            <p:nvPr/>
          </p:nvSpPr>
          <p:spPr bwMode="auto">
            <a:xfrm>
              <a:off x="6783" y="3049"/>
              <a:ext cx="366" cy="252"/>
            </a:xfrm>
            <a:custGeom>
              <a:avLst/>
              <a:gdLst>
                <a:gd name="T0" fmla="*/ 1108 w 1597"/>
                <a:gd name="T1" fmla="*/ 588 h 1077"/>
                <a:gd name="T2" fmla="*/ 1108 w 1597"/>
                <a:gd name="T3" fmla="*/ 479 h 1077"/>
                <a:gd name="T4" fmla="*/ 992 w 1597"/>
                <a:gd name="T5" fmla="*/ 479 h 1077"/>
                <a:gd name="T6" fmla="*/ 897 w 1597"/>
                <a:gd name="T7" fmla="*/ 603 h 1077"/>
                <a:gd name="T8" fmla="*/ 795 w 1597"/>
                <a:gd name="T9" fmla="*/ 548 h 1077"/>
                <a:gd name="T10" fmla="*/ 747 w 1597"/>
                <a:gd name="T11" fmla="*/ 566 h 1077"/>
                <a:gd name="T12" fmla="*/ 878 w 1597"/>
                <a:gd name="T13" fmla="*/ 626 h 1077"/>
                <a:gd name="T14" fmla="*/ 695 w 1597"/>
                <a:gd name="T15" fmla="*/ 864 h 1077"/>
                <a:gd name="T16" fmla="*/ 692 w 1597"/>
                <a:gd name="T17" fmla="*/ 864 h 1077"/>
                <a:gd name="T18" fmla="*/ 394 w 1597"/>
                <a:gd name="T19" fmla="*/ 484 h 1077"/>
                <a:gd name="T20" fmla="*/ 732 w 1597"/>
                <a:gd name="T21" fmla="*/ 54 h 1077"/>
                <a:gd name="T22" fmla="*/ 732 w 1597"/>
                <a:gd name="T23" fmla="*/ 471 h 1077"/>
                <a:gd name="T24" fmla="*/ 831 w 1597"/>
                <a:gd name="T25" fmla="*/ 471 h 1077"/>
                <a:gd name="T26" fmla="*/ 831 w 1597"/>
                <a:gd name="T27" fmla="*/ 357 h 1077"/>
                <a:gd name="T28" fmla="*/ 1029 w 1597"/>
                <a:gd name="T29" fmla="*/ 408 h 1077"/>
                <a:gd name="T30" fmla="*/ 1169 w 1597"/>
                <a:gd name="T31" fmla="*/ 512 h 1077"/>
                <a:gd name="T32" fmla="*/ 1108 w 1597"/>
                <a:gd name="T33" fmla="*/ 588 h 1077"/>
                <a:gd name="T34" fmla="*/ 1146 w 1597"/>
                <a:gd name="T35" fmla="*/ 615 h 1077"/>
                <a:gd name="T36" fmla="*/ 1277 w 1597"/>
                <a:gd name="T37" fmla="*/ 497 h 1077"/>
                <a:gd name="T38" fmla="*/ 1094 w 1597"/>
                <a:gd name="T39" fmla="*/ 368 h 1077"/>
                <a:gd name="T40" fmla="*/ 855 w 1597"/>
                <a:gd name="T41" fmla="*/ 263 h 1077"/>
                <a:gd name="T42" fmla="*/ 852 w 1597"/>
                <a:gd name="T43" fmla="*/ 245 h 1077"/>
                <a:gd name="T44" fmla="*/ 1020 w 1597"/>
                <a:gd name="T45" fmla="*/ 146 h 1077"/>
                <a:gd name="T46" fmla="*/ 1202 w 1597"/>
                <a:gd name="T47" fmla="*/ 204 h 1077"/>
                <a:gd name="T48" fmla="*/ 1246 w 1597"/>
                <a:gd name="T49" fmla="*/ 190 h 1077"/>
                <a:gd name="T50" fmla="*/ 1020 w 1597"/>
                <a:gd name="T51" fmla="*/ 126 h 1077"/>
                <a:gd name="T52" fmla="*/ 831 w 1597"/>
                <a:gd name="T53" fmla="*/ 162 h 1077"/>
                <a:gd name="T54" fmla="*/ 831 w 1597"/>
                <a:gd name="T55" fmla="*/ 0 h 1077"/>
                <a:gd name="T56" fmla="*/ 715 w 1597"/>
                <a:gd name="T57" fmla="*/ 0 h 1077"/>
                <a:gd name="T58" fmla="*/ 418 w 1597"/>
                <a:gd name="T59" fmla="*/ 385 h 1077"/>
                <a:gd name="T60" fmla="*/ 416 w 1597"/>
                <a:gd name="T61" fmla="*/ 385 h 1077"/>
                <a:gd name="T62" fmla="*/ 113 w 1597"/>
                <a:gd name="T63" fmla="*/ 0 h 1077"/>
                <a:gd name="T64" fmla="*/ 0 w 1597"/>
                <a:gd name="T65" fmla="*/ 0 h 1077"/>
                <a:gd name="T66" fmla="*/ 0 w 1597"/>
                <a:gd name="T67" fmla="*/ 471 h 1077"/>
                <a:gd name="T68" fmla="*/ 55 w 1597"/>
                <a:gd name="T69" fmla="*/ 471 h 1077"/>
                <a:gd name="T70" fmla="*/ 55 w 1597"/>
                <a:gd name="T71" fmla="*/ 60 h 1077"/>
                <a:gd name="T72" fmla="*/ 387 w 1597"/>
                <a:gd name="T73" fmla="*/ 479 h 1077"/>
                <a:gd name="T74" fmla="*/ 285 w 1597"/>
                <a:gd name="T75" fmla="*/ 479 h 1077"/>
                <a:gd name="T76" fmla="*/ 285 w 1597"/>
                <a:gd name="T77" fmla="*/ 951 h 1077"/>
                <a:gd name="T78" fmla="*/ 332 w 1597"/>
                <a:gd name="T79" fmla="*/ 951 h 1077"/>
                <a:gd name="T80" fmla="*/ 332 w 1597"/>
                <a:gd name="T81" fmla="*/ 539 h 1077"/>
                <a:gd name="T82" fmla="*/ 668 w 1597"/>
                <a:gd name="T83" fmla="*/ 964 h 1077"/>
                <a:gd name="T84" fmla="*/ 670 w 1597"/>
                <a:gd name="T85" fmla="*/ 964 h 1077"/>
                <a:gd name="T86" fmla="*/ 1009 w 1597"/>
                <a:gd name="T87" fmla="*/ 533 h 1077"/>
                <a:gd name="T88" fmla="*/ 1009 w 1597"/>
                <a:gd name="T89" fmla="*/ 951 h 1077"/>
                <a:gd name="T90" fmla="*/ 1108 w 1597"/>
                <a:gd name="T91" fmla="*/ 951 h 1077"/>
                <a:gd name="T92" fmla="*/ 1108 w 1597"/>
                <a:gd name="T93" fmla="*/ 637 h 1077"/>
                <a:gd name="T94" fmla="*/ 1284 w 1597"/>
                <a:gd name="T95" fmla="*/ 637 h 1077"/>
                <a:gd name="T96" fmla="*/ 1284 w 1597"/>
                <a:gd name="T97" fmla="*/ 1077 h 1077"/>
                <a:gd name="T98" fmla="*/ 1386 w 1597"/>
                <a:gd name="T99" fmla="*/ 1077 h 1077"/>
                <a:gd name="T100" fmla="*/ 1386 w 1597"/>
                <a:gd name="T101" fmla="*/ 637 h 1077"/>
                <a:gd name="T102" fmla="*/ 1597 w 1597"/>
                <a:gd name="T103" fmla="*/ 637 h 1077"/>
                <a:gd name="T104" fmla="*/ 1597 w 1597"/>
                <a:gd name="T105" fmla="*/ 615 h 1077"/>
                <a:gd name="T106" fmla="*/ 1146 w 1597"/>
                <a:gd name="T107" fmla="*/ 615 h 1077"/>
                <a:gd name="T108" fmla="*/ 1068 w 1597"/>
                <a:gd name="T109" fmla="*/ 96 h 1077"/>
                <a:gd name="T110" fmla="*/ 1229 w 1597"/>
                <a:gd name="T111" fmla="*/ 0 h 1077"/>
                <a:gd name="T112" fmla="*/ 1178 w 1597"/>
                <a:gd name="T113" fmla="*/ 0 h 1077"/>
                <a:gd name="T114" fmla="*/ 1030 w 1597"/>
                <a:gd name="T115" fmla="*/ 67 h 1077"/>
                <a:gd name="T116" fmla="*/ 879 w 1597"/>
                <a:gd name="T117" fmla="*/ 0 h 1077"/>
                <a:gd name="T118" fmla="*/ 831 w 1597"/>
                <a:gd name="T119" fmla="*/ 0 h 1077"/>
                <a:gd name="T120" fmla="*/ 994 w 1597"/>
                <a:gd name="T121" fmla="*/ 96 h 1077"/>
                <a:gd name="T122" fmla="*/ 1068 w 1597"/>
                <a:gd name="T123" fmla="*/ 96 h 10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97" h="1077">
                  <a:moveTo>
                    <a:pt x="1108" y="588"/>
                  </a:moveTo>
                  <a:lnTo>
                    <a:pt x="1108" y="479"/>
                  </a:lnTo>
                  <a:lnTo>
                    <a:pt x="992" y="479"/>
                  </a:lnTo>
                  <a:lnTo>
                    <a:pt x="897" y="603"/>
                  </a:lnTo>
                  <a:cubicBezTo>
                    <a:pt x="857" y="593"/>
                    <a:pt x="822" y="575"/>
                    <a:pt x="795" y="548"/>
                  </a:cubicBezTo>
                  <a:lnTo>
                    <a:pt x="747" y="566"/>
                  </a:lnTo>
                  <a:cubicBezTo>
                    <a:pt x="778" y="595"/>
                    <a:pt x="824" y="615"/>
                    <a:pt x="878" y="626"/>
                  </a:cubicBezTo>
                  <a:lnTo>
                    <a:pt x="695" y="864"/>
                  </a:lnTo>
                  <a:lnTo>
                    <a:pt x="692" y="864"/>
                  </a:lnTo>
                  <a:lnTo>
                    <a:pt x="394" y="484"/>
                  </a:lnTo>
                  <a:lnTo>
                    <a:pt x="732" y="54"/>
                  </a:lnTo>
                  <a:lnTo>
                    <a:pt x="732" y="471"/>
                  </a:lnTo>
                  <a:lnTo>
                    <a:pt x="831" y="471"/>
                  </a:lnTo>
                  <a:lnTo>
                    <a:pt x="831" y="357"/>
                  </a:lnTo>
                  <a:cubicBezTo>
                    <a:pt x="884" y="378"/>
                    <a:pt x="956" y="391"/>
                    <a:pt x="1029" y="408"/>
                  </a:cubicBezTo>
                  <a:cubicBezTo>
                    <a:pt x="1137" y="431"/>
                    <a:pt x="1169" y="472"/>
                    <a:pt x="1169" y="512"/>
                  </a:cubicBezTo>
                  <a:cubicBezTo>
                    <a:pt x="1169" y="542"/>
                    <a:pt x="1147" y="569"/>
                    <a:pt x="1108" y="588"/>
                  </a:cubicBezTo>
                  <a:close/>
                  <a:moveTo>
                    <a:pt x="1146" y="615"/>
                  </a:moveTo>
                  <a:cubicBezTo>
                    <a:pt x="1217" y="592"/>
                    <a:pt x="1270" y="552"/>
                    <a:pt x="1277" y="497"/>
                  </a:cubicBezTo>
                  <a:cubicBezTo>
                    <a:pt x="1277" y="418"/>
                    <a:pt x="1185" y="387"/>
                    <a:pt x="1094" y="368"/>
                  </a:cubicBezTo>
                  <a:cubicBezTo>
                    <a:pt x="963" y="342"/>
                    <a:pt x="870" y="320"/>
                    <a:pt x="855" y="263"/>
                  </a:cubicBezTo>
                  <a:cubicBezTo>
                    <a:pt x="852" y="256"/>
                    <a:pt x="852" y="251"/>
                    <a:pt x="852" y="245"/>
                  </a:cubicBezTo>
                  <a:cubicBezTo>
                    <a:pt x="855" y="184"/>
                    <a:pt x="941" y="146"/>
                    <a:pt x="1020" y="146"/>
                  </a:cubicBezTo>
                  <a:cubicBezTo>
                    <a:pt x="1100" y="146"/>
                    <a:pt x="1151" y="156"/>
                    <a:pt x="1202" y="204"/>
                  </a:cubicBezTo>
                  <a:lnTo>
                    <a:pt x="1246" y="190"/>
                  </a:lnTo>
                  <a:cubicBezTo>
                    <a:pt x="1189" y="139"/>
                    <a:pt x="1112" y="126"/>
                    <a:pt x="1020" y="126"/>
                  </a:cubicBezTo>
                  <a:cubicBezTo>
                    <a:pt x="944" y="126"/>
                    <a:pt x="878" y="139"/>
                    <a:pt x="831" y="162"/>
                  </a:cubicBezTo>
                  <a:lnTo>
                    <a:pt x="831" y="0"/>
                  </a:lnTo>
                  <a:lnTo>
                    <a:pt x="715" y="0"/>
                  </a:lnTo>
                  <a:lnTo>
                    <a:pt x="418" y="385"/>
                  </a:lnTo>
                  <a:lnTo>
                    <a:pt x="416" y="385"/>
                  </a:lnTo>
                  <a:lnTo>
                    <a:pt x="113" y="0"/>
                  </a:lnTo>
                  <a:lnTo>
                    <a:pt x="0" y="0"/>
                  </a:lnTo>
                  <a:lnTo>
                    <a:pt x="0" y="471"/>
                  </a:lnTo>
                  <a:lnTo>
                    <a:pt x="55" y="471"/>
                  </a:lnTo>
                  <a:lnTo>
                    <a:pt x="55" y="60"/>
                  </a:lnTo>
                  <a:lnTo>
                    <a:pt x="387" y="479"/>
                  </a:lnTo>
                  <a:lnTo>
                    <a:pt x="285" y="479"/>
                  </a:lnTo>
                  <a:lnTo>
                    <a:pt x="285" y="951"/>
                  </a:lnTo>
                  <a:lnTo>
                    <a:pt x="332" y="951"/>
                  </a:lnTo>
                  <a:lnTo>
                    <a:pt x="332" y="539"/>
                  </a:lnTo>
                  <a:lnTo>
                    <a:pt x="668" y="964"/>
                  </a:lnTo>
                  <a:lnTo>
                    <a:pt x="670" y="964"/>
                  </a:lnTo>
                  <a:lnTo>
                    <a:pt x="1009" y="533"/>
                  </a:lnTo>
                  <a:lnTo>
                    <a:pt x="1009" y="951"/>
                  </a:lnTo>
                  <a:lnTo>
                    <a:pt x="1108" y="951"/>
                  </a:lnTo>
                  <a:lnTo>
                    <a:pt x="1108" y="637"/>
                  </a:lnTo>
                  <a:lnTo>
                    <a:pt x="1284" y="637"/>
                  </a:lnTo>
                  <a:lnTo>
                    <a:pt x="1284" y="1077"/>
                  </a:lnTo>
                  <a:lnTo>
                    <a:pt x="1386" y="1077"/>
                  </a:lnTo>
                  <a:lnTo>
                    <a:pt x="1386" y="637"/>
                  </a:lnTo>
                  <a:lnTo>
                    <a:pt x="1597" y="637"/>
                  </a:lnTo>
                  <a:lnTo>
                    <a:pt x="1597" y="615"/>
                  </a:lnTo>
                  <a:lnTo>
                    <a:pt x="1146" y="615"/>
                  </a:lnTo>
                  <a:close/>
                  <a:moveTo>
                    <a:pt x="1068" y="96"/>
                  </a:moveTo>
                  <a:lnTo>
                    <a:pt x="1229" y="0"/>
                  </a:lnTo>
                  <a:lnTo>
                    <a:pt x="1178" y="0"/>
                  </a:lnTo>
                  <a:lnTo>
                    <a:pt x="1030" y="67"/>
                  </a:lnTo>
                  <a:lnTo>
                    <a:pt x="879" y="0"/>
                  </a:lnTo>
                  <a:lnTo>
                    <a:pt x="831" y="0"/>
                  </a:lnTo>
                  <a:lnTo>
                    <a:pt x="994" y="96"/>
                  </a:lnTo>
                  <a:lnTo>
                    <a:pt x="1068" y="96"/>
                  </a:lnTo>
                  <a:close/>
                </a:path>
              </a:pathLst>
            </a:custGeom>
            <a:solidFill>
              <a:srgbClr val="3793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5" name="Freeform 6"/>
            <p:cNvSpPr>
              <a:spLocks/>
            </p:cNvSpPr>
            <p:nvPr/>
          </p:nvSpPr>
          <p:spPr bwMode="auto">
            <a:xfrm>
              <a:off x="6588" y="3329"/>
              <a:ext cx="39" cy="35"/>
            </a:xfrm>
            <a:custGeom>
              <a:avLst/>
              <a:gdLst>
                <a:gd name="T0" fmla="*/ 0 w 172"/>
                <a:gd name="T1" fmla="*/ 0 h 149"/>
                <a:gd name="T2" fmla="*/ 23 w 172"/>
                <a:gd name="T3" fmla="*/ 0 h 149"/>
                <a:gd name="T4" fmla="*/ 86 w 172"/>
                <a:gd name="T5" fmla="*/ 135 h 149"/>
                <a:gd name="T6" fmla="*/ 150 w 172"/>
                <a:gd name="T7" fmla="*/ 0 h 149"/>
                <a:gd name="T8" fmla="*/ 172 w 172"/>
                <a:gd name="T9" fmla="*/ 0 h 149"/>
                <a:gd name="T10" fmla="*/ 172 w 172"/>
                <a:gd name="T11" fmla="*/ 149 h 149"/>
                <a:gd name="T12" fmla="*/ 157 w 172"/>
                <a:gd name="T13" fmla="*/ 149 h 149"/>
                <a:gd name="T14" fmla="*/ 158 w 172"/>
                <a:gd name="T15" fmla="*/ 13 h 149"/>
                <a:gd name="T16" fmla="*/ 95 w 172"/>
                <a:gd name="T17" fmla="*/ 149 h 149"/>
                <a:gd name="T18" fmla="*/ 78 w 172"/>
                <a:gd name="T19" fmla="*/ 149 h 149"/>
                <a:gd name="T20" fmla="*/ 13 w 172"/>
                <a:gd name="T21" fmla="*/ 13 h 149"/>
                <a:gd name="T22" fmla="*/ 14 w 172"/>
                <a:gd name="T23" fmla="*/ 149 h 149"/>
                <a:gd name="T24" fmla="*/ 0 w 172"/>
                <a:gd name="T25" fmla="*/ 149 h 149"/>
                <a:gd name="T26" fmla="*/ 0 w 172"/>
                <a:gd name="T27"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49">
                  <a:moveTo>
                    <a:pt x="0" y="0"/>
                  </a:moveTo>
                  <a:lnTo>
                    <a:pt x="23" y="0"/>
                  </a:lnTo>
                  <a:lnTo>
                    <a:pt x="86" y="135"/>
                  </a:lnTo>
                  <a:lnTo>
                    <a:pt x="150" y="0"/>
                  </a:lnTo>
                  <a:lnTo>
                    <a:pt x="172" y="0"/>
                  </a:lnTo>
                  <a:lnTo>
                    <a:pt x="172" y="149"/>
                  </a:lnTo>
                  <a:lnTo>
                    <a:pt x="157" y="149"/>
                  </a:lnTo>
                  <a:lnTo>
                    <a:pt x="158" y="13"/>
                  </a:lnTo>
                  <a:lnTo>
                    <a:pt x="95" y="149"/>
                  </a:lnTo>
                  <a:lnTo>
                    <a:pt x="78" y="149"/>
                  </a:lnTo>
                  <a:lnTo>
                    <a:pt x="13" y="13"/>
                  </a:lnTo>
                  <a:lnTo>
                    <a:pt x="14"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6" name="Rectangle 7"/>
            <p:cNvSpPr>
              <a:spLocks noChangeArrowheads="1"/>
            </p:cNvSpPr>
            <p:nvPr/>
          </p:nvSpPr>
          <p:spPr bwMode="auto">
            <a:xfrm>
              <a:off x="6640" y="3329"/>
              <a:ext cx="4" cy="35"/>
            </a:xfrm>
            <a:prstGeom prst="rect">
              <a:avLst/>
            </a:prstGeom>
            <a:solidFill>
              <a:srgbClr val="807F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7" name="Freeform 8"/>
            <p:cNvSpPr>
              <a:spLocks/>
            </p:cNvSpPr>
            <p:nvPr/>
          </p:nvSpPr>
          <p:spPr bwMode="auto">
            <a:xfrm>
              <a:off x="6657" y="3329"/>
              <a:ext cx="31" cy="35"/>
            </a:xfrm>
            <a:custGeom>
              <a:avLst/>
              <a:gdLst>
                <a:gd name="T0" fmla="*/ 0 w 138"/>
                <a:gd name="T1" fmla="*/ 0 h 149"/>
                <a:gd name="T2" fmla="*/ 19 w 138"/>
                <a:gd name="T3" fmla="*/ 0 h 149"/>
                <a:gd name="T4" fmla="*/ 123 w 138"/>
                <a:gd name="T5" fmla="*/ 134 h 149"/>
                <a:gd name="T6" fmla="*/ 123 w 138"/>
                <a:gd name="T7" fmla="*/ 0 h 149"/>
                <a:gd name="T8" fmla="*/ 138 w 138"/>
                <a:gd name="T9" fmla="*/ 0 h 149"/>
                <a:gd name="T10" fmla="*/ 138 w 138"/>
                <a:gd name="T11" fmla="*/ 149 h 149"/>
                <a:gd name="T12" fmla="*/ 118 w 138"/>
                <a:gd name="T13" fmla="*/ 149 h 149"/>
                <a:gd name="T14" fmla="*/ 15 w 138"/>
                <a:gd name="T15" fmla="*/ 16 h 149"/>
                <a:gd name="T16" fmla="*/ 15 w 138"/>
                <a:gd name="T17" fmla="*/ 149 h 149"/>
                <a:gd name="T18" fmla="*/ 0 w 138"/>
                <a:gd name="T19" fmla="*/ 149 h 149"/>
                <a:gd name="T20" fmla="*/ 0 w 138"/>
                <a:gd name="T21"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49">
                  <a:moveTo>
                    <a:pt x="0" y="0"/>
                  </a:moveTo>
                  <a:lnTo>
                    <a:pt x="19" y="0"/>
                  </a:lnTo>
                  <a:lnTo>
                    <a:pt x="123" y="134"/>
                  </a:lnTo>
                  <a:lnTo>
                    <a:pt x="123" y="0"/>
                  </a:lnTo>
                  <a:lnTo>
                    <a:pt x="138" y="0"/>
                  </a:lnTo>
                  <a:lnTo>
                    <a:pt x="138" y="149"/>
                  </a:lnTo>
                  <a:lnTo>
                    <a:pt x="118" y="149"/>
                  </a:lnTo>
                  <a:lnTo>
                    <a:pt x="15" y="16"/>
                  </a:lnTo>
                  <a:lnTo>
                    <a:pt x="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8" name="Rectangle 9"/>
            <p:cNvSpPr>
              <a:spLocks noChangeArrowheads="1"/>
            </p:cNvSpPr>
            <p:nvPr/>
          </p:nvSpPr>
          <p:spPr bwMode="auto">
            <a:xfrm>
              <a:off x="6701" y="3329"/>
              <a:ext cx="4" cy="35"/>
            </a:xfrm>
            <a:prstGeom prst="rect">
              <a:avLst/>
            </a:prstGeom>
            <a:solidFill>
              <a:srgbClr val="807F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9" name="Freeform 10"/>
            <p:cNvSpPr>
              <a:spLocks/>
            </p:cNvSpPr>
            <p:nvPr/>
          </p:nvSpPr>
          <p:spPr bwMode="auto">
            <a:xfrm>
              <a:off x="6716" y="3328"/>
              <a:ext cx="29" cy="37"/>
            </a:xfrm>
            <a:custGeom>
              <a:avLst/>
              <a:gdLst>
                <a:gd name="T0" fmla="*/ 16 w 125"/>
                <a:gd name="T1" fmla="*/ 103 h 156"/>
                <a:gd name="T2" fmla="*/ 16 w 125"/>
                <a:gd name="T3" fmla="*/ 104 h 156"/>
                <a:gd name="T4" fmla="*/ 63 w 125"/>
                <a:gd name="T5" fmla="*/ 142 h 156"/>
                <a:gd name="T6" fmla="*/ 109 w 125"/>
                <a:gd name="T7" fmla="*/ 111 h 156"/>
                <a:gd name="T8" fmla="*/ 72 w 125"/>
                <a:gd name="T9" fmla="*/ 85 h 156"/>
                <a:gd name="T10" fmla="*/ 40 w 125"/>
                <a:gd name="T11" fmla="*/ 80 h 156"/>
                <a:gd name="T12" fmla="*/ 5 w 125"/>
                <a:gd name="T13" fmla="*/ 43 h 156"/>
                <a:gd name="T14" fmla="*/ 62 w 125"/>
                <a:gd name="T15" fmla="*/ 0 h 156"/>
                <a:gd name="T16" fmla="*/ 120 w 125"/>
                <a:gd name="T17" fmla="*/ 45 h 156"/>
                <a:gd name="T18" fmla="*/ 105 w 125"/>
                <a:gd name="T19" fmla="*/ 45 h 156"/>
                <a:gd name="T20" fmla="*/ 62 w 125"/>
                <a:gd name="T21" fmla="*/ 13 h 156"/>
                <a:gd name="T22" fmla="*/ 20 w 125"/>
                <a:gd name="T23" fmla="*/ 42 h 156"/>
                <a:gd name="T24" fmla="*/ 57 w 125"/>
                <a:gd name="T25" fmla="*/ 67 h 156"/>
                <a:gd name="T26" fmla="*/ 85 w 125"/>
                <a:gd name="T27" fmla="*/ 72 h 156"/>
                <a:gd name="T28" fmla="*/ 125 w 125"/>
                <a:gd name="T29" fmla="*/ 110 h 156"/>
                <a:gd name="T30" fmla="*/ 64 w 125"/>
                <a:gd name="T31" fmla="*/ 156 h 156"/>
                <a:gd name="T32" fmla="*/ 0 w 125"/>
                <a:gd name="T33" fmla="*/ 105 h 156"/>
                <a:gd name="T34" fmla="*/ 0 w 125"/>
                <a:gd name="T35" fmla="*/ 103 h 156"/>
                <a:gd name="T36" fmla="*/ 16 w 125"/>
                <a:gd name="T37" fmla="*/ 10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5" h="156">
                  <a:moveTo>
                    <a:pt x="16" y="103"/>
                  </a:moveTo>
                  <a:lnTo>
                    <a:pt x="16" y="104"/>
                  </a:lnTo>
                  <a:cubicBezTo>
                    <a:pt x="16" y="126"/>
                    <a:pt x="34" y="142"/>
                    <a:pt x="63" y="142"/>
                  </a:cubicBezTo>
                  <a:cubicBezTo>
                    <a:pt x="92" y="142"/>
                    <a:pt x="109" y="129"/>
                    <a:pt x="109" y="111"/>
                  </a:cubicBezTo>
                  <a:cubicBezTo>
                    <a:pt x="109" y="94"/>
                    <a:pt x="97" y="90"/>
                    <a:pt x="72" y="85"/>
                  </a:cubicBezTo>
                  <a:lnTo>
                    <a:pt x="40" y="80"/>
                  </a:lnTo>
                  <a:cubicBezTo>
                    <a:pt x="16" y="76"/>
                    <a:pt x="5" y="63"/>
                    <a:pt x="5" y="43"/>
                  </a:cubicBezTo>
                  <a:cubicBezTo>
                    <a:pt x="5" y="17"/>
                    <a:pt x="26" y="0"/>
                    <a:pt x="62" y="0"/>
                  </a:cubicBezTo>
                  <a:cubicBezTo>
                    <a:pt x="98" y="0"/>
                    <a:pt x="119" y="17"/>
                    <a:pt x="120" y="45"/>
                  </a:cubicBezTo>
                  <a:lnTo>
                    <a:pt x="105" y="45"/>
                  </a:lnTo>
                  <a:cubicBezTo>
                    <a:pt x="103" y="24"/>
                    <a:pt x="88" y="13"/>
                    <a:pt x="62" y="13"/>
                  </a:cubicBezTo>
                  <a:cubicBezTo>
                    <a:pt x="36" y="13"/>
                    <a:pt x="20" y="25"/>
                    <a:pt x="20" y="42"/>
                  </a:cubicBezTo>
                  <a:cubicBezTo>
                    <a:pt x="20" y="57"/>
                    <a:pt x="32" y="63"/>
                    <a:pt x="57" y="67"/>
                  </a:cubicBezTo>
                  <a:lnTo>
                    <a:pt x="85" y="72"/>
                  </a:lnTo>
                  <a:cubicBezTo>
                    <a:pt x="112" y="77"/>
                    <a:pt x="125" y="88"/>
                    <a:pt x="125" y="110"/>
                  </a:cubicBezTo>
                  <a:cubicBezTo>
                    <a:pt x="125" y="139"/>
                    <a:pt x="103" y="156"/>
                    <a:pt x="64" y="156"/>
                  </a:cubicBezTo>
                  <a:cubicBezTo>
                    <a:pt x="24" y="156"/>
                    <a:pt x="0" y="136"/>
                    <a:pt x="0" y="105"/>
                  </a:cubicBezTo>
                  <a:lnTo>
                    <a:pt x="0" y="103"/>
                  </a:lnTo>
                  <a:lnTo>
                    <a:pt x="16" y="103"/>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0" name="Freeform 11"/>
            <p:cNvSpPr>
              <a:spLocks/>
            </p:cNvSpPr>
            <p:nvPr/>
          </p:nvSpPr>
          <p:spPr bwMode="auto">
            <a:xfrm>
              <a:off x="6752" y="3329"/>
              <a:ext cx="30" cy="35"/>
            </a:xfrm>
            <a:custGeom>
              <a:avLst/>
              <a:gdLst>
                <a:gd name="T0" fmla="*/ 57 w 130"/>
                <a:gd name="T1" fmla="*/ 14 h 149"/>
                <a:gd name="T2" fmla="*/ 0 w 130"/>
                <a:gd name="T3" fmla="*/ 14 h 149"/>
                <a:gd name="T4" fmla="*/ 0 w 130"/>
                <a:gd name="T5" fmla="*/ 0 h 149"/>
                <a:gd name="T6" fmla="*/ 130 w 130"/>
                <a:gd name="T7" fmla="*/ 0 h 149"/>
                <a:gd name="T8" fmla="*/ 130 w 130"/>
                <a:gd name="T9" fmla="*/ 14 h 149"/>
                <a:gd name="T10" fmla="*/ 72 w 130"/>
                <a:gd name="T11" fmla="*/ 14 h 149"/>
                <a:gd name="T12" fmla="*/ 72 w 130"/>
                <a:gd name="T13" fmla="*/ 149 h 149"/>
                <a:gd name="T14" fmla="*/ 57 w 130"/>
                <a:gd name="T15" fmla="*/ 149 h 149"/>
                <a:gd name="T16" fmla="*/ 57 w 130"/>
                <a:gd name="T17" fmla="*/ 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49">
                  <a:moveTo>
                    <a:pt x="57" y="14"/>
                  </a:moveTo>
                  <a:lnTo>
                    <a:pt x="0" y="14"/>
                  </a:lnTo>
                  <a:lnTo>
                    <a:pt x="0" y="0"/>
                  </a:lnTo>
                  <a:lnTo>
                    <a:pt x="130" y="0"/>
                  </a:lnTo>
                  <a:lnTo>
                    <a:pt x="130" y="14"/>
                  </a:lnTo>
                  <a:lnTo>
                    <a:pt x="72" y="14"/>
                  </a:lnTo>
                  <a:lnTo>
                    <a:pt x="72" y="149"/>
                  </a:lnTo>
                  <a:lnTo>
                    <a:pt x="57" y="149"/>
                  </a:lnTo>
                  <a:lnTo>
                    <a:pt x="57" y="14"/>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1" name="Freeform 12"/>
            <p:cNvSpPr>
              <a:spLocks/>
            </p:cNvSpPr>
            <p:nvPr/>
          </p:nvSpPr>
          <p:spPr bwMode="auto">
            <a:xfrm>
              <a:off x="6791" y="3329"/>
              <a:ext cx="26" cy="35"/>
            </a:xfrm>
            <a:custGeom>
              <a:avLst/>
              <a:gdLst>
                <a:gd name="T0" fmla="*/ 0 w 115"/>
                <a:gd name="T1" fmla="*/ 0 h 149"/>
                <a:gd name="T2" fmla="*/ 115 w 115"/>
                <a:gd name="T3" fmla="*/ 0 h 149"/>
                <a:gd name="T4" fmla="*/ 115 w 115"/>
                <a:gd name="T5" fmla="*/ 14 h 149"/>
                <a:gd name="T6" fmla="*/ 15 w 115"/>
                <a:gd name="T7" fmla="*/ 14 h 149"/>
                <a:gd name="T8" fmla="*/ 15 w 115"/>
                <a:gd name="T9" fmla="*/ 66 h 149"/>
                <a:gd name="T10" fmla="*/ 107 w 115"/>
                <a:gd name="T11" fmla="*/ 66 h 149"/>
                <a:gd name="T12" fmla="*/ 107 w 115"/>
                <a:gd name="T13" fmla="*/ 80 h 149"/>
                <a:gd name="T14" fmla="*/ 15 w 115"/>
                <a:gd name="T15" fmla="*/ 80 h 149"/>
                <a:gd name="T16" fmla="*/ 15 w 115"/>
                <a:gd name="T17" fmla="*/ 135 h 149"/>
                <a:gd name="T18" fmla="*/ 115 w 115"/>
                <a:gd name="T19" fmla="*/ 135 h 149"/>
                <a:gd name="T20" fmla="*/ 115 w 115"/>
                <a:gd name="T21" fmla="*/ 149 h 149"/>
                <a:gd name="T22" fmla="*/ 0 w 115"/>
                <a:gd name="T23" fmla="*/ 149 h 149"/>
                <a:gd name="T24" fmla="*/ 0 w 115"/>
                <a:gd name="T25"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5" h="149">
                  <a:moveTo>
                    <a:pt x="0" y="0"/>
                  </a:moveTo>
                  <a:lnTo>
                    <a:pt x="115" y="0"/>
                  </a:lnTo>
                  <a:lnTo>
                    <a:pt x="115" y="14"/>
                  </a:lnTo>
                  <a:lnTo>
                    <a:pt x="15" y="14"/>
                  </a:lnTo>
                  <a:lnTo>
                    <a:pt x="15" y="66"/>
                  </a:lnTo>
                  <a:lnTo>
                    <a:pt x="107" y="66"/>
                  </a:lnTo>
                  <a:lnTo>
                    <a:pt x="107" y="80"/>
                  </a:lnTo>
                  <a:lnTo>
                    <a:pt x="15" y="80"/>
                  </a:lnTo>
                  <a:lnTo>
                    <a:pt x="15" y="135"/>
                  </a:lnTo>
                  <a:lnTo>
                    <a:pt x="115" y="135"/>
                  </a:lnTo>
                  <a:lnTo>
                    <a:pt x="1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2" name="Freeform 13"/>
            <p:cNvSpPr>
              <a:spLocks noEditPoints="1"/>
            </p:cNvSpPr>
            <p:nvPr/>
          </p:nvSpPr>
          <p:spPr bwMode="auto">
            <a:xfrm>
              <a:off x="6828" y="3329"/>
              <a:ext cx="30" cy="35"/>
            </a:xfrm>
            <a:custGeom>
              <a:avLst/>
              <a:gdLst>
                <a:gd name="T0" fmla="*/ 15 w 129"/>
                <a:gd name="T1" fmla="*/ 14 h 149"/>
                <a:gd name="T2" fmla="*/ 15 w 129"/>
                <a:gd name="T3" fmla="*/ 71 h 149"/>
                <a:gd name="T4" fmla="*/ 70 w 129"/>
                <a:gd name="T5" fmla="*/ 71 h 149"/>
                <a:gd name="T6" fmla="*/ 110 w 129"/>
                <a:gd name="T7" fmla="*/ 43 h 149"/>
                <a:gd name="T8" fmla="*/ 68 w 129"/>
                <a:gd name="T9" fmla="*/ 14 h 149"/>
                <a:gd name="T10" fmla="*/ 15 w 129"/>
                <a:gd name="T11" fmla="*/ 14 h 149"/>
                <a:gd name="T12" fmla="*/ 0 w 129"/>
                <a:gd name="T13" fmla="*/ 0 h 149"/>
                <a:gd name="T14" fmla="*/ 72 w 129"/>
                <a:gd name="T15" fmla="*/ 0 h 149"/>
                <a:gd name="T16" fmla="*/ 125 w 129"/>
                <a:gd name="T17" fmla="*/ 40 h 149"/>
                <a:gd name="T18" fmla="*/ 99 w 129"/>
                <a:gd name="T19" fmla="*/ 78 h 149"/>
                <a:gd name="T20" fmla="*/ 122 w 129"/>
                <a:gd name="T21" fmla="*/ 106 h 149"/>
                <a:gd name="T22" fmla="*/ 129 w 129"/>
                <a:gd name="T23" fmla="*/ 149 h 149"/>
                <a:gd name="T24" fmla="*/ 112 w 129"/>
                <a:gd name="T25" fmla="*/ 149 h 149"/>
                <a:gd name="T26" fmla="*/ 107 w 129"/>
                <a:gd name="T27" fmla="*/ 106 h 149"/>
                <a:gd name="T28" fmla="*/ 78 w 129"/>
                <a:gd name="T29" fmla="*/ 85 h 149"/>
                <a:gd name="T30" fmla="*/ 15 w 129"/>
                <a:gd name="T31" fmla="*/ 85 h 149"/>
                <a:gd name="T32" fmla="*/ 15 w 129"/>
                <a:gd name="T33" fmla="*/ 149 h 149"/>
                <a:gd name="T34" fmla="*/ 0 w 129"/>
                <a:gd name="T35" fmla="*/ 149 h 149"/>
                <a:gd name="T36" fmla="*/ 0 w 129"/>
                <a:gd name="T37"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49">
                  <a:moveTo>
                    <a:pt x="15" y="14"/>
                  </a:moveTo>
                  <a:lnTo>
                    <a:pt x="15" y="71"/>
                  </a:lnTo>
                  <a:lnTo>
                    <a:pt x="70" y="71"/>
                  </a:lnTo>
                  <a:cubicBezTo>
                    <a:pt x="97" y="71"/>
                    <a:pt x="110" y="64"/>
                    <a:pt x="110" y="43"/>
                  </a:cubicBezTo>
                  <a:cubicBezTo>
                    <a:pt x="110" y="21"/>
                    <a:pt x="97" y="14"/>
                    <a:pt x="68" y="14"/>
                  </a:cubicBezTo>
                  <a:lnTo>
                    <a:pt x="15" y="14"/>
                  </a:lnTo>
                  <a:close/>
                  <a:moveTo>
                    <a:pt x="0" y="0"/>
                  </a:moveTo>
                  <a:lnTo>
                    <a:pt x="72" y="0"/>
                  </a:lnTo>
                  <a:cubicBezTo>
                    <a:pt x="107" y="0"/>
                    <a:pt x="125" y="14"/>
                    <a:pt x="125" y="40"/>
                  </a:cubicBezTo>
                  <a:cubicBezTo>
                    <a:pt x="125" y="60"/>
                    <a:pt x="117" y="72"/>
                    <a:pt x="99" y="78"/>
                  </a:cubicBezTo>
                  <a:cubicBezTo>
                    <a:pt x="116" y="80"/>
                    <a:pt x="120" y="88"/>
                    <a:pt x="122" y="106"/>
                  </a:cubicBezTo>
                  <a:cubicBezTo>
                    <a:pt x="124" y="126"/>
                    <a:pt x="123" y="141"/>
                    <a:pt x="129" y="149"/>
                  </a:cubicBezTo>
                  <a:lnTo>
                    <a:pt x="112" y="149"/>
                  </a:lnTo>
                  <a:cubicBezTo>
                    <a:pt x="108" y="136"/>
                    <a:pt x="109" y="121"/>
                    <a:pt x="107" y="106"/>
                  </a:cubicBezTo>
                  <a:cubicBezTo>
                    <a:pt x="105" y="90"/>
                    <a:pt x="96" y="85"/>
                    <a:pt x="78" y="85"/>
                  </a:cubicBezTo>
                  <a:lnTo>
                    <a:pt x="15" y="85"/>
                  </a:lnTo>
                  <a:lnTo>
                    <a:pt x="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3" name="Freeform 14"/>
            <p:cNvSpPr>
              <a:spLocks/>
            </p:cNvSpPr>
            <p:nvPr/>
          </p:nvSpPr>
          <p:spPr bwMode="auto">
            <a:xfrm>
              <a:off x="6867" y="3328"/>
              <a:ext cx="29" cy="37"/>
            </a:xfrm>
            <a:custGeom>
              <a:avLst/>
              <a:gdLst>
                <a:gd name="T0" fmla="*/ 15 w 125"/>
                <a:gd name="T1" fmla="*/ 103 h 156"/>
                <a:gd name="T2" fmla="*/ 15 w 125"/>
                <a:gd name="T3" fmla="*/ 104 h 156"/>
                <a:gd name="T4" fmla="*/ 63 w 125"/>
                <a:gd name="T5" fmla="*/ 142 h 156"/>
                <a:gd name="T6" fmla="*/ 109 w 125"/>
                <a:gd name="T7" fmla="*/ 111 h 156"/>
                <a:gd name="T8" fmla="*/ 72 w 125"/>
                <a:gd name="T9" fmla="*/ 85 h 156"/>
                <a:gd name="T10" fmla="*/ 40 w 125"/>
                <a:gd name="T11" fmla="*/ 80 h 156"/>
                <a:gd name="T12" fmla="*/ 5 w 125"/>
                <a:gd name="T13" fmla="*/ 43 h 156"/>
                <a:gd name="T14" fmla="*/ 61 w 125"/>
                <a:gd name="T15" fmla="*/ 0 h 156"/>
                <a:gd name="T16" fmla="*/ 120 w 125"/>
                <a:gd name="T17" fmla="*/ 45 h 156"/>
                <a:gd name="T18" fmla="*/ 105 w 125"/>
                <a:gd name="T19" fmla="*/ 45 h 156"/>
                <a:gd name="T20" fmla="*/ 62 w 125"/>
                <a:gd name="T21" fmla="*/ 13 h 156"/>
                <a:gd name="T22" fmla="*/ 20 w 125"/>
                <a:gd name="T23" fmla="*/ 42 h 156"/>
                <a:gd name="T24" fmla="*/ 57 w 125"/>
                <a:gd name="T25" fmla="*/ 67 h 156"/>
                <a:gd name="T26" fmla="*/ 85 w 125"/>
                <a:gd name="T27" fmla="*/ 72 h 156"/>
                <a:gd name="T28" fmla="*/ 125 w 125"/>
                <a:gd name="T29" fmla="*/ 110 h 156"/>
                <a:gd name="T30" fmla="*/ 64 w 125"/>
                <a:gd name="T31" fmla="*/ 156 h 156"/>
                <a:gd name="T32" fmla="*/ 0 w 125"/>
                <a:gd name="T33" fmla="*/ 105 h 156"/>
                <a:gd name="T34" fmla="*/ 0 w 125"/>
                <a:gd name="T35" fmla="*/ 103 h 156"/>
                <a:gd name="T36" fmla="*/ 15 w 125"/>
                <a:gd name="T37" fmla="*/ 10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5" h="156">
                  <a:moveTo>
                    <a:pt x="15" y="103"/>
                  </a:moveTo>
                  <a:lnTo>
                    <a:pt x="15" y="104"/>
                  </a:lnTo>
                  <a:cubicBezTo>
                    <a:pt x="15" y="126"/>
                    <a:pt x="34" y="142"/>
                    <a:pt x="63" y="142"/>
                  </a:cubicBezTo>
                  <a:cubicBezTo>
                    <a:pt x="92" y="142"/>
                    <a:pt x="109" y="129"/>
                    <a:pt x="109" y="111"/>
                  </a:cubicBezTo>
                  <a:cubicBezTo>
                    <a:pt x="109" y="94"/>
                    <a:pt x="97" y="90"/>
                    <a:pt x="72" y="85"/>
                  </a:cubicBezTo>
                  <a:lnTo>
                    <a:pt x="40" y="80"/>
                  </a:lnTo>
                  <a:cubicBezTo>
                    <a:pt x="16" y="76"/>
                    <a:pt x="5" y="63"/>
                    <a:pt x="5" y="43"/>
                  </a:cubicBezTo>
                  <a:cubicBezTo>
                    <a:pt x="5" y="17"/>
                    <a:pt x="26" y="0"/>
                    <a:pt x="61" y="0"/>
                  </a:cubicBezTo>
                  <a:cubicBezTo>
                    <a:pt x="98" y="0"/>
                    <a:pt x="119" y="17"/>
                    <a:pt x="120" y="45"/>
                  </a:cubicBezTo>
                  <a:lnTo>
                    <a:pt x="105" y="45"/>
                  </a:lnTo>
                  <a:cubicBezTo>
                    <a:pt x="103" y="24"/>
                    <a:pt x="88" y="13"/>
                    <a:pt x="62" y="13"/>
                  </a:cubicBezTo>
                  <a:cubicBezTo>
                    <a:pt x="35" y="13"/>
                    <a:pt x="20" y="25"/>
                    <a:pt x="20" y="42"/>
                  </a:cubicBezTo>
                  <a:cubicBezTo>
                    <a:pt x="20" y="57"/>
                    <a:pt x="32" y="63"/>
                    <a:pt x="57" y="67"/>
                  </a:cubicBezTo>
                  <a:lnTo>
                    <a:pt x="85" y="72"/>
                  </a:lnTo>
                  <a:cubicBezTo>
                    <a:pt x="112" y="77"/>
                    <a:pt x="125" y="88"/>
                    <a:pt x="125" y="110"/>
                  </a:cubicBezTo>
                  <a:cubicBezTo>
                    <a:pt x="125" y="139"/>
                    <a:pt x="102" y="156"/>
                    <a:pt x="64" y="156"/>
                  </a:cubicBezTo>
                  <a:cubicBezTo>
                    <a:pt x="24" y="156"/>
                    <a:pt x="0" y="136"/>
                    <a:pt x="0" y="105"/>
                  </a:cubicBezTo>
                  <a:lnTo>
                    <a:pt x="0" y="103"/>
                  </a:lnTo>
                  <a:lnTo>
                    <a:pt x="15" y="103"/>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4" name="Freeform 15"/>
            <p:cNvSpPr>
              <a:spLocks/>
            </p:cNvSpPr>
            <p:nvPr/>
          </p:nvSpPr>
          <p:spPr bwMode="auto">
            <a:xfrm>
              <a:off x="6903" y="3329"/>
              <a:ext cx="30" cy="35"/>
            </a:xfrm>
            <a:custGeom>
              <a:avLst/>
              <a:gdLst>
                <a:gd name="T0" fmla="*/ 57 w 130"/>
                <a:gd name="T1" fmla="*/ 14 h 149"/>
                <a:gd name="T2" fmla="*/ 0 w 130"/>
                <a:gd name="T3" fmla="*/ 14 h 149"/>
                <a:gd name="T4" fmla="*/ 0 w 130"/>
                <a:gd name="T5" fmla="*/ 0 h 149"/>
                <a:gd name="T6" fmla="*/ 130 w 130"/>
                <a:gd name="T7" fmla="*/ 0 h 149"/>
                <a:gd name="T8" fmla="*/ 130 w 130"/>
                <a:gd name="T9" fmla="*/ 14 h 149"/>
                <a:gd name="T10" fmla="*/ 72 w 130"/>
                <a:gd name="T11" fmla="*/ 14 h 149"/>
                <a:gd name="T12" fmla="*/ 72 w 130"/>
                <a:gd name="T13" fmla="*/ 149 h 149"/>
                <a:gd name="T14" fmla="*/ 57 w 130"/>
                <a:gd name="T15" fmla="*/ 149 h 149"/>
                <a:gd name="T16" fmla="*/ 57 w 130"/>
                <a:gd name="T17" fmla="*/ 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49">
                  <a:moveTo>
                    <a:pt x="57" y="14"/>
                  </a:moveTo>
                  <a:lnTo>
                    <a:pt x="0" y="14"/>
                  </a:lnTo>
                  <a:lnTo>
                    <a:pt x="0" y="0"/>
                  </a:lnTo>
                  <a:lnTo>
                    <a:pt x="130" y="0"/>
                  </a:lnTo>
                  <a:lnTo>
                    <a:pt x="130" y="14"/>
                  </a:lnTo>
                  <a:lnTo>
                    <a:pt x="72" y="14"/>
                  </a:lnTo>
                  <a:lnTo>
                    <a:pt x="72" y="149"/>
                  </a:lnTo>
                  <a:lnTo>
                    <a:pt x="57" y="149"/>
                  </a:lnTo>
                  <a:lnTo>
                    <a:pt x="57" y="14"/>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5" name="Freeform 16"/>
            <p:cNvSpPr>
              <a:spLocks/>
            </p:cNvSpPr>
            <p:nvPr/>
          </p:nvSpPr>
          <p:spPr bwMode="auto">
            <a:xfrm>
              <a:off x="6938" y="3329"/>
              <a:ext cx="35" cy="35"/>
            </a:xfrm>
            <a:custGeom>
              <a:avLst/>
              <a:gdLst>
                <a:gd name="T0" fmla="*/ 0 w 152"/>
                <a:gd name="T1" fmla="*/ 0 h 149"/>
                <a:gd name="T2" fmla="*/ 16 w 152"/>
                <a:gd name="T3" fmla="*/ 0 h 149"/>
                <a:gd name="T4" fmla="*/ 76 w 152"/>
                <a:gd name="T5" fmla="*/ 136 h 149"/>
                <a:gd name="T6" fmla="*/ 135 w 152"/>
                <a:gd name="T7" fmla="*/ 0 h 149"/>
                <a:gd name="T8" fmla="*/ 152 w 152"/>
                <a:gd name="T9" fmla="*/ 0 h 149"/>
                <a:gd name="T10" fmla="*/ 85 w 152"/>
                <a:gd name="T11" fmla="*/ 149 h 149"/>
                <a:gd name="T12" fmla="*/ 66 w 152"/>
                <a:gd name="T13" fmla="*/ 149 h 149"/>
                <a:gd name="T14" fmla="*/ 0 w 152"/>
                <a:gd name="T15" fmla="*/ 0 h 1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49">
                  <a:moveTo>
                    <a:pt x="0" y="0"/>
                  </a:moveTo>
                  <a:lnTo>
                    <a:pt x="16" y="0"/>
                  </a:lnTo>
                  <a:lnTo>
                    <a:pt x="76" y="136"/>
                  </a:lnTo>
                  <a:lnTo>
                    <a:pt x="135" y="0"/>
                  </a:lnTo>
                  <a:lnTo>
                    <a:pt x="152" y="0"/>
                  </a:lnTo>
                  <a:lnTo>
                    <a:pt x="85" y="149"/>
                  </a:lnTo>
                  <a:lnTo>
                    <a:pt x="66"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6" name="Freeform 17"/>
            <p:cNvSpPr>
              <a:spLocks noEditPoints="1"/>
            </p:cNvSpPr>
            <p:nvPr/>
          </p:nvSpPr>
          <p:spPr bwMode="auto">
            <a:xfrm>
              <a:off x="6979" y="3328"/>
              <a:ext cx="36" cy="37"/>
            </a:xfrm>
            <a:custGeom>
              <a:avLst/>
              <a:gdLst>
                <a:gd name="T0" fmla="*/ 141 w 156"/>
                <a:gd name="T1" fmla="*/ 78 h 156"/>
                <a:gd name="T2" fmla="*/ 78 w 156"/>
                <a:gd name="T3" fmla="*/ 14 h 156"/>
                <a:gd name="T4" fmla="*/ 15 w 156"/>
                <a:gd name="T5" fmla="*/ 78 h 156"/>
                <a:gd name="T6" fmla="*/ 78 w 156"/>
                <a:gd name="T7" fmla="*/ 142 h 156"/>
                <a:gd name="T8" fmla="*/ 141 w 156"/>
                <a:gd name="T9" fmla="*/ 78 h 156"/>
                <a:gd name="T10" fmla="*/ 78 w 156"/>
                <a:gd name="T11" fmla="*/ 156 h 156"/>
                <a:gd name="T12" fmla="*/ 0 w 156"/>
                <a:gd name="T13" fmla="*/ 78 h 156"/>
                <a:gd name="T14" fmla="*/ 78 w 156"/>
                <a:gd name="T15" fmla="*/ 0 h 156"/>
                <a:gd name="T16" fmla="*/ 156 w 156"/>
                <a:gd name="T17" fmla="*/ 78 h 156"/>
                <a:gd name="T18" fmla="*/ 78 w 156"/>
                <a:gd name="T1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6">
                  <a:moveTo>
                    <a:pt x="141" y="78"/>
                  </a:moveTo>
                  <a:cubicBezTo>
                    <a:pt x="141" y="38"/>
                    <a:pt x="117" y="14"/>
                    <a:pt x="78" y="14"/>
                  </a:cubicBezTo>
                  <a:cubicBezTo>
                    <a:pt x="39" y="14"/>
                    <a:pt x="15" y="38"/>
                    <a:pt x="15" y="78"/>
                  </a:cubicBezTo>
                  <a:cubicBezTo>
                    <a:pt x="15" y="118"/>
                    <a:pt x="39" y="142"/>
                    <a:pt x="78" y="142"/>
                  </a:cubicBezTo>
                  <a:cubicBezTo>
                    <a:pt x="117" y="142"/>
                    <a:pt x="141" y="118"/>
                    <a:pt x="141" y="78"/>
                  </a:cubicBezTo>
                  <a:close/>
                  <a:moveTo>
                    <a:pt x="78" y="156"/>
                  </a:moveTo>
                  <a:cubicBezTo>
                    <a:pt x="29" y="156"/>
                    <a:pt x="0" y="126"/>
                    <a:pt x="0" y="78"/>
                  </a:cubicBezTo>
                  <a:cubicBezTo>
                    <a:pt x="0" y="29"/>
                    <a:pt x="29" y="0"/>
                    <a:pt x="78" y="0"/>
                  </a:cubicBezTo>
                  <a:cubicBezTo>
                    <a:pt x="127" y="0"/>
                    <a:pt x="156" y="29"/>
                    <a:pt x="156" y="78"/>
                  </a:cubicBezTo>
                  <a:cubicBezTo>
                    <a:pt x="156" y="126"/>
                    <a:pt x="127" y="156"/>
                    <a:pt x="78" y="156"/>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7" name="Freeform 18"/>
            <p:cNvSpPr>
              <a:spLocks noEditPoints="1"/>
            </p:cNvSpPr>
            <p:nvPr/>
          </p:nvSpPr>
          <p:spPr bwMode="auto">
            <a:xfrm>
              <a:off x="7045" y="3318"/>
              <a:ext cx="29" cy="47"/>
            </a:xfrm>
            <a:custGeom>
              <a:avLst/>
              <a:gdLst>
                <a:gd name="T0" fmla="*/ 83 w 125"/>
                <a:gd name="T1" fmla="*/ 0 h 198"/>
                <a:gd name="T2" fmla="*/ 99 w 125"/>
                <a:gd name="T3" fmla="*/ 0 h 198"/>
                <a:gd name="T4" fmla="*/ 70 w 125"/>
                <a:gd name="T5" fmla="*/ 30 h 198"/>
                <a:gd name="T6" fmla="*/ 53 w 125"/>
                <a:gd name="T7" fmla="*/ 30 h 198"/>
                <a:gd name="T8" fmla="*/ 25 w 125"/>
                <a:gd name="T9" fmla="*/ 0 h 198"/>
                <a:gd name="T10" fmla="*/ 40 w 125"/>
                <a:gd name="T11" fmla="*/ 0 h 198"/>
                <a:gd name="T12" fmla="*/ 62 w 125"/>
                <a:gd name="T13" fmla="*/ 22 h 198"/>
                <a:gd name="T14" fmla="*/ 83 w 125"/>
                <a:gd name="T15" fmla="*/ 0 h 198"/>
                <a:gd name="T16" fmla="*/ 16 w 125"/>
                <a:gd name="T17" fmla="*/ 145 h 198"/>
                <a:gd name="T18" fmla="*/ 16 w 125"/>
                <a:gd name="T19" fmla="*/ 146 h 198"/>
                <a:gd name="T20" fmla="*/ 63 w 125"/>
                <a:gd name="T21" fmla="*/ 184 h 198"/>
                <a:gd name="T22" fmla="*/ 109 w 125"/>
                <a:gd name="T23" fmla="*/ 153 h 198"/>
                <a:gd name="T24" fmla="*/ 72 w 125"/>
                <a:gd name="T25" fmla="*/ 127 h 198"/>
                <a:gd name="T26" fmla="*/ 40 w 125"/>
                <a:gd name="T27" fmla="*/ 122 h 198"/>
                <a:gd name="T28" fmla="*/ 5 w 125"/>
                <a:gd name="T29" fmla="*/ 85 h 198"/>
                <a:gd name="T30" fmla="*/ 61 w 125"/>
                <a:gd name="T31" fmla="*/ 42 h 198"/>
                <a:gd name="T32" fmla="*/ 120 w 125"/>
                <a:gd name="T33" fmla="*/ 87 h 198"/>
                <a:gd name="T34" fmla="*/ 105 w 125"/>
                <a:gd name="T35" fmla="*/ 87 h 198"/>
                <a:gd name="T36" fmla="*/ 62 w 125"/>
                <a:gd name="T37" fmla="*/ 55 h 198"/>
                <a:gd name="T38" fmla="*/ 20 w 125"/>
                <a:gd name="T39" fmla="*/ 84 h 198"/>
                <a:gd name="T40" fmla="*/ 57 w 125"/>
                <a:gd name="T41" fmla="*/ 109 h 198"/>
                <a:gd name="T42" fmla="*/ 85 w 125"/>
                <a:gd name="T43" fmla="*/ 114 h 198"/>
                <a:gd name="T44" fmla="*/ 125 w 125"/>
                <a:gd name="T45" fmla="*/ 152 h 198"/>
                <a:gd name="T46" fmla="*/ 64 w 125"/>
                <a:gd name="T47" fmla="*/ 198 h 198"/>
                <a:gd name="T48" fmla="*/ 0 w 125"/>
                <a:gd name="T49" fmla="*/ 147 h 198"/>
                <a:gd name="T50" fmla="*/ 0 w 125"/>
                <a:gd name="T51" fmla="*/ 145 h 198"/>
                <a:gd name="T52" fmla="*/ 16 w 125"/>
                <a:gd name="T53" fmla="*/ 14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98">
                  <a:moveTo>
                    <a:pt x="83" y="0"/>
                  </a:moveTo>
                  <a:lnTo>
                    <a:pt x="99" y="0"/>
                  </a:lnTo>
                  <a:lnTo>
                    <a:pt x="70" y="30"/>
                  </a:lnTo>
                  <a:lnTo>
                    <a:pt x="53" y="30"/>
                  </a:lnTo>
                  <a:lnTo>
                    <a:pt x="25" y="0"/>
                  </a:lnTo>
                  <a:lnTo>
                    <a:pt x="40" y="0"/>
                  </a:lnTo>
                  <a:lnTo>
                    <a:pt x="62" y="22"/>
                  </a:lnTo>
                  <a:lnTo>
                    <a:pt x="83" y="0"/>
                  </a:lnTo>
                  <a:close/>
                  <a:moveTo>
                    <a:pt x="16" y="145"/>
                  </a:moveTo>
                  <a:lnTo>
                    <a:pt x="16" y="146"/>
                  </a:lnTo>
                  <a:cubicBezTo>
                    <a:pt x="16" y="168"/>
                    <a:pt x="34" y="184"/>
                    <a:pt x="63" y="184"/>
                  </a:cubicBezTo>
                  <a:cubicBezTo>
                    <a:pt x="92" y="184"/>
                    <a:pt x="109" y="171"/>
                    <a:pt x="109" y="153"/>
                  </a:cubicBezTo>
                  <a:cubicBezTo>
                    <a:pt x="109" y="136"/>
                    <a:pt x="97" y="132"/>
                    <a:pt x="72" y="127"/>
                  </a:cubicBezTo>
                  <a:lnTo>
                    <a:pt x="40" y="122"/>
                  </a:lnTo>
                  <a:cubicBezTo>
                    <a:pt x="16" y="118"/>
                    <a:pt x="5" y="105"/>
                    <a:pt x="5" y="85"/>
                  </a:cubicBezTo>
                  <a:cubicBezTo>
                    <a:pt x="5" y="59"/>
                    <a:pt x="26" y="42"/>
                    <a:pt x="61" y="42"/>
                  </a:cubicBezTo>
                  <a:cubicBezTo>
                    <a:pt x="98" y="42"/>
                    <a:pt x="119" y="59"/>
                    <a:pt x="120" y="87"/>
                  </a:cubicBezTo>
                  <a:lnTo>
                    <a:pt x="105" y="87"/>
                  </a:lnTo>
                  <a:cubicBezTo>
                    <a:pt x="103" y="66"/>
                    <a:pt x="89" y="55"/>
                    <a:pt x="62" y="55"/>
                  </a:cubicBezTo>
                  <a:cubicBezTo>
                    <a:pt x="36" y="55"/>
                    <a:pt x="20" y="67"/>
                    <a:pt x="20" y="84"/>
                  </a:cubicBezTo>
                  <a:cubicBezTo>
                    <a:pt x="20" y="99"/>
                    <a:pt x="32" y="105"/>
                    <a:pt x="57" y="109"/>
                  </a:cubicBezTo>
                  <a:lnTo>
                    <a:pt x="85" y="114"/>
                  </a:lnTo>
                  <a:cubicBezTo>
                    <a:pt x="112" y="119"/>
                    <a:pt x="125" y="130"/>
                    <a:pt x="125" y="152"/>
                  </a:cubicBezTo>
                  <a:cubicBezTo>
                    <a:pt x="125" y="181"/>
                    <a:pt x="103" y="198"/>
                    <a:pt x="64" y="198"/>
                  </a:cubicBezTo>
                  <a:cubicBezTo>
                    <a:pt x="24" y="198"/>
                    <a:pt x="0" y="178"/>
                    <a:pt x="0" y="147"/>
                  </a:cubicBezTo>
                  <a:lnTo>
                    <a:pt x="0" y="145"/>
                  </a:lnTo>
                  <a:lnTo>
                    <a:pt x="16" y="145"/>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8" name="Freeform 19"/>
            <p:cNvSpPr>
              <a:spLocks/>
            </p:cNvSpPr>
            <p:nvPr/>
          </p:nvSpPr>
          <p:spPr bwMode="auto">
            <a:xfrm>
              <a:off x="7085" y="3329"/>
              <a:ext cx="29" cy="35"/>
            </a:xfrm>
            <a:custGeom>
              <a:avLst/>
              <a:gdLst>
                <a:gd name="T0" fmla="*/ 0 w 127"/>
                <a:gd name="T1" fmla="*/ 0 h 149"/>
                <a:gd name="T2" fmla="*/ 15 w 127"/>
                <a:gd name="T3" fmla="*/ 0 h 149"/>
                <a:gd name="T4" fmla="*/ 15 w 127"/>
                <a:gd name="T5" fmla="*/ 82 h 149"/>
                <a:gd name="T6" fmla="*/ 107 w 127"/>
                <a:gd name="T7" fmla="*/ 0 h 149"/>
                <a:gd name="T8" fmla="*/ 127 w 127"/>
                <a:gd name="T9" fmla="*/ 0 h 149"/>
                <a:gd name="T10" fmla="*/ 57 w 127"/>
                <a:gd name="T11" fmla="*/ 63 h 149"/>
                <a:gd name="T12" fmla="*/ 127 w 127"/>
                <a:gd name="T13" fmla="*/ 149 h 149"/>
                <a:gd name="T14" fmla="*/ 108 w 127"/>
                <a:gd name="T15" fmla="*/ 149 h 149"/>
                <a:gd name="T16" fmla="*/ 46 w 127"/>
                <a:gd name="T17" fmla="*/ 72 h 149"/>
                <a:gd name="T18" fmla="*/ 15 w 127"/>
                <a:gd name="T19" fmla="*/ 100 h 149"/>
                <a:gd name="T20" fmla="*/ 15 w 127"/>
                <a:gd name="T21" fmla="*/ 149 h 149"/>
                <a:gd name="T22" fmla="*/ 0 w 127"/>
                <a:gd name="T23" fmla="*/ 149 h 149"/>
                <a:gd name="T24" fmla="*/ 0 w 127"/>
                <a:gd name="T25"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9">
                  <a:moveTo>
                    <a:pt x="0" y="0"/>
                  </a:moveTo>
                  <a:lnTo>
                    <a:pt x="15" y="0"/>
                  </a:lnTo>
                  <a:lnTo>
                    <a:pt x="15" y="82"/>
                  </a:lnTo>
                  <a:lnTo>
                    <a:pt x="107" y="0"/>
                  </a:lnTo>
                  <a:lnTo>
                    <a:pt x="127" y="0"/>
                  </a:lnTo>
                  <a:lnTo>
                    <a:pt x="57" y="63"/>
                  </a:lnTo>
                  <a:lnTo>
                    <a:pt x="127" y="149"/>
                  </a:lnTo>
                  <a:lnTo>
                    <a:pt x="108" y="149"/>
                  </a:lnTo>
                  <a:lnTo>
                    <a:pt x="46" y="72"/>
                  </a:lnTo>
                  <a:lnTo>
                    <a:pt x="15" y="100"/>
                  </a:lnTo>
                  <a:lnTo>
                    <a:pt x="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29" name="Freeform 20"/>
            <p:cNvSpPr>
              <a:spLocks noEditPoints="1"/>
            </p:cNvSpPr>
            <p:nvPr/>
          </p:nvSpPr>
          <p:spPr bwMode="auto">
            <a:xfrm>
              <a:off x="7120" y="3328"/>
              <a:ext cx="36" cy="37"/>
            </a:xfrm>
            <a:custGeom>
              <a:avLst/>
              <a:gdLst>
                <a:gd name="T0" fmla="*/ 141 w 156"/>
                <a:gd name="T1" fmla="*/ 78 h 156"/>
                <a:gd name="T2" fmla="*/ 78 w 156"/>
                <a:gd name="T3" fmla="*/ 14 h 156"/>
                <a:gd name="T4" fmla="*/ 15 w 156"/>
                <a:gd name="T5" fmla="*/ 78 h 156"/>
                <a:gd name="T6" fmla="*/ 78 w 156"/>
                <a:gd name="T7" fmla="*/ 142 h 156"/>
                <a:gd name="T8" fmla="*/ 141 w 156"/>
                <a:gd name="T9" fmla="*/ 78 h 156"/>
                <a:gd name="T10" fmla="*/ 78 w 156"/>
                <a:gd name="T11" fmla="*/ 156 h 156"/>
                <a:gd name="T12" fmla="*/ 0 w 156"/>
                <a:gd name="T13" fmla="*/ 78 h 156"/>
                <a:gd name="T14" fmla="*/ 78 w 156"/>
                <a:gd name="T15" fmla="*/ 0 h 156"/>
                <a:gd name="T16" fmla="*/ 156 w 156"/>
                <a:gd name="T17" fmla="*/ 78 h 156"/>
                <a:gd name="T18" fmla="*/ 78 w 156"/>
                <a:gd name="T1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6">
                  <a:moveTo>
                    <a:pt x="141" y="78"/>
                  </a:moveTo>
                  <a:cubicBezTo>
                    <a:pt x="141" y="38"/>
                    <a:pt x="117" y="14"/>
                    <a:pt x="78" y="14"/>
                  </a:cubicBezTo>
                  <a:cubicBezTo>
                    <a:pt x="38" y="14"/>
                    <a:pt x="15" y="38"/>
                    <a:pt x="15" y="78"/>
                  </a:cubicBezTo>
                  <a:cubicBezTo>
                    <a:pt x="15" y="118"/>
                    <a:pt x="38" y="142"/>
                    <a:pt x="78" y="142"/>
                  </a:cubicBezTo>
                  <a:cubicBezTo>
                    <a:pt x="117" y="142"/>
                    <a:pt x="141" y="118"/>
                    <a:pt x="141" y="78"/>
                  </a:cubicBezTo>
                  <a:close/>
                  <a:moveTo>
                    <a:pt x="78" y="156"/>
                  </a:moveTo>
                  <a:cubicBezTo>
                    <a:pt x="29" y="156"/>
                    <a:pt x="0" y="126"/>
                    <a:pt x="0" y="78"/>
                  </a:cubicBezTo>
                  <a:cubicBezTo>
                    <a:pt x="0" y="29"/>
                    <a:pt x="29" y="0"/>
                    <a:pt x="78" y="0"/>
                  </a:cubicBezTo>
                  <a:cubicBezTo>
                    <a:pt x="127" y="0"/>
                    <a:pt x="156" y="29"/>
                    <a:pt x="156" y="78"/>
                  </a:cubicBezTo>
                  <a:cubicBezTo>
                    <a:pt x="156" y="126"/>
                    <a:pt x="127" y="156"/>
                    <a:pt x="78" y="156"/>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0" name="Freeform 21"/>
            <p:cNvSpPr>
              <a:spLocks/>
            </p:cNvSpPr>
            <p:nvPr/>
          </p:nvSpPr>
          <p:spPr bwMode="auto">
            <a:xfrm>
              <a:off x="7167" y="3329"/>
              <a:ext cx="25" cy="35"/>
            </a:xfrm>
            <a:custGeom>
              <a:avLst/>
              <a:gdLst>
                <a:gd name="T0" fmla="*/ 0 w 109"/>
                <a:gd name="T1" fmla="*/ 0 h 149"/>
                <a:gd name="T2" fmla="*/ 15 w 109"/>
                <a:gd name="T3" fmla="*/ 0 h 149"/>
                <a:gd name="T4" fmla="*/ 15 w 109"/>
                <a:gd name="T5" fmla="*/ 135 h 149"/>
                <a:gd name="T6" fmla="*/ 109 w 109"/>
                <a:gd name="T7" fmla="*/ 135 h 149"/>
                <a:gd name="T8" fmla="*/ 109 w 109"/>
                <a:gd name="T9" fmla="*/ 149 h 149"/>
                <a:gd name="T10" fmla="*/ 0 w 109"/>
                <a:gd name="T11" fmla="*/ 149 h 149"/>
                <a:gd name="T12" fmla="*/ 0 w 109"/>
                <a:gd name="T13" fmla="*/ 0 h 149"/>
              </a:gdLst>
              <a:ahLst/>
              <a:cxnLst>
                <a:cxn ang="0">
                  <a:pos x="T0" y="T1"/>
                </a:cxn>
                <a:cxn ang="0">
                  <a:pos x="T2" y="T3"/>
                </a:cxn>
                <a:cxn ang="0">
                  <a:pos x="T4" y="T5"/>
                </a:cxn>
                <a:cxn ang="0">
                  <a:pos x="T6" y="T7"/>
                </a:cxn>
                <a:cxn ang="0">
                  <a:pos x="T8" y="T9"/>
                </a:cxn>
                <a:cxn ang="0">
                  <a:pos x="T10" y="T11"/>
                </a:cxn>
                <a:cxn ang="0">
                  <a:pos x="T12" y="T13"/>
                </a:cxn>
              </a:cxnLst>
              <a:rect l="0" t="0" r="r" b="b"/>
              <a:pathLst>
                <a:path w="109" h="149">
                  <a:moveTo>
                    <a:pt x="0" y="0"/>
                  </a:moveTo>
                  <a:lnTo>
                    <a:pt x="15" y="0"/>
                  </a:lnTo>
                  <a:lnTo>
                    <a:pt x="15" y="135"/>
                  </a:lnTo>
                  <a:lnTo>
                    <a:pt x="109" y="135"/>
                  </a:lnTo>
                  <a:lnTo>
                    <a:pt x="109"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1" name="Freeform 22"/>
            <p:cNvSpPr>
              <a:spLocks/>
            </p:cNvSpPr>
            <p:nvPr/>
          </p:nvSpPr>
          <p:spPr bwMode="auto">
            <a:xfrm>
              <a:off x="7200" y="3328"/>
              <a:ext cx="29" cy="37"/>
            </a:xfrm>
            <a:custGeom>
              <a:avLst/>
              <a:gdLst>
                <a:gd name="T0" fmla="*/ 15 w 124"/>
                <a:gd name="T1" fmla="*/ 103 h 156"/>
                <a:gd name="T2" fmla="*/ 15 w 124"/>
                <a:gd name="T3" fmla="*/ 104 h 156"/>
                <a:gd name="T4" fmla="*/ 63 w 124"/>
                <a:gd name="T5" fmla="*/ 142 h 156"/>
                <a:gd name="T6" fmla="*/ 109 w 124"/>
                <a:gd name="T7" fmla="*/ 111 h 156"/>
                <a:gd name="T8" fmla="*/ 72 w 124"/>
                <a:gd name="T9" fmla="*/ 85 h 156"/>
                <a:gd name="T10" fmla="*/ 40 w 124"/>
                <a:gd name="T11" fmla="*/ 80 h 156"/>
                <a:gd name="T12" fmla="*/ 5 w 124"/>
                <a:gd name="T13" fmla="*/ 43 h 156"/>
                <a:gd name="T14" fmla="*/ 61 w 124"/>
                <a:gd name="T15" fmla="*/ 0 h 156"/>
                <a:gd name="T16" fmla="*/ 120 w 124"/>
                <a:gd name="T17" fmla="*/ 45 h 156"/>
                <a:gd name="T18" fmla="*/ 105 w 124"/>
                <a:gd name="T19" fmla="*/ 45 h 156"/>
                <a:gd name="T20" fmla="*/ 62 w 124"/>
                <a:gd name="T21" fmla="*/ 13 h 156"/>
                <a:gd name="T22" fmla="*/ 20 w 124"/>
                <a:gd name="T23" fmla="*/ 42 h 156"/>
                <a:gd name="T24" fmla="*/ 57 w 124"/>
                <a:gd name="T25" fmla="*/ 67 h 156"/>
                <a:gd name="T26" fmla="*/ 85 w 124"/>
                <a:gd name="T27" fmla="*/ 72 h 156"/>
                <a:gd name="T28" fmla="*/ 124 w 124"/>
                <a:gd name="T29" fmla="*/ 110 h 156"/>
                <a:gd name="T30" fmla="*/ 64 w 124"/>
                <a:gd name="T31" fmla="*/ 156 h 156"/>
                <a:gd name="T32" fmla="*/ 0 w 124"/>
                <a:gd name="T33" fmla="*/ 105 h 156"/>
                <a:gd name="T34" fmla="*/ 0 w 124"/>
                <a:gd name="T35" fmla="*/ 103 h 156"/>
                <a:gd name="T36" fmla="*/ 15 w 124"/>
                <a:gd name="T37" fmla="*/ 10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156">
                  <a:moveTo>
                    <a:pt x="15" y="103"/>
                  </a:moveTo>
                  <a:lnTo>
                    <a:pt x="15" y="104"/>
                  </a:lnTo>
                  <a:cubicBezTo>
                    <a:pt x="15" y="126"/>
                    <a:pt x="34" y="142"/>
                    <a:pt x="63" y="142"/>
                  </a:cubicBezTo>
                  <a:cubicBezTo>
                    <a:pt x="92" y="142"/>
                    <a:pt x="109" y="129"/>
                    <a:pt x="109" y="111"/>
                  </a:cubicBezTo>
                  <a:cubicBezTo>
                    <a:pt x="109" y="94"/>
                    <a:pt x="97" y="90"/>
                    <a:pt x="72" y="85"/>
                  </a:cubicBezTo>
                  <a:lnTo>
                    <a:pt x="40" y="80"/>
                  </a:lnTo>
                  <a:cubicBezTo>
                    <a:pt x="16" y="76"/>
                    <a:pt x="5" y="63"/>
                    <a:pt x="5" y="43"/>
                  </a:cubicBezTo>
                  <a:cubicBezTo>
                    <a:pt x="5" y="17"/>
                    <a:pt x="26" y="0"/>
                    <a:pt x="61" y="0"/>
                  </a:cubicBezTo>
                  <a:cubicBezTo>
                    <a:pt x="98" y="0"/>
                    <a:pt x="119" y="17"/>
                    <a:pt x="120" y="45"/>
                  </a:cubicBezTo>
                  <a:lnTo>
                    <a:pt x="105" y="45"/>
                  </a:lnTo>
                  <a:cubicBezTo>
                    <a:pt x="103" y="24"/>
                    <a:pt x="88" y="13"/>
                    <a:pt x="62" y="13"/>
                  </a:cubicBezTo>
                  <a:cubicBezTo>
                    <a:pt x="35" y="13"/>
                    <a:pt x="20" y="25"/>
                    <a:pt x="20" y="42"/>
                  </a:cubicBezTo>
                  <a:cubicBezTo>
                    <a:pt x="20" y="57"/>
                    <a:pt x="32" y="63"/>
                    <a:pt x="57" y="67"/>
                  </a:cubicBezTo>
                  <a:lnTo>
                    <a:pt x="85" y="72"/>
                  </a:lnTo>
                  <a:cubicBezTo>
                    <a:pt x="112" y="77"/>
                    <a:pt x="124" y="88"/>
                    <a:pt x="124" y="110"/>
                  </a:cubicBezTo>
                  <a:cubicBezTo>
                    <a:pt x="124" y="139"/>
                    <a:pt x="102" y="156"/>
                    <a:pt x="64" y="156"/>
                  </a:cubicBezTo>
                  <a:cubicBezTo>
                    <a:pt x="24" y="156"/>
                    <a:pt x="0" y="136"/>
                    <a:pt x="0" y="105"/>
                  </a:cubicBezTo>
                  <a:lnTo>
                    <a:pt x="0" y="103"/>
                  </a:lnTo>
                  <a:lnTo>
                    <a:pt x="15" y="103"/>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2" name="Freeform 23"/>
            <p:cNvSpPr>
              <a:spLocks/>
            </p:cNvSpPr>
            <p:nvPr/>
          </p:nvSpPr>
          <p:spPr bwMode="auto">
            <a:xfrm>
              <a:off x="7237" y="3329"/>
              <a:ext cx="29" cy="35"/>
            </a:xfrm>
            <a:custGeom>
              <a:avLst/>
              <a:gdLst>
                <a:gd name="T0" fmla="*/ 57 w 129"/>
                <a:gd name="T1" fmla="*/ 14 h 149"/>
                <a:gd name="T2" fmla="*/ 0 w 129"/>
                <a:gd name="T3" fmla="*/ 14 h 149"/>
                <a:gd name="T4" fmla="*/ 0 w 129"/>
                <a:gd name="T5" fmla="*/ 0 h 149"/>
                <a:gd name="T6" fmla="*/ 129 w 129"/>
                <a:gd name="T7" fmla="*/ 0 h 149"/>
                <a:gd name="T8" fmla="*/ 129 w 129"/>
                <a:gd name="T9" fmla="*/ 14 h 149"/>
                <a:gd name="T10" fmla="*/ 72 w 129"/>
                <a:gd name="T11" fmla="*/ 14 h 149"/>
                <a:gd name="T12" fmla="*/ 72 w 129"/>
                <a:gd name="T13" fmla="*/ 149 h 149"/>
                <a:gd name="T14" fmla="*/ 57 w 129"/>
                <a:gd name="T15" fmla="*/ 149 h 149"/>
                <a:gd name="T16" fmla="*/ 57 w 129"/>
                <a:gd name="T17" fmla="*/ 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49">
                  <a:moveTo>
                    <a:pt x="57" y="14"/>
                  </a:moveTo>
                  <a:lnTo>
                    <a:pt x="0" y="14"/>
                  </a:lnTo>
                  <a:lnTo>
                    <a:pt x="0" y="0"/>
                  </a:lnTo>
                  <a:lnTo>
                    <a:pt x="129" y="0"/>
                  </a:lnTo>
                  <a:lnTo>
                    <a:pt x="129" y="14"/>
                  </a:lnTo>
                  <a:lnTo>
                    <a:pt x="72" y="14"/>
                  </a:lnTo>
                  <a:lnTo>
                    <a:pt x="72" y="149"/>
                  </a:lnTo>
                  <a:lnTo>
                    <a:pt x="57" y="149"/>
                  </a:lnTo>
                  <a:lnTo>
                    <a:pt x="57" y="14"/>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3" name="Freeform 24"/>
            <p:cNvSpPr>
              <a:spLocks/>
            </p:cNvSpPr>
            <p:nvPr/>
          </p:nvSpPr>
          <p:spPr bwMode="auto">
            <a:xfrm>
              <a:off x="7271" y="3329"/>
              <a:ext cx="35" cy="35"/>
            </a:xfrm>
            <a:custGeom>
              <a:avLst/>
              <a:gdLst>
                <a:gd name="T0" fmla="*/ 0 w 153"/>
                <a:gd name="T1" fmla="*/ 0 h 149"/>
                <a:gd name="T2" fmla="*/ 17 w 153"/>
                <a:gd name="T3" fmla="*/ 0 h 149"/>
                <a:gd name="T4" fmla="*/ 77 w 153"/>
                <a:gd name="T5" fmla="*/ 136 h 149"/>
                <a:gd name="T6" fmla="*/ 136 w 153"/>
                <a:gd name="T7" fmla="*/ 0 h 149"/>
                <a:gd name="T8" fmla="*/ 153 w 153"/>
                <a:gd name="T9" fmla="*/ 0 h 149"/>
                <a:gd name="T10" fmla="*/ 86 w 153"/>
                <a:gd name="T11" fmla="*/ 149 h 149"/>
                <a:gd name="T12" fmla="*/ 67 w 153"/>
                <a:gd name="T13" fmla="*/ 149 h 149"/>
                <a:gd name="T14" fmla="*/ 0 w 153"/>
                <a:gd name="T15" fmla="*/ 0 h 1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149">
                  <a:moveTo>
                    <a:pt x="0" y="0"/>
                  </a:moveTo>
                  <a:lnTo>
                    <a:pt x="17" y="0"/>
                  </a:lnTo>
                  <a:lnTo>
                    <a:pt x="77" y="136"/>
                  </a:lnTo>
                  <a:lnTo>
                    <a:pt x="136" y="0"/>
                  </a:lnTo>
                  <a:lnTo>
                    <a:pt x="153" y="0"/>
                  </a:lnTo>
                  <a:lnTo>
                    <a:pt x="86" y="149"/>
                  </a:lnTo>
                  <a:lnTo>
                    <a:pt x="67"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4" name="Freeform 25"/>
            <p:cNvSpPr>
              <a:spLocks noEditPoints="1"/>
            </p:cNvSpPr>
            <p:nvPr/>
          </p:nvSpPr>
          <p:spPr bwMode="auto">
            <a:xfrm>
              <a:off x="7315" y="3318"/>
              <a:ext cx="9" cy="46"/>
            </a:xfrm>
            <a:custGeom>
              <a:avLst/>
              <a:gdLst>
                <a:gd name="T0" fmla="*/ 19 w 38"/>
                <a:gd name="T1" fmla="*/ 0 h 194"/>
                <a:gd name="T2" fmla="*/ 38 w 38"/>
                <a:gd name="T3" fmla="*/ 0 h 194"/>
                <a:gd name="T4" fmla="*/ 14 w 38"/>
                <a:gd name="T5" fmla="*/ 30 h 194"/>
                <a:gd name="T6" fmla="*/ 1 w 38"/>
                <a:gd name="T7" fmla="*/ 30 h 194"/>
                <a:gd name="T8" fmla="*/ 19 w 38"/>
                <a:gd name="T9" fmla="*/ 0 h 194"/>
                <a:gd name="T10" fmla="*/ 0 w 38"/>
                <a:gd name="T11" fmla="*/ 45 h 194"/>
                <a:gd name="T12" fmla="*/ 15 w 38"/>
                <a:gd name="T13" fmla="*/ 45 h 194"/>
                <a:gd name="T14" fmla="*/ 15 w 38"/>
                <a:gd name="T15" fmla="*/ 194 h 194"/>
                <a:gd name="T16" fmla="*/ 0 w 38"/>
                <a:gd name="T17" fmla="*/ 194 h 194"/>
                <a:gd name="T18" fmla="*/ 0 w 38"/>
                <a:gd name="T19" fmla="*/ 45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94">
                  <a:moveTo>
                    <a:pt x="19" y="0"/>
                  </a:moveTo>
                  <a:lnTo>
                    <a:pt x="38" y="0"/>
                  </a:lnTo>
                  <a:lnTo>
                    <a:pt x="14" y="30"/>
                  </a:lnTo>
                  <a:lnTo>
                    <a:pt x="1" y="30"/>
                  </a:lnTo>
                  <a:lnTo>
                    <a:pt x="19" y="0"/>
                  </a:lnTo>
                  <a:close/>
                  <a:moveTo>
                    <a:pt x="0" y="45"/>
                  </a:moveTo>
                  <a:lnTo>
                    <a:pt x="15" y="45"/>
                  </a:lnTo>
                  <a:lnTo>
                    <a:pt x="15" y="194"/>
                  </a:lnTo>
                  <a:lnTo>
                    <a:pt x="0" y="194"/>
                  </a:lnTo>
                  <a:lnTo>
                    <a:pt x="0" y="45"/>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5" name="Freeform 26"/>
            <p:cNvSpPr>
              <a:spLocks/>
            </p:cNvSpPr>
            <p:nvPr/>
          </p:nvSpPr>
          <p:spPr bwMode="auto">
            <a:xfrm>
              <a:off x="7334" y="3359"/>
              <a:ext cx="3" cy="12"/>
            </a:xfrm>
            <a:custGeom>
              <a:avLst/>
              <a:gdLst>
                <a:gd name="T0" fmla="*/ 0 w 17"/>
                <a:gd name="T1" fmla="*/ 0 h 50"/>
                <a:gd name="T2" fmla="*/ 17 w 17"/>
                <a:gd name="T3" fmla="*/ 0 h 50"/>
                <a:gd name="T4" fmla="*/ 17 w 17"/>
                <a:gd name="T5" fmla="*/ 27 h 50"/>
                <a:gd name="T6" fmla="*/ 0 w 17"/>
                <a:gd name="T7" fmla="*/ 50 h 50"/>
                <a:gd name="T8" fmla="*/ 0 w 17"/>
                <a:gd name="T9" fmla="*/ 41 h 50"/>
                <a:gd name="T10" fmla="*/ 7 w 17"/>
                <a:gd name="T11" fmla="*/ 27 h 50"/>
                <a:gd name="T12" fmla="*/ 7 w 17"/>
                <a:gd name="T13" fmla="*/ 18 h 50"/>
                <a:gd name="T14" fmla="*/ 0 w 17"/>
                <a:gd name="T15" fmla="*/ 18 h 50"/>
                <a:gd name="T16" fmla="*/ 0 w 17"/>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50">
                  <a:moveTo>
                    <a:pt x="0" y="0"/>
                  </a:moveTo>
                  <a:lnTo>
                    <a:pt x="17" y="0"/>
                  </a:lnTo>
                  <a:lnTo>
                    <a:pt x="17" y="27"/>
                  </a:lnTo>
                  <a:cubicBezTo>
                    <a:pt x="16" y="39"/>
                    <a:pt x="12" y="46"/>
                    <a:pt x="0" y="50"/>
                  </a:cubicBezTo>
                  <a:lnTo>
                    <a:pt x="0" y="41"/>
                  </a:lnTo>
                  <a:cubicBezTo>
                    <a:pt x="5" y="38"/>
                    <a:pt x="7" y="34"/>
                    <a:pt x="7" y="27"/>
                  </a:cubicBezTo>
                  <a:lnTo>
                    <a:pt x="7" y="18"/>
                  </a:lnTo>
                  <a:lnTo>
                    <a:pt x="0" y="18"/>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6" name="Freeform 27"/>
            <p:cNvSpPr>
              <a:spLocks/>
            </p:cNvSpPr>
            <p:nvPr/>
          </p:nvSpPr>
          <p:spPr bwMode="auto">
            <a:xfrm>
              <a:off x="6646" y="3383"/>
              <a:ext cx="32" cy="29"/>
            </a:xfrm>
            <a:custGeom>
              <a:avLst/>
              <a:gdLst>
                <a:gd name="T0" fmla="*/ 0 w 142"/>
                <a:gd name="T1" fmla="*/ 0 h 123"/>
                <a:gd name="T2" fmla="*/ 19 w 142"/>
                <a:gd name="T3" fmla="*/ 0 h 123"/>
                <a:gd name="T4" fmla="*/ 71 w 142"/>
                <a:gd name="T5" fmla="*/ 112 h 123"/>
                <a:gd name="T6" fmla="*/ 124 w 142"/>
                <a:gd name="T7" fmla="*/ 0 h 123"/>
                <a:gd name="T8" fmla="*/ 142 w 142"/>
                <a:gd name="T9" fmla="*/ 0 h 123"/>
                <a:gd name="T10" fmla="*/ 142 w 142"/>
                <a:gd name="T11" fmla="*/ 123 h 123"/>
                <a:gd name="T12" fmla="*/ 130 w 142"/>
                <a:gd name="T13" fmla="*/ 123 h 123"/>
                <a:gd name="T14" fmla="*/ 131 w 142"/>
                <a:gd name="T15" fmla="*/ 10 h 123"/>
                <a:gd name="T16" fmla="*/ 78 w 142"/>
                <a:gd name="T17" fmla="*/ 123 h 123"/>
                <a:gd name="T18" fmla="*/ 64 w 142"/>
                <a:gd name="T19" fmla="*/ 123 h 123"/>
                <a:gd name="T20" fmla="*/ 10 w 142"/>
                <a:gd name="T21" fmla="*/ 10 h 123"/>
                <a:gd name="T22" fmla="*/ 12 w 142"/>
                <a:gd name="T23" fmla="*/ 123 h 123"/>
                <a:gd name="T24" fmla="*/ 0 w 142"/>
                <a:gd name="T25" fmla="*/ 123 h 123"/>
                <a:gd name="T26" fmla="*/ 0 w 142"/>
                <a:gd name="T2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23">
                  <a:moveTo>
                    <a:pt x="0" y="0"/>
                  </a:moveTo>
                  <a:lnTo>
                    <a:pt x="19" y="0"/>
                  </a:lnTo>
                  <a:lnTo>
                    <a:pt x="71" y="112"/>
                  </a:lnTo>
                  <a:lnTo>
                    <a:pt x="124" y="0"/>
                  </a:lnTo>
                  <a:lnTo>
                    <a:pt x="142" y="0"/>
                  </a:lnTo>
                  <a:lnTo>
                    <a:pt x="142" y="123"/>
                  </a:lnTo>
                  <a:lnTo>
                    <a:pt x="130" y="123"/>
                  </a:lnTo>
                  <a:lnTo>
                    <a:pt x="131" y="10"/>
                  </a:lnTo>
                  <a:lnTo>
                    <a:pt x="78" y="123"/>
                  </a:lnTo>
                  <a:lnTo>
                    <a:pt x="64" y="123"/>
                  </a:lnTo>
                  <a:lnTo>
                    <a:pt x="10" y="10"/>
                  </a:lnTo>
                  <a:lnTo>
                    <a:pt x="12"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7" name="Freeform 28"/>
            <p:cNvSpPr>
              <a:spLocks/>
            </p:cNvSpPr>
            <p:nvPr/>
          </p:nvSpPr>
          <p:spPr bwMode="auto">
            <a:xfrm>
              <a:off x="6688" y="3383"/>
              <a:ext cx="21" cy="29"/>
            </a:xfrm>
            <a:custGeom>
              <a:avLst/>
              <a:gdLst>
                <a:gd name="T0" fmla="*/ 0 w 90"/>
                <a:gd name="T1" fmla="*/ 0 h 123"/>
                <a:gd name="T2" fmla="*/ 13 w 90"/>
                <a:gd name="T3" fmla="*/ 0 h 123"/>
                <a:gd name="T4" fmla="*/ 13 w 90"/>
                <a:gd name="T5" fmla="*/ 111 h 123"/>
                <a:gd name="T6" fmla="*/ 90 w 90"/>
                <a:gd name="T7" fmla="*/ 111 h 123"/>
                <a:gd name="T8" fmla="*/ 90 w 90"/>
                <a:gd name="T9" fmla="*/ 123 h 123"/>
                <a:gd name="T10" fmla="*/ 0 w 90"/>
                <a:gd name="T11" fmla="*/ 123 h 123"/>
                <a:gd name="T12" fmla="*/ 0 w 90"/>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90" h="123">
                  <a:moveTo>
                    <a:pt x="0" y="0"/>
                  </a:moveTo>
                  <a:lnTo>
                    <a:pt x="13" y="0"/>
                  </a:lnTo>
                  <a:lnTo>
                    <a:pt x="13" y="111"/>
                  </a:lnTo>
                  <a:lnTo>
                    <a:pt x="90" y="111"/>
                  </a:lnTo>
                  <a:lnTo>
                    <a:pt x="90"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8" name="Freeform 29"/>
            <p:cNvSpPr>
              <a:spLocks noEditPoints="1"/>
            </p:cNvSpPr>
            <p:nvPr/>
          </p:nvSpPr>
          <p:spPr bwMode="auto">
            <a:xfrm>
              <a:off x="6713" y="3374"/>
              <a:ext cx="30" cy="38"/>
            </a:xfrm>
            <a:custGeom>
              <a:avLst/>
              <a:gdLst>
                <a:gd name="T0" fmla="*/ 74 w 128"/>
                <a:gd name="T1" fmla="*/ 0 h 161"/>
                <a:gd name="T2" fmla="*/ 89 w 128"/>
                <a:gd name="T3" fmla="*/ 0 h 161"/>
                <a:gd name="T4" fmla="*/ 69 w 128"/>
                <a:gd name="T5" fmla="*/ 25 h 161"/>
                <a:gd name="T6" fmla="*/ 59 w 128"/>
                <a:gd name="T7" fmla="*/ 25 h 161"/>
                <a:gd name="T8" fmla="*/ 74 w 128"/>
                <a:gd name="T9" fmla="*/ 0 h 161"/>
                <a:gd name="T10" fmla="*/ 92 w 128"/>
                <a:gd name="T11" fmla="*/ 111 h 161"/>
                <a:gd name="T12" fmla="*/ 64 w 128"/>
                <a:gd name="T13" fmla="*/ 48 h 161"/>
                <a:gd name="T14" fmla="*/ 36 w 128"/>
                <a:gd name="T15" fmla="*/ 111 h 161"/>
                <a:gd name="T16" fmla="*/ 92 w 128"/>
                <a:gd name="T17" fmla="*/ 111 h 161"/>
                <a:gd name="T18" fmla="*/ 57 w 128"/>
                <a:gd name="T19" fmla="*/ 38 h 161"/>
                <a:gd name="T20" fmla="*/ 71 w 128"/>
                <a:gd name="T21" fmla="*/ 38 h 161"/>
                <a:gd name="T22" fmla="*/ 128 w 128"/>
                <a:gd name="T23" fmla="*/ 161 h 161"/>
                <a:gd name="T24" fmla="*/ 115 w 128"/>
                <a:gd name="T25" fmla="*/ 161 h 161"/>
                <a:gd name="T26" fmla="*/ 98 w 128"/>
                <a:gd name="T27" fmla="*/ 123 h 161"/>
                <a:gd name="T28" fmla="*/ 30 w 128"/>
                <a:gd name="T29" fmla="*/ 123 h 161"/>
                <a:gd name="T30" fmla="*/ 13 w 128"/>
                <a:gd name="T31" fmla="*/ 161 h 161"/>
                <a:gd name="T32" fmla="*/ 0 w 128"/>
                <a:gd name="T33" fmla="*/ 161 h 161"/>
                <a:gd name="T34" fmla="*/ 57 w 128"/>
                <a:gd name="T35" fmla="*/ 3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8" h="161">
                  <a:moveTo>
                    <a:pt x="74" y="0"/>
                  </a:moveTo>
                  <a:lnTo>
                    <a:pt x="89" y="0"/>
                  </a:lnTo>
                  <a:lnTo>
                    <a:pt x="69" y="25"/>
                  </a:lnTo>
                  <a:lnTo>
                    <a:pt x="59" y="25"/>
                  </a:lnTo>
                  <a:lnTo>
                    <a:pt x="74" y="0"/>
                  </a:lnTo>
                  <a:close/>
                  <a:moveTo>
                    <a:pt x="92" y="111"/>
                  </a:moveTo>
                  <a:lnTo>
                    <a:pt x="64" y="48"/>
                  </a:lnTo>
                  <a:lnTo>
                    <a:pt x="36" y="111"/>
                  </a:lnTo>
                  <a:lnTo>
                    <a:pt x="92" y="111"/>
                  </a:lnTo>
                  <a:close/>
                  <a:moveTo>
                    <a:pt x="57" y="38"/>
                  </a:moveTo>
                  <a:lnTo>
                    <a:pt x="71" y="38"/>
                  </a:lnTo>
                  <a:lnTo>
                    <a:pt x="128" y="161"/>
                  </a:lnTo>
                  <a:lnTo>
                    <a:pt x="115" y="161"/>
                  </a:lnTo>
                  <a:lnTo>
                    <a:pt x="98" y="123"/>
                  </a:lnTo>
                  <a:lnTo>
                    <a:pt x="30" y="123"/>
                  </a:lnTo>
                  <a:lnTo>
                    <a:pt x="13" y="161"/>
                  </a:lnTo>
                  <a:lnTo>
                    <a:pt x="0" y="161"/>
                  </a:lnTo>
                  <a:lnTo>
                    <a:pt x="57" y="38"/>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39" name="Freeform 30"/>
            <p:cNvSpPr>
              <a:spLocks noEditPoints="1"/>
            </p:cNvSpPr>
            <p:nvPr/>
          </p:nvSpPr>
          <p:spPr bwMode="auto">
            <a:xfrm>
              <a:off x="6749" y="3383"/>
              <a:ext cx="27" cy="29"/>
            </a:xfrm>
            <a:custGeom>
              <a:avLst/>
              <a:gdLst>
                <a:gd name="T0" fmla="*/ 13 w 116"/>
                <a:gd name="T1" fmla="*/ 11 h 123"/>
                <a:gd name="T2" fmla="*/ 13 w 116"/>
                <a:gd name="T3" fmla="*/ 111 h 123"/>
                <a:gd name="T4" fmla="*/ 45 w 116"/>
                <a:gd name="T5" fmla="*/ 111 h 123"/>
                <a:gd name="T6" fmla="*/ 86 w 116"/>
                <a:gd name="T7" fmla="*/ 103 h 123"/>
                <a:gd name="T8" fmla="*/ 103 w 116"/>
                <a:gd name="T9" fmla="*/ 60 h 123"/>
                <a:gd name="T10" fmla="*/ 86 w 116"/>
                <a:gd name="T11" fmla="*/ 18 h 123"/>
                <a:gd name="T12" fmla="*/ 43 w 116"/>
                <a:gd name="T13" fmla="*/ 11 h 123"/>
                <a:gd name="T14" fmla="*/ 13 w 116"/>
                <a:gd name="T15" fmla="*/ 11 h 123"/>
                <a:gd name="T16" fmla="*/ 96 w 116"/>
                <a:gd name="T17" fmla="*/ 11 h 123"/>
                <a:gd name="T18" fmla="*/ 116 w 116"/>
                <a:gd name="T19" fmla="*/ 61 h 123"/>
                <a:gd name="T20" fmla="*/ 96 w 116"/>
                <a:gd name="T21" fmla="*/ 112 h 123"/>
                <a:gd name="T22" fmla="*/ 45 w 116"/>
                <a:gd name="T23" fmla="*/ 123 h 123"/>
                <a:gd name="T24" fmla="*/ 0 w 116"/>
                <a:gd name="T25" fmla="*/ 123 h 123"/>
                <a:gd name="T26" fmla="*/ 0 w 116"/>
                <a:gd name="T27" fmla="*/ 0 h 123"/>
                <a:gd name="T28" fmla="*/ 45 w 116"/>
                <a:gd name="T29" fmla="*/ 0 h 123"/>
                <a:gd name="T30" fmla="*/ 96 w 116"/>
                <a:gd name="T31" fmla="*/ 1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 h="123">
                  <a:moveTo>
                    <a:pt x="13" y="11"/>
                  </a:moveTo>
                  <a:lnTo>
                    <a:pt x="13" y="111"/>
                  </a:lnTo>
                  <a:lnTo>
                    <a:pt x="45" y="111"/>
                  </a:lnTo>
                  <a:cubicBezTo>
                    <a:pt x="63" y="111"/>
                    <a:pt x="76" y="110"/>
                    <a:pt x="86" y="103"/>
                  </a:cubicBezTo>
                  <a:cubicBezTo>
                    <a:pt x="98" y="95"/>
                    <a:pt x="103" y="82"/>
                    <a:pt x="103" y="60"/>
                  </a:cubicBezTo>
                  <a:cubicBezTo>
                    <a:pt x="103" y="40"/>
                    <a:pt x="98" y="26"/>
                    <a:pt x="86" y="18"/>
                  </a:cubicBezTo>
                  <a:cubicBezTo>
                    <a:pt x="76" y="12"/>
                    <a:pt x="62" y="11"/>
                    <a:pt x="43" y="11"/>
                  </a:cubicBezTo>
                  <a:lnTo>
                    <a:pt x="13" y="11"/>
                  </a:lnTo>
                  <a:close/>
                  <a:moveTo>
                    <a:pt x="96" y="11"/>
                  </a:moveTo>
                  <a:cubicBezTo>
                    <a:pt x="110" y="21"/>
                    <a:pt x="116" y="38"/>
                    <a:pt x="116" y="61"/>
                  </a:cubicBezTo>
                  <a:cubicBezTo>
                    <a:pt x="116" y="85"/>
                    <a:pt x="110" y="101"/>
                    <a:pt x="96" y="112"/>
                  </a:cubicBezTo>
                  <a:cubicBezTo>
                    <a:pt x="83" y="122"/>
                    <a:pt x="67" y="123"/>
                    <a:pt x="45" y="123"/>
                  </a:cubicBezTo>
                  <a:lnTo>
                    <a:pt x="0" y="123"/>
                  </a:lnTo>
                  <a:lnTo>
                    <a:pt x="0" y="0"/>
                  </a:lnTo>
                  <a:lnTo>
                    <a:pt x="45" y="0"/>
                  </a:lnTo>
                  <a:cubicBezTo>
                    <a:pt x="67" y="0"/>
                    <a:pt x="83" y="1"/>
                    <a:pt x="96" y="11"/>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0" name="Freeform 31"/>
            <p:cNvSpPr>
              <a:spLocks/>
            </p:cNvSpPr>
            <p:nvPr/>
          </p:nvSpPr>
          <p:spPr bwMode="auto">
            <a:xfrm>
              <a:off x="6784" y="3383"/>
              <a:ext cx="22" cy="29"/>
            </a:xfrm>
            <a:custGeom>
              <a:avLst/>
              <a:gdLst>
                <a:gd name="T0" fmla="*/ 0 w 95"/>
                <a:gd name="T1" fmla="*/ 0 h 123"/>
                <a:gd name="T2" fmla="*/ 95 w 95"/>
                <a:gd name="T3" fmla="*/ 0 h 123"/>
                <a:gd name="T4" fmla="*/ 95 w 95"/>
                <a:gd name="T5" fmla="*/ 11 h 123"/>
                <a:gd name="T6" fmla="*/ 12 w 95"/>
                <a:gd name="T7" fmla="*/ 11 h 123"/>
                <a:gd name="T8" fmla="*/ 12 w 95"/>
                <a:gd name="T9" fmla="*/ 54 h 123"/>
                <a:gd name="T10" fmla="*/ 88 w 95"/>
                <a:gd name="T11" fmla="*/ 54 h 123"/>
                <a:gd name="T12" fmla="*/ 88 w 95"/>
                <a:gd name="T13" fmla="*/ 66 h 123"/>
                <a:gd name="T14" fmla="*/ 12 w 95"/>
                <a:gd name="T15" fmla="*/ 66 h 123"/>
                <a:gd name="T16" fmla="*/ 12 w 95"/>
                <a:gd name="T17" fmla="*/ 111 h 123"/>
                <a:gd name="T18" fmla="*/ 95 w 95"/>
                <a:gd name="T19" fmla="*/ 111 h 123"/>
                <a:gd name="T20" fmla="*/ 95 w 95"/>
                <a:gd name="T21" fmla="*/ 123 h 123"/>
                <a:gd name="T22" fmla="*/ 0 w 95"/>
                <a:gd name="T23" fmla="*/ 123 h 123"/>
                <a:gd name="T24" fmla="*/ 0 w 9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0" y="0"/>
                  </a:moveTo>
                  <a:lnTo>
                    <a:pt x="95" y="0"/>
                  </a:lnTo>
                  <a:lnTo>
                    <a:pt x="95" y="11"/>
                  </a:lnTo>
                  <a:lnTo>
                    <a:pt x="12" y="11"/>
                  </a:lnTo>
                  <a:lnTo>
                    <a:pt x="12" y="54"/>
                  </a:lnTo>
                  <a:lnTo>
                    <a:pt x="88" y="54"/>
                  </a:lnTo>
                  <a:lnTo>
                    <a:pt x="88" y="66"/>
                  </a:lnTo>
                  <a:lnTo>
                    <a:pt x="12" y="66"/>
                  </a:lnTo>
                  <a:lnTo>
                    <a:pt x="12" y="111"/>
                  </a:lnTo>
                  <a:lnTo>
                    <a:pt x="95" y="111"/>
                  </a:lnTo>
                  <a:lnTo>
                    <a:pt x="95"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1" name="Freeform 32"/>
            <p:cNvSpPr>
              <a:spLocks noEditPoints="1"/>
            </p:cNvSpPr>
            <p:nvPr/>
          </p:nvSpPr>
          <p:spPr bwMode="auto">
            <a:xfrm>
              <a:off x="6812" y="3374"/>
              <a:ext cx="25" cy="38"/>
            </a:xfrm>
            <a:custGeom>
              <a:avLst/>
              <a:gdLst>
                <a:gd name="T0" fmla="*/ 78 w 108"/>
                <a:gd name="T1" fmla="*/ 0 h 161"/>
                <a:gd name="T2" fmla="*/ 92 w 108"/>
                <a:gd name="T3" fmla="*/ 0 h 161"/>
                <a:gd name="T4" fmla="*/ 68 w 108"/>
                <a:gd name="T5" fmla="*/ 25 h 161"/>
                <a:gd name="T6" fmla="*/ 54 w 108"/>
                <a:gd name="T7" fmla="*/ 25 h 161"/>
                <a:gd name="T8" fmla="*/ 30 w 108"/>
                <a:gd name="T9" fmla="*/ 0 h 161"/>
                <a:gd name="T10" fmla="*/ 43 w 108"/>
                <a:gd name="T11" fmla="*/ 0 h 161"/>
                <a:gd name="T12" fmla="*/ 61 w 108"/>
                <a:gd name="T13" fmla="*/ 18 h 161"/>
                <a:gd name="T14" fmla="*/ 78 w 108"/>
                <a:gd name="T15" fmla="*/ 0 h 161"/>
                <a:gd name="T16" fmla="*/ 0 w 108"/>
                <a:gd name="T17" fmla="*/ 149 h 161"/>
                <a:gd name="T18" fmla="*/ 91 w 108"/>
                <a:gd name="T19" fmla="*/ 49 h 161"/>
                <a:gd name="T20" fmla="*/ 4 w 108"/>
                <a:gd name="T21" fmla="*/ 49 h 161"/>
                <a:gd name="T22" fmla="*/ 4 w 108"/>
                <a:gd name="T23" fmla="*/ 38 h 161"/>
                <a:gd name="T24" fmla="*/ 108 w 108"/>
                <a:gd name="T25" fmla="*/ 38 h 161"/>
                <a:gd name="T26" fmla="*/ 108 w 108"/>
                <a:gd name="T27" fmla="*/ 49 h 161"/>
                <a:gd name="T28" fmla="*/ 15 w 108"/>
                <a:gd name="T29" fmla="*/ 149 h 161"/>
                <a:gd name="T30" fmla="*/ 108 w 108"/>
                <a:gd name="T31" fmla="*/ 149 h 161"/>
                <a:gd name="T32" fmla="*/ 108 w 108"/>
                <a:gd name="T33" fmla="*/ 161 h 161"/>
                <a:gd name="T34" fmla="*/ 0 w 108"/>
                <a:gd name="T35" fmla="*/ 161 h 161"/>
                <a:gd name="T36" fmla="*/ 0 w 108"/>
                <a:gd name="T37" fmla="*/ 14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8" h="161">
                  <a:moveTo>
                    <a:pt x="78" y="0"/>
                  </a:moveTo>
                  <a:lnTo>
                    <a:pt x="92" y="0"/>
                  </a:lnTo>
                  <a:lnTo>
                    <a:pt x="68" y="25"/>
                  </a:lnTo>
                  <a:lnTo>
                    <a:pt x="54" y="25"/>
                  </a:lnTo>
                  <a:lnTo>
                    <a:pt x="30" y="0"/>
                  </a:lnTo>
                  <a:lnTo>
                    <a:pt x="43" y="0"/>
                  </a:lnTo>
                  <a:lnTo>
                    <a:pt x="61" y="18"/>
                  </a:lnTo>
                  <a:lnTo>
                    <a:pt x="78" y="0"/>
                  </a:lnTo>
                  <a:close/>
                  <a:moveTo>
                    <a:pt x="0" y="149"/>
                  </a:moveTo>
                  <a:lnTo>
                    <a:pt x="91" y="49"/>
                  </a:lnTo>
                  <a:lnTo>
                    <a:pt x="4" y="49"/>
                  </a:lnTo>
                  <a:lnTo>
                    <a:pt x="4" y="38"/>
                  </a:lnTo>
                  <a:lnTo>
                    <a:pt x="108" y="38"/>
                  </a:lnTo>
                  <a:lnTo>
                    <a:pt x="108" y="49"/>
                  </a:lnTo>
                  <a:lnTo>
                    <a:pt x="15" y="149"/>
                  </a:lnTo>
                  <a:lnTo>
                    <a:pt x="108" y="149"/>
                  </a:lnTo>
                  <a:lnTo>
                    <a:pt x="108" y="161"/>
                  </a:lnTo>
                  <a:lnTo>
                    <a:pt x="0" y="161"/>
                  </a:lnTo>
                  <a:lnTo>
                    <a:pt x="0" y="149"/>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2" name="Freeform 33"/>
            <p:cNvSpPr>
              <a:spLocks/>
            </p:cNvSpPr>
            <p:nvPr/>
          </p:nvSpPr>
          <p:spPr bwMode="auto">
            <a:xfrm>
              <a:off x="6845" y="3383"/>
              <a:ext cx="22" cy="29"/>
            </a:xfrm>
            <a:custGeom>
              <a:avLst/>
              <a:gdLst>
                <a:gd name="T0" fmla="*/ 0 w 95"/>
                <a:gd name="T1" fmla="*/ 0 h 123"/>
                <a:gd name="T2" fmla="*/ 95 w 95"/>
                <a:gd name="T3" fmla="*/ 0 h 123"/>
                <a:gd name="T4" fmla="*/ 95 w 95"/>
                <a:gd name="T5" fmla="*/ 11 h 123"/>
                <a:gd name="T6" fmla="*/ 12 w 95"/>
                <a:gd name="T7" fmla="*/ 11 h 123"/>
                <a:gd name="T8" fmla="*/ 12 w 95"/>
                <a:gd name="T9" fmla="*/ 54 h 123"/>
                <a:gd name="T10" fmla="*/ 88 w 95"/>
                <a:gd name="T11" fmla="*/ 54 h 123"/>
                <a:gd name="T12" fmla="*/ 88 w 95"/>
                <a:gd name="T13" fmla="*/ 66 h 123"/>
                <a:gd name="T14" fmla="*/ 12 w 95"/>
                <a:gd name="T15" fmla="*/ 66 h 123"/>
                <a:gd name="T16" fmla="*/ 12 w 95"/>
                <a:gd name="T17" fmla="*/ 111 h 123"/>
                <a:gd name="T18" fmla="*/ 95 w 95"/>
                <a:gd name="T19" fmla="*/ 111 h 123"/>
                <a:gd name="T20" fmla="*/ 95 w 95"/>
                <a:gd name="T21" fmla="*/ 123 h 123"/>
                <a:gd name="T22" fmla="*/ 0 w 95"/>
                <a:gd name="T23" fmla="*/ 123 h 123"/>
                <a:gd name="T24" fmla="*/ 0 w 9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0" y="0"/>
                  </a:moveTo>
                  <a:lnTo>
                    <a:pt x="95" y="0"/>
                  </a:lnTo>
                  <a:lnTo>
                    <a:pt x="95" y="11"/>
                  </a:lnTo>
                  <a:lnTo>
                    <a:pt x="12" y="11"/>
                  </a:lnTo>
                  <a:lnTo>
                    <a:pt x="12" y="54"/>
                  </a:lnTo>
                  <a:lnTo>
                    <a:pt x="88" y="54"/>
                  </a:lnTo>
                  <a:lnTo>
                    <a:pt x="88" y="66"/>
                  </a:lnTo>
                  <a:lnTo>
                    <a:pt x="12" y="66"/>
                  </a:lnTo>
                  <a:lnTo>
                    <a:pt x="12" y="111"/>
                  </a:lnTo>
                  <a:lnTo>
                    <a:pt x="95" y="111"/>
                  </a:lnTo>
                  <a:lnTo>
                    <a:pt x="95"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3" name="Freeform 34"/>
            <p:cNvSpPr>
              <a:spLocks noEditPoints="1"/>
            </p:cNvSpPr>
            <p:nvPr/>
          </p:nvSpPr>
          <p:spPr bwMode="auto">
            <a:xfrm>
              <a:off x="6888" y="3383"/>
              <a:ext cx="29" cy="29"/>
            </a:xfrm>
            <a:custGeom>
              <a:avLst/>
              <a:gdLst>
                <a:gd name="T0" fmla="*/ 92 w 127"/>
                <a:gd name="T1" fmla="*/ 73 h 123"/>
                <a:gd name="T2" fmla="*/ 64 w 127"/>
                <a:gd name="T3" fmla="*/ 10 h 123"/>
                <a:gd name="T4" fmla="*/ 35 w 127"/>
                <a:gd name="T5" fmla="*/ 73 h 123"/>
                <a:gd name="T6" fmla="*/ 92 w 127"/>
                <a:gd name="T7" fmla="*/ 73 h 123"/>
                <a:gd name="T8" fmla="*/ 57 w 127"/>
                <a:gd name="T9" fmla="*/ 0 h 123"/>
                <a:gd name="T10" fmla="*/ 71 w 127"/>
                <a:gd name="T11" fmla="*/ 0 h 123"/>
                <a:gd name="T12" fmla="*/ 127 w 127"/>
                <a:gd name="T13" fmla="*/ 123 h 123"/>
                <a:gd name="T14" fmla="*/ 115 w 127"/>
                <a:gd name="T15" fmla="*/ 123 h 123"/>
                <a:gd name="T16" fmla="*/ 98 w 127"/>
                <a:gd name="T17" fmla="*/ 85 h 123"/>
                <a:gd name="T18" fmla="*/ 30 w 127"/>
                <a:gd name="T19" fmla="*/ 85 h 123"/>
                <a:gd name="T20" fmla="*/ 13 w 127"/>
                <a:gd name="T21" fmla="*/ 123 h 123"/>
                <a:gd name="T22" fmla="*/ 0 w 127"/>
                <a:gd name="T23" fmla="*/ 123 h 123"/>
                <a:gd name="T24" fmla="*/ 57 w 127"/>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3">
                  <a:moveTo>
                    <a:pt x="92" y="73"/>
                  </a:moveTo>
                  <a:lnTo>
                    <a:pt x="64" y="10"/>
                  </a:lnTo>
                  <a:lnTo>
                    <a:pt x="35" y="73"/>
                  </a:lnTo>
                  <a:lnTo>
                    <a:pt x="92" y="73"/>
                  </a:lnTo>
                  <a:close/>
                  <a:moveTo>
                    <a:pt x="57" y="0"/>
                  </a:moveTo>
                  <a:lnTo>
                    <a:pt x="71" y="0"/>
                  </a:lnTo>
                  <a:lnTo>
                    <a:pt x="127" y="123"/>
                  </a:lnTo>
                  <a:lnTo>
                    <a:pt x="115" y="123"/>
                  </a:lnTo>
                  <a:lnTo>
                    <a:pt x="98" y="85"/>
                  </a:lnTo>
                  <a:lnTo>
                    <a:pt x="30" y="85"/>
                  </a:lnTo>
                  <a:lnTo>
                    <a:pt x="13" y="123"/>
                  </a:lnTo>
                  <a:lnTo>
                    <a:pt x="0" y="123"/>
                  </a:lnTo>
                  <a:lnTo>
                    <a:pt x="57"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4" name="Freeform 35"/>
            <p:cNvSpPr>
              <a:spLocks/>
            </p:cNvSpPr>
            <p:nvPr/>
          </p:nvSpPr>
          <p:spPr bwMode="auto">
            <a:xfrm>
              <a:off x="6936" y="3383"/>
              <a:ext cx="25" cy="29"/>
            </a:xfrm>
            <a:custGeom>
              <a:avLst/>
              <a:gdLst>
                <a:gd name="T0" fmla="*/ 48 w 108"/>
                <a:gd name="T1" fmla="*/ 11 h 123"/>
                <a:gd name="T2" fmla="*/ 0 w 108"/>
                <a:gd name="T3" fmla="*/ 11 h 123"/>
                <a:gd name="T4" fmla="*/ 0 w 108"/>
                <a:gd name="T5" fmla="*/ 0 h 123"/>
                <a:gd name="T6" fmla="*/ 108 w 108"/>
                <a:gd name="T7" fmla="*/ 0 h 123"/>
                <a:gd name="T8" fmla="*/ 108 w 108"/>
                <a:gd name="T9" fmla="*/ 11 h 123"/>
                <a:gd name="T10" fmla="*/ 60 w 108"/>
                <a:gd name="T11" fmla="*/ 11 h 123"/>
                <a:gd name="T12" fmla="*/ 60 w 108"/>
                <a:gd name="T13" fmla="*/ 123 h 123"/>
                <a:gd name="T14" fmla="*/ 48 w 108"/>
                <a:gd name="T15" fmla="*/ 123 h 123"/>
                <a:gd name="T16" fmla="*/ 48 w 108"/>
                <a:gd name="T17" fmla="*/ 1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123">
                  <a:moveTo>
                    <a:pt x="48" y="11"/>
                  </a:moveTo>
                  <a:lnTo>
                    <a:pt x="0" y="11"/>
                  </a:lnTo>
                  <a:lnTo>
                    <a:pt x="0" y="0"/>
                  </a:lnTo>
                  <a:lnTo>
                    <a:pt x="108" y="0"/>
                  </a:lnTo>
                  <a:lnTo>
                    <a:pt x="108" y="11"/>
                  </a:lnTo>
                  <a:lnTo>
                    <a:pt x="60" y="11"/>
                  </a:lnTo>
                  <a:lnTo>
                    <a:pt x="60" y="123"/>
                  </a:lnTo>
                  <a:lnTo>
                    <a:pt x="48" y="123"/>
                  </a:lnTo>
                  <a:lnTo>
                    <a:pt x="48" y="11"/>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5" name="Freeform 36"/>
            <p:cNvSpPr>
              <a:spLocks noEditPoints="1"/>
            </p:cNvSpPr>
            <p:nvPr/>
          </p:nvSpPr>
          <p:spPr bwMode="auto">
            <a:xfrm>
              <a:off x="6967" y="3374"/>
              <a:ext cx="22" cy="38"/>
            </a:xfrm>
            <a:custGeom>
              <a:avLst/>
              <a:gdLst>
                <a:gd name="T0" fmla="*/ 66 w 95"/>
                <a:gd name="T1" fmla="*/ 0 h 161"/>
                <a:gd name="T2" fmla="*/ 80 w 95"/>
                <a:gd name="T3" fmla="*/ 0 h 161"/>
                <a:gd name="T4" fmla="*/ 56 w 95"/>
                <a:gd name="T5" fmla="*/ 25 h 161"/>
                <a:gd name="T6" fmla="*/ 42 w 95"/>
                <a:gd name="T7" fmla="*/ 25 h 161"/>
                <a:gd name="T8" fmla="*/ 18 w 95"/>
                <a:gd name="T9" fmla="*/ 0 h 161"/>
                <a:gd name="T10" fmla="*/ 31 w 95"/>
                <a:gd name="T11" fmla="*/ 0 h 161"/>
                <a:gd name="T12" fmla="*/ 49 w 95"/>
                <a:gd name="T13" fmla="*/ 18 h 161"/>
                <a:gd name="T14" fmla="*/ 66 w 95"/>
                <a:gd name="T15" fmla="*/ 0 h 161"/>
                <a:gd name="T16" fmla="*/ 0 w 95"/>
                <a:gd name="T17" fmla="*/ 38 h 161"/>
                <a:gd name="T18" fmla="*/ 95 w 95"/>
                <a:gd name="T19" fmla="*/ 38 h 161"/>
                <a:gd name="T20" fmla="*/ 95 w 95"/>
                <a:gd name="T21" fmla="*/ 49 h 161"/>
                <a:gd name="T22" fmla="*/ 13 w 95"/>
                <a:gd name="T23" fmla="*/ 49 h 161"/>
                <a:gd name="T24" fmla="*/ 13 w 95"/>
                <a:gd name="T25" fmla="*/ 92 h 161"/>
                <a:gd name="T26" fmla="*/ 89 w 95"/>
                <a:gd name="T27" fmla="*/ 92 h 161"/>
                <a:gd name="T28" fmla="*/ 89 w 95"/>
                <a:gd name="T29" fmla="*/ 104 h 161"/>
                <a:gd name="T30" fmla="*/ 13 w 95"/>
                <a:gd name="T31" fmla="*/ 104 h 161"/>
                <a:gd name="T32" fmla="*/ 13 w 95"/>
                <a:gd name="T33" fmla="*/ 149 h 161"/>
                <a:gd name="T34" fmla="*/ 95 w 95"/>
                <a:gd name="T35" fmla="*/ 149 h 161"/>
                <a:gd name="T36" fmla="*/ 95 w 95"/>
                <a:gd name="T37" fmla="*/ 161 h 161"/>
                <a:gd name="T38" fmla="*/ 0 w 95"/>
                <a:gd name="T39" fmla="*/ 161 h 161"/>
                <a:gd name="T40" fmla="*/ 0 w 95"/>
                <a:gd name="T41" fmla="*/ 3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5" h="161">
                  <a:moveTo>
                    <a:pt x="66" y="0"/>
                  </a:moveTo>
                  <a:lnTo>
                    <a:pt x="80" y="0"/>
                  </a:lnTo>
                  <a:lnTo>
                    <a:pt x="56" y="25"/>
                  </a:lnTo>
                  <a:lnTo>
                    <a:pt x="42" y="25"/>
                  </a:lnTo>
                  <a:lnTo>
                    <a:pt x="18" y="0"/>
                  </a:lnTo>
                  <a:lnTo>
                    <a:pt x="31" y="0"/>
                  </a:lnTo>
                  <a:lnTo>
                    <a:pt x="49" y="18"/>
                  </a:lnTo>
                  <a:lnTo>
                    <a:pt x="66" y="0"/>
                  </a:lnTo>
                  <a:close/>
                  <a:moveTo>
                    <a:pt x="0" y="38"/>
                  </a:moveTo>
                  <a:lnTo>
                    <a:pt x="95" y="38"/>
                  </a:lnTo>
                  <a:lnTo>
                    <a:pt x="95" y="49"/>
                  </a:lnTo>
                  <a:lnTo>
                    <a:pt x="13" y="49"/>
                  </a:lnTo>
                  <a:lnTo>
                    <a:pt x="13" y="92"/>
                  </a:lnTo>
                  <a:lnTo>
                    <a:pt x="89" y="92"/>
                  </a:lnTo>
                  <a:lnTo>
                    <a:pt x="89" y="104"/>
                  </a:lnTo>
                  <a:lnTo>
                    <a:pt x="13" y="104"/>
                  </a:lnTo>
                  <a:lnTo>
                    <a:pt x="13" y="149"/>
                  </a:lnTo>
                  <a:lnTo>
                    <a:pt x="95" y="149"/>
                  </a:lnTo>
                  <a:lnTo>
                    <a:pt x="95" y="161"/>
                  </a:lnTo>
                  <a:lnTo>
                    <a:pt x="0" y="161"/>
                  </a:lnTo>
                  <a:lnTo>
                    <a:pt x="0" y="38"/>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6" name="Freeform 37"/>
            <p:cNvSpPr>
              <a:spLocks/>
            </p:cNvSpPr>
            <p:nvPr/>
          </p:nvSpPr>
          <p:spPr bwMode="auto">
            <a:xfrm>
              <a:off x="6998" y="3383"/>
              <a:ext cx="20" cy="29"/>
            </a:xfrm>
            <a:custGeom>
              <a:avLst/>
              <a:gdLst>
                <a:gd name="T0" fmla="*/ 0 w 90"/>
                <a:gd name="T1" fmla="*/ 0 h 123"/>
                <a:gd name="T2" fmla="*/ 12 w 90"/>
                <a:gd name="T3" fmla="*/ 0 h 123"/>
                <a:gd name="T4" fmla="*/ 12 w 90"/>
                <a:gd name="T5" fmla="*/ 111 h 123"/>
                <a:gd name="T6" fmla="*/ 90 w 90"/>
                <a:gd name="T7" fmla="*/ 111 h 123"/>
                <a:gd name="T8" fmla="*/ 90 w 90"/>
                <a:gd name="T9" fmla="*/ 123 h 123"/>
                <a:gd name="T10" fmla="*/ 0 w 90"/>
                <a:gd name="T11" fmla="*/ 123 h 123"/>
                <a:gd name="T12" fmla="*/ 0 w 90"/>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90" h="123">
                  <a:moveTo>
                    <a:pt x="0" y="0"/>
                  </a:moveTo>
                  <a:lnTo>
                    <a:pt x="12" y="0"/>
                  </a:lnTo>
                  <a:lnTo>
                    <a:pt x="12" y="111"/>
                  </a:lnTo>
                  <a:lnTo>
                    <a:pt x="90" y="111"/>
                  </a:lnTo>
                  <a:lnTo>
                    <a:pt x="90"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7" name="Freeform 38"/>
            <p:cNvSpPr>
              <a:spLocks noEditPoints="1"/>
            </p:cNvSpPr>
            <p:nvPr/>
          </p:nvSpPr>
          <p:spPr bwMode="auto">
            <a:xfrm>
              <a:off x="7021" y="3382"/>
              <a:ext cx="30" cy="31"/>
            </a:xfrm>
            <a:custGeom>
              <a:avLst/>
              <a:gdLst>
                <a:gd name="T0" fmla="*/ 117 w 130"/>
                <a:gd name="T1" fmla="*/ 65 h 130"/>
                <a:gd name="T2" fmla="*/ 65 w 130"/>
                <a:gd name="T3" fmla="*/ 12 h 130"/>
                <a:gd name="T4" fmla="*/ 13 w 130"/>
                <a:gd name="T5" fmla="*/ 65 h 130"/>
                <a:gd name="T6" fmla="*/ 65 w 130"/>
                <a:gd name="T7" fmla="*/ 118 h 130"/>
                <a:gd name="T8" fmla="*/ 117 w 130"/>
                <a:gd name="T9" fmla="*/ 65 h 130"/>
                <a:gd name="T10" fmla="*/ 65 w 130"/>
                <a:gd name="T11" fmla="*/ 130 h 130"/>
                <a:gd name="T12" fmla="*/ 0 w 130"/>
                <a:gd name="T13" fmla="*/ 65 h 130"/>
                <a:gd name="T14" fmla="*/ 65 w 130"/>
                <a:gd name="T15" fmla="*/ 0 h 130"/>
                <a:gd name="T16" fmla="*/ 130 w 130"/>
                <a:gd name="T17" fmla="*/ 65 h 130"/>
                <a:gd name="T18" fmla="*/ 65 w 130"/>
                <a:gd name="T19"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30">
                  <a:moveTo>
                    <a:pt x="117" y="65"/>
                  </a:moveTo>
                  <a:cubicBezTo>
                    <a:pt x="117" y="32"/>
                    <a:pt x="98" y="12"/>
                    <a:pt x="65" y="12"/>
                  </a:cubicBezTo>
                  <a:cubicBezTo>
                    <a:pt x="32" y="12"/>
                    <a:pt x="13" y="32"/>
                    <a:pt x="13" y="65"/>
                  </a:cubicBezTo>
                  <a:cubicBezTo>
                    <a:pt x="13" y="99"/>
                    <a:pt x="32" y="118"/>
                    <a:pt x="65" y="118"/>
                  </a:cubicBezTo>
                  <a:cubicBezTo>
                    <a:pt x="98" y="118"/>
                    <a:pt x="117" y="99"/>
                    <a:pt x="117" y="65"/>
                  </a:cubicBezTo>
                  <a:close/>
                  <a:moveTo>
                    <a:pt x="65" y="130"/>
                  </a:moveTo>
                  <a:cubicBezTo>
                    <a:pt x="24" y="130"/>
                    <a:pt x="0" y="106"/>
                    <a:pt x="0" y="65"/>
                  </a:cubicBezTo>
                  <a:cubicBezTo>
                    <a:pt x="0" y="25"/>
                    <a:pt x="24" y="0"/>
                    <a:pt x="65" y="0"/>
                  </a:cubicBezTo>
                  <a:cubicBezTo>
                    <a:pt x="105" y="0"/>
                    <a:pt x="130" y="25"/>
                    <a:pt x="130" y="65"/>
                  </a:cubicBezTo>
                  <a:cubicBezTo>
                    <a:pt x="130" y="106"/>
                    <a:pt x="105" y="130"/>
                    <a:pt x="65" y="130"/>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8" name="Freeform 39"/>
            <p:cNvSpPr>
              <a:spLocks/>
            </p:cNvSpPr>
            <p:nvPr/>
          </p:nvSpPr>
          <p:spPr bwMode="auto">
            <a:xfrm>
              <a:off x="7056" y="3383"/>
              <a:ext cx="29" cy="29"/>
            </a:xfrm>
            <a:custGeom>
              <a:avLst/>
              <a:gdLst>
                <a:gd name="T0" fmla="*/ 0 w 126"/>
                <a:gd name="T1" fmla="*/ 0 h 123"/>
                <a:gd name="T2" fmla="*/ 13 w 126"/>
                <a:gd name="T3" fmla="*/ 0 h 123"/>
                <a:gd name="T4" fmla="*/ 63 w 126"/>
                <a:gd name="T5" fmla="*/ 112 h 123"/>
                <a:gd name="T6" fmla="*/ 112 w 126"/>
                <a:gd name="T7" fmla="*/ 0 h 123"/>
                <a:gd name="T8" fmla="*/ 126 w 126"/>
                <a:gd name="T9" fmla="*/ 0 h 123"/>
                <a:gd name="T10" fmla="*/ 71 w 126"/>
                <a:gd name="T11" fmla="*/ 123 h 123"/>
                <a:gd name="T12" fmla="*/ 55 w 126"/>
                <a:gd name="T13" fmla="*/ 123 h 123"/>
                <a:gd name="T14" fmla="*/ 0 w 126"/>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123">
                  <a:moveTo>
                    <a:pt x="0" y="0"/>
                  </a:moveTo>
                  <a:lnTo>
                    <a:pt x="13" y="0"/>
                  </a:lnTo>
                  <a:lnTo>
                    <a:pt x="63" y="112"/>
                  </a:lnTo>
                  <a:lnTo>
                    <a:pt x="112" y="0"/>
                  </a:lnTo>
                  <a:lnTo>
                    <a:pt x="126" y="0"/>
                  </a:lnTo>
                  <a:lnTo>
                    <a:pt x="71" y="123"/>
                  </a:lnTo>
                  <a:lnTo>
                    <a:pt x="55"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49" name="Freeform 40"/>
            <p:cNvSpPr>
              <a:spLocks noEditPoints="1"/>
            </p:cNvSpPr>
            <p:nvPr/>
          </p:nvSpPr>
          <p:spPr bwMode="auto">
            <a:xfrm>
              <a:off x="7088" y="3374"/>
              <a:ext cx="27" cy="38"/>
            </a:xfrm>
            <a:custGeom>
              <a:avLst/>
              <a:gdLst>
                <a:gd name="T0" fmla="*/ 71 w 118"/>
                <a:gd name="T1" fmla="*/ 0 h 161"/>
                <a:gd name="T2" fmla="*/ 86 w 118"/>
                <a:gd name="T3" fmla="*/ 0 h 161"/>
                <a:gd name="T4" fmla="*/ 66 w 118"/>
                <a:gd name="T5" fmla="*/ 25 h 161"/>
                <a:gd name="T6" fmla="*/ 56 w 118"/>
                <a:gd name="T7" fmla="*/ 25 h 161"/>
                <a:gd name="T8" fmla="*/ 71 w 118"/>
                <a:gd name="T9" fmla="*/ 0 h 161"/>
                <a:gd name="T10" fmla="*/ 53 w 118"/>
                <a:gd name="T11" fmla="*/ 108 h 161"/>
                <a:gd name="T12" fmla="*/ 0 w 118"/>
                <a:gd name="T13" fmla="*/ 38 h 161"/>
                <a:gd name="T14" fmla="*/ 15 w 118"/>
                <a:gd name="T15" fmla="*/ 38 h 161"/>
                <a:gd name="T16" fmla="*/ 59 w 118"/>
                <a:gd name="T17" fmla="*/ 98 h 161"/>
                <a:gd name="T18" fmla="*/ 103 w 118"/>
                <a:gd name="T19" fmla="*/ 38 h 161"/>
                <a:gd name="T20" fmla="*/ 118 w 118"/>
                <a:gd name="T21" fmla="*/ 38 h 161"/>
                <a:gd name="T22" fmla="*/ 65 w 118"/>
                <a:gd name="T23" fmla="*/ 108 h 161"/>
                <a:gd name="T24" fmla="*/ 65 w 118"/>
                <a:gd name="T25" fmla="*/ 161 h 161"/>
                <a:gd name="T26" fmla="*/ 53 w 118"/>
                <a:gd name="T27" fmla="*/ 161 h 161"/>
                <a:gd name="T28" fmla="*/ 53 w 118"/>
                <a:gd name="T29" fmla="*/ 10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8" h="161">
                  <a:moveTo>
                    <a:pt x="71" y="0"/>
                  </a:moveTo>
                  <a:lnTo>
                    <a:pt x="86" y="0"/>
                  </a:lnTo>
                  <a:lnTo>
                    <a:pt x="66" y="25"/>
                  </a:lnTo>
                  <a:lnTo>
                    <a:pt x="56" y="25"/>
                  </a:lnTo>
                  <a:lnTo>
                    <a:pt x="71" y="0"/>
                  </a:lnTo>
                  <a:close/>
                  <a:moveTo>
                    <a:pt x="53" y="108"/>
                  </a:moveTo>
                  <a:lnTo>
                    <a:pt x="0" y="38"/>
                  </a:lnTo>
                  <a:lnTo>
                    <a:pt x="15" y="38"/>
                  </a:lnTo>
                  <a:lnTo>
                    <a:pt x="59" y="98"/>
                  </a:lnTo>
                  <a:lnTo>
                    <a:pt x="103" y="38"/>
                  </a:lnTo>
                  <a:lnTo>
                    <a:pt x="118" y="38"/>
                  </a:lnTo>
                  <a:lnTo>
                    <a:pt x="65" y="108"/>
                  </a:lnTo>
                  <a:lnTo>
                    <a:pt x="65" y="161"/>
                  </a:lnTo>
                  <a:lnTo>
                    <a:pt x="53" y="161"/>
                  </a:lnTo>
                  <a:lnTo>
                    <a:pt x="53" y="108"/>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0" name="Freeform 41"/>
            <p:cNvSpPr>
              <a:spLocks/>
            </p:cNvSpPr>
            <p:nvPr/>
          </p:nvSpPr>
          <p:spPr bwMode="auto">
            <a:xfrm>
              <a:off x="7121" y="3382"/>
              <a:ext cx="29" cy="31"/>
            </a:xfrm>
            <a:custGeom>
              <a:avLst/>
              <a:gdLst>
                <a:gd name="T0" fmla="*/ 64 w 124"/>
                <a:gd name="T1" fmla="*/ 12 h 130"/>
                <a:gd name="T2" fmla="*/ 12 w 124"/>
                <a:gd name="T3" fmla="*/ 65 h 130"/>
                <a:gd name="T4" fmla="*/ 62 w 124"/>
                <a:gd name="T5" fmla="*/ 118 h 130"/>
                <a:gd name="T6" fmla="*/ 111 w 124"/>
                <a:gd name="T7" fmla="*/ 81 h 130"/>
                <a:gd name="T8" fmla="*/ 124 w 124"/>
                <a:gd name="T9" fmla="*/ 81 h 130"/>
                <a:gd name="T10" fmla="*/ 62 w 124"/>
                <a:gd name="T11" fmla="*/ 130 h 130"/>
                <a:gd name="T12" fmla="*/ 0 w 124"/>
                <a:gd name="T13" fmla="*/ 65 h 130"/>
                <a:gd name="T14" fmla="*/ 65 w 124"/>
                <a:gd name="T15" fmla="*/ 0 h 130"/>
                <a:gd name="T16" fmla="*/ 122 w 124"/>
                <a:gd name="T17" fmla="*/ 44 h 130"/>
                <a:gd name="T18" fmla="*/ 109 w 124"/>
                <a:gd name="T19" fmla="*/ 44 h 130"/>
                <a:gd name="T20" fmla="*/ 64 w 124"/>
                <a:gd name="T21" fmla="*/ 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30">
                  <a:moveTo>
                    <a:pt x="64" y="12"/>
                  </a:moveTo>
                  <a:cubicBezTo>
                    <a:pt x="32" y="12"/>
                    <a:pt x="12" y="32"/>
                    <a:pt x="12" y="65"/>
                  </a:cubicBezTo>
                  <a:cubicBezTo>
                    <a:pt x="12" y="98"/>
                    <a:pt x="32" y="118"/>
                    <a:pt x="62" y="118"/>
                  </a:cubicBezTo>
                  <a:cubicBezTo>
                    <a:pt x="87" y="118"/>
                    <a:pt x="106" y="104"/>
                    <a:pt x="111" y="81"/>
                  </a:cubicBezTo>
                  <a:lnTo>
                    <a:pt x="124" y="81"/>
                  </a:lnTo>
                  <a:cubicBezTo>
                    <a:pt x="118" y="111"/>
                    <a:pt x="95" y="130"/>
                    <a:pt x="62" y="130"/>
                  </a:cubicBezTo>
                  <a:cubicBezTo>
                    <a:pt x="25" y="130"/>
                    <a:pt x="0" y="105"/>
                    <a:pt x="0" y="65"/>
                  </a:cubicBezTo>
                  <a:cubicBezTo>
                    <a:pt x="0" y="25"/>
                    <a:pt x="24" y="0"/>
                    <a:pt x="65" y="0"/>
                  </a:cubicBezTo>
                  <a:cubicBezTo>
                    <a:pt x="97" y="0"/>
                    <a:pt x="118" y="17"/>
                    <a:pt x="122" y="44"/>
                  </a:cubicBezTo>
                  <a:lnTo>
                    <a:pt x="109" y="44"/>
                  </a:lnTo>
                  <a:cubicBezTo>
                    <a:pt x="105" y="24"/>
                    <a:pt x="89" y="12"/>
                    <a:pt x="64" y="12"/>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1" name="Freeform 42"/>
            <p:cNvSpPr>
              <a:spLocks/>
            </p:cNvSpPr>
            <p:nvPr/>
          </p:nvSpPr>
          <p:spPr bwMode="auto">
            <a:xfrm>
              <a:off x="7157" y="3383"/>
              <a:ext cx="24" cy="29"/>
            </a:xfrm>
            <a:custGeom>
              <a:avLst/>
              <a:gdLst>
                <a:gd name="T0" fmla="*/ 0 w 105"/>
                <a:gd name="T1" fmla="*/ 0 h 123"/>
                <a:gd name="T2" fmla="*/ 12 w 105"/>
                <a:gd name="T3" fmla="*/ 0 h 123"/>
                <a:gd name="T4" fmla="*/ 12 w 105"/>
                <a:gd name="T5" fmla="*/ 51 h 123"/>
                <a:gd name="T6" fmla="*/ 93 w 105"/>
                <a:gd name="T7" fmla="*/ 51 h 123"/>
                <a:gd name="T8" fmla="*/ 93 w 105"/>
                <a:gd name="T9" fmla="*/ 0 h 123"/>
                <a:gd name="T10" fmla="*/ 105 w 105"/>
                <a:gd name="T11" fmla="*/ 0 h 123"/>
                <a:gd name="T12" fmla="*/ 105 w 105"/>
                <a:gd name="T13" fmla="*/ 123 h 123"/>
                <a:gd name="T14" fmla="*/ 93 w 105"/>
                <a:gd name="T15" fmla="*/ 123 h 123"/>
                <a:gd name="T16" fmla="*/ 93 w 105"/>
                <a:gd name="T17" fmla="*/ 63 h 123"/>
                <a:gd name="T18" fmla="*/ 12 w 105"/>
                <a:gd name="T19" fmla="*/ 63 h 123"/>
                <a:gd name="T20" fmla="*/ 12 w 105"/>
                <a:gd name="T21" fmla="*/ 123 h 123"/>
                <a:gd name="T22" fmla="*/ 0 w 105"/>
                <a:gd name="T23" fmla="*/ 123 h 123"/>
                <a:gd name="T24" fmla="*/ 0 w 10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23">
                  <a:moveTo>
                    <a:pt x="0" y="0"/>
                  </a:moveTo>
                  <a:lnTo>
                    <a:pt x="12" y="0"/>
                  </a:lnTo>
                  <a:lnTo>
                    <a:pt x="12" y="51"/>
                  </a:lnTo>
                  <a:lnTo>
                    <a:pt x="93" y="51"/>
                  </a:lnTo>
                  <a:lnTo>
                    <a:pt x="93" y="0"/>
                  </a:lnTo>
                  <a:lnTo>
                    <a:pt x="105" y="0"/>
                  </a:lnTo>
                  <a:lnTo>
                    <a:pt x="105" y="123"/>
                  </a:lnTo>
                  <a:lnTo>
                    <a:pt x="93" y="123"/>
                  </a:lnTo>
                  <a:lnTo>
                    <a:pt x="93" y="63"/>
                  </a:lnTo>
                  <a:lnTo>
                    <a:pt x="12" y="63"/>
                  </a:lnTo>
                  <a:lnTo>
                    <a:pt x="12"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2" name="Freeform 43"/>
            <p:cNvSpPr>
              <a:spLocks noEditPoints="1"/>
            </p:cNvSpPr>
            <p:nvPr/>
          </p:nvSpPr>
          <p:spPr bwMode="auto">
            <a:xfrm>
              <a:off x="7190" y="3382"/>
              <a:ext cx="30" cy="31"/>
            </a:xfrm>
            <a:custGeom>
              <a:avLst/>
              <a:gdLst>
                <a:gd name="T0" fmla="*/ 117 w 130"/>
                <a:gd name="T1" fmla="*/ 65 h 130"/>
                <a:gd name="T2" fmla="*/ 65 w 130"/>
                <a:gd name="T3" fmla="*/ 12 h 130"/>
                <a:gd name="T4" fmla="*/ 13 w 130"/>
                <a:gd name="T5" fmla="*/ 65 h 130"/>
                <a:gd name="T6" fmla="*/ 65 w 130"/>
                <a:gd name="T7" fmla="*/ 118 h 130"/>
                <a:gd name="T8" fmla="*/ 117 w 130"/>
                <a:gd name="T9" fmla="*/ 65 h 130"/>
                <a:gd name="T10" fmla="*/ 65 w 130"/>
                <a:gd name="T11" fmla="*/ 130 h 130"/>
                <a:gd name="T12" fmla="*/ 0 w 130"/>
                <a:gd name="T13" fmla="*/ 65 h 130"/>
                <a:gd name="T14" fmla="*/ 65 w 130"/>
                <a:gd name="T15" fmla="*/ 0 h 130"/>
                <a:gd name="T16" fmla="*/ 130 w 130"/>
                <a:gd name="T17" fmla="*/ 65 h 130"/>
                <a:gd name="T18" fmla="*/ 65 w 130"/>
                <a:gd name="T19"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30">
                  <a:moveTo>
                    <a:pt x="117" y="65"/>
                  </a:moveTo>
                  <a:cubicBezTo>
                    <a:pt x="117" y="32"/>
                    <a:pt x="98" y="12"/>
                    <a:pt x="65" y="12"/>
                  </a:cubicBezTo>
                  <a:cubicBezTo>
                    <a:pt x="32" y="12"/>
                    <a:pt x="13" y="32"/>
                    <a:pt x="13" y="65"/>
                  </a:cubicBezTo>
                  <a:cubicBezTo>
                    <a:pt x="13" y="99"/>
                    <a:pt x="32" y="118"/>
                    <a:pt x="65" y="118"/>
                  </a:cubicBezTo>
                  <a:cubicBezTo>
                    <a:pt x="98" y="118"/>
                    <a:pt x="117" y="99"/>
                    <a:pt x="117" y="65"/>
                  </a:cubicBezTo>
                  <a:close/>
                  <a:moveTo>
                    <a:pt x="65" y="130"/>
                  </a:moveTo>
                  <a:cubicBezTo>
                    <a:pt x="24" y="130"/>
                    <a:pt x="0" y="106"/>
                    <a:pt x="0" y="65"/>
                  </a:cubicBezTo>
                  <a:cubicBezTo>
                    <a:pt x="0" y="25"/>
                    <a:pt x="24" y="0"/>
                    <a:pt x="65" y="0"/>
                  </a:cubicBezTo>
                  <a:cubicBezTo>
                    <a:pt x="105" y="0"/>
                    <a:pt x="130" y="25"/>
                    <a:pt x="130" y="65"/>
                  </a:cubicBezTo>
                  <a:cubicBezTo>
                    <a:pt x="130" y="106"/>
                    <a:pt x="105" y="130"/>
                    <a:pt x="65" y="130"/>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3" name="Freeform 44"/>
            <p:cNvSpPr>
              <a:spLocks/>
            </p:cNvSpPr>
            <p:nvPr/>
          </p:nvSpPr>
          <p:spPr bwMode="auto">
            <a:xfrm>
              <a:off x="7224" y="3383"/>
              <a:ext cx="29" cy="29"/>
            </a:xfrm>
            <a:custGeom>
              <a:avLst/>
              <a:gdLst>
                <a:gd name="T0" fmla="*/ 0 w 126"/>
                <a:gd name="T1" fmla="*/ 0 h 123"/>
                <a:gd name="T2" fmla="*/ 13 w 126"/>
                <a:gd name="T3" fmla="*/ 0 h 123"/>
                <a:gd name="T4" fmla="*/ 63 w 126"/>
                <a:gd name="T5" fmla="*/ 112 h 123"/>
                <a:gd name="T6" fmla="*/ 113 w 126"/>
                <a:gd name="T7" fmla="*/ 0 h 123"/>
                <a:gd name="T8" fmla="*/ 126 w 126"/>
                <a:gd name="T9" fmla="*/ 0 h 123"/>
                <a:gd name="T10" fmla="*/ 71 w 126"/>
                <a:gd name="T11" fmla="*/ 123 h 123"/>
                <a:gd name="T12" fmla="*/ 55 w 126"/>
                <a:gd name="T13" fmla="*/ 123 h 123"/>
                <a:gd name="T14" fmla="*/ 0 w 126"/>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123">
                  <a:moveTo>
                    <a:pt x="0" y="0"/>
                  </a:moveTo>
                  <a:lnTo>
                    <a:pt x="13" y="0"/>
                  </a:lnTo>
                  <a:lnTo>
                    <a:pt x="63" y="112"/>
                  </a:lnTo>
                  <a:lnTo>
                    <a:pt x="113" y="0"/>
                  </a:lnTo>
                  <a:lnTo>
                    <a:pt x="126" y="0"/>
                  </a:lnTo>
                  <a:lnTo>
                    <a:pt x="71" y="123"/>
                  </a:lnTo>
                  <a:lnTo>
                    <a:pt x="55"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4" name="Freeform 45"/>
            <p:cNvSpPr>
              <a:spLocks/>
            </p:cNvSpPr>
            <p:nvPr/>
          </p:nvSpPr>
          <p:spPr bwMode="auto">
            <a:xfrm>
              <a:off x="7257" y="3383"/>
              <a:ext cx="27" cy="29"/>
            </a:xfrm>
            <a:custGeom>
              <a:avLst/>
              <a:gdLst>
                <a:gd name="T0" fmla="*/ 53 w 118"/>
                <a:gd name="T1" fmla="*/ 70 h 123"/>
                <a:gd name="T2" fmla="*/ 0 w 118"/>
                <a:gd name="T3" fmla="*/ 0 h 123"/>
                <a:gd name="T4" fmla="*/ 15 w 118"/>
                <a:gd name="T5" fmla="*/ 0 h 123"/>
                <a:gd name="T6" fmla="*/ 59 w 118"/>
                <a:gd name="T7" fmla="*/ 60 h 123"/>
                <a:gd name="T8" fmla="*/ 103 w 118"/>
                <a:gd name="T9" fmla="*/ 0 h 123"/>
                <a:gd name="T10" fmla="*/ 118 w 118"/>
                <a:gd name="T11" fmla="*/ 0 h 123"/>
                <a:gd name="T12" fmla="*/ 65 w 118"/>
                <a:gd name="T13" fmla="*/ 70 h 123"/>
                <a:gd name="T14" fmla="*/ 65 w 118"/>
                <a:gd name="T15" fmla="*/ 123 h 123"/>
                <a:gd name="T16" fmla="*/ 53 w 118"/>
                <a:gd name="T17" fmla="*/ 123 h 123"/>
                <a:gd name="T18" fmla="*/ 53 w 118"/>
                <a:gd name="T19" fmla="*/ 7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123">
                  <a:moveTo>
                    <a:pt x="53" y="70"/>
                  </a:moveTo>
                  <a:lnTo>
                    <a:pt x="0" y="0"/>
                  </a:lnTo>
                  <a:lnTo>
                    <a:pt x="15" y="0"/>
                  </a:lnTo>
                  <a:lnTo>
                    <a:pt x="59" y="60"/>
                  </a:lnTo>
                  <a:lnTo>
                    <a:pt x="103" y="0"/>
                  </a:lnTo>
                  <a:lnTo>
                    <a:pt x="118" y="0"/>
                  </a:lnTo>
                  <a:lnTo>
                    <a:pt x="65" y="70"/>
                  </a:lnTo>
                  <a:lnTo>
                    <a:pt x="65" y="123"/>
                  </a:lnTo>
                  <a:lnTo>
                    <a:pt x="53" y="123"/>
                  </a:lnTo>
                  <a:lnTo>
                    <a:pt x="53" y="7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5" name="Rectangle 46"/>
            <p:cNvSpPr>
              <a:spLocks noChangeArrowheads="1"/>
            </p:cNvSpPr>
            <p:nvPr/>
          </p:nvSpPr>
          <p:spPr bwMode="auto">
            <a:xfrm>
              <a:off x="4205" y="3032"/>
              <a:ext cx="604" cy="419"/>
            </a:xfrm>
            <a:prstGeom prst="rect">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6" name="Rectangle 47"/>
            <p:cNvSpPr>
              <a:spLocks noChangeArrowheads="1"/>
            </p:cNvSpPr>
            <p:nvPr/>
          </p:nvSpPr>
          <p:spPr bwMode="auto">
            <a:xfrm>
              <a:off x="4217" y="3043"/>
              <a:ext cx="580" cy="396"/>
            </a:xfrm>
            <a:prstGeom prst="rect">
              <a:avLst/>
            </a:prstGeom>
            <a:solidFill>
              <a:srgbClr val="044DA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7" name="Freeform 48"/>
            <p:cNvSpPr>
              <a:spLocks/>
            </p:cNvSpPr>
            <p:nvPr/>
          </p:nvSpPr>
          <p:spPr bwMode="auto">
            <a:xfrm>
              <a:off x="4487" y="3091"/>
              <a:ext cx="40" cy="39"/>
            </a:xfrm>
            <a:custGeom>
              <a:avLst/>
              <a:gdLst>
                <a:gd name="T0" fmla="*/ 33 w 174"/>
                <a:gd name="T1" fmla="*/ 166 h 166"/>
                <a:gd name="T2" fmla="*/ 87 w 174"/>
                <a:gd name="T3" fmla="*/ 127 h 166"/>
                <a:gd name="T4" fmla="*/ 140 w 174"/>
                <a:gd name="T5" fmla="*/ 166 h 166"/>
                <a:gd name="T6" fmla="*/ 120 w 174"/>
                <a:gd name="T7" fmla="*/ 103 h 166"/>
                <a:gd name="T8" fmla="*/ 174 w 174"/>
                <a:gd name="T9" fmla="*/ 64 h 166"/>
                <a:gd name="T10" fmla="*/ 107 w 174"/>
                <a:gd name="T11" fmla="*/ 64 h 166"/>
                <a:gd name="T12" fmla="*/ 87 w 174"/>
                <a:gd name="T13" fmla="*/ 0 h 166"/>
                <a:gd name="T14" fmla="*/ 66 w 174"/>
                <a:gd name="T15" fmla="*/ 64 h 166"/>
                <a:gd name="T16" fmla="*/ 0 w 174"/>
                <a:gd name="T17" fmla="*/ 64 h 166"/>
                <a:gd name="T18" fmla="*/ 54 w 174"/>
                <a:gd name="T19" fmla="*/ 103 h 166"/>
                <a:gd name="T20" fmla="*/ 33 w 174"/>
                <a:gd name="T21"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6">
                  <a:moveTo>
                    <a:pt x="33" y="166"/>
                  </a:moveTo>
                  <a:lnTo>
                    <a:pt x="87" y="127"/>
                  </a:lnTo>
                  <a:lnTo>
                    <a:pt x="140" y="166"/>
                  </a:lnTo>
                  <a:lnTo>
                    <a:pt x="120" y="103"/>
                  </a:lnTo>
                  <a:lnTo>
                    <a:pt x="174" y="64"/>
                  </a:lnTo>
                  <a:lnTo>
                    <a:pt x="107" y="64"/>
                  </a:lnTo>
                  <a:lnTo>
                    <a:pt x="87" y="0"/>
                  </a:lnTo>
                  <a:lnTo>
                    <a:pt x="66" y="64"/>
                  </a:lnTo>
                  <a:lnTo>
                    <a:pt x="0" y="64"/>
                  </a:lnTo>
                  <a:lnTo>
                    <a:pt x="54" y="103"/>
                  </a:lnTo>
                  <a:lnTo>
                    <a:pt x="33" y="166"/>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8" name="Freeform 49"/>
            <p:cNvSpPr>
              <a:spLocks/>
            </p:cNvSpPr>
            <p:nvPr/>
          </p:nvSpPr>
          <p:spPr bwMode="auto">
            <a:xfrm>
              <a:off x="4423" y="3108"/>
              <a:ext cx="40" cy="39"/>
            </a:xfrm>
            <a:custGeom>
              <a:avLst/>
              <a:gdLst>
                <a:gd name="T0" fmla="*/ 34 w 175"/>
                <a:gd name="T1" fmla="*/ 166 h 166"/>
                <a:gd name="T2" fmla="*/ 87 w 175"/>
                <a:gd name="T3" fmla="*/ 127 h 166"/>
                <a:gd name="T4" fmla="*/ 141 w 175"/>
                <a:gd name="T5" fmla="*/ 166 h 166"/>
                <a:gd name="T6" fmla="*/ 120 w 175"/>
                <a:gd name="T7" fmla="*/ 103 h 166"/>
                <a:gd name="T8" fmla="*/ 175 w 175"/>
                <a:gd name="T9" fmla="*/ 64 h 166"/>
                <a:gd name="T10" fmla="*/ 108 w 175"/>
                <a:gd name="T11" fmla="*/ 64 h 166"/>
                <a:gd name="T12" fmla="*/ 87 w 175"/>
                <a:gd name="T13" fmla="*/ 0 h 166"/>
                <a:gd name="T14" fmla="*/ 67 w 175"/>
                <a:gd name="T15" fmla="*/ 64 h 166"/>
                <a:gd name="T16" fmla="*/ 0 w 175"/>
                <a:gd name="T17" fmla="*/ 64 h 166"/>
                <a:gd name="T18" fmla="*/ 54 w 175"/>
                <a:gd name="T19" fmla="*/ 103 h 166"/>
                <a:gd name="T20" fmla="*/ 34 w 175"/>
                <a:gd name="T21"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34" y="166"/>
                  </a:moveTo>
                  <a:lnTo>
                    <a:pt x="87" y="127"/>
                  </a:lnTo>
                  <a:lnTo>
                    <a:pt x="141" y="166"/>
                  </a:lnTo>
                  <a:lnTo>
                    <a:pt x="120" y="103"/>
                  </a:lnTo>
                  <a:lnTo>
                    <a:pt x="175" y="64"/>
                  </a:lnTo>
                  <a:lnTo>
                    <a:pt x="108" y="64"/>
                  </a:lnTo>
                  <a:lnTo>
                    <a:pt x="87" y="0"/>
                  </a:lnTo>
                  <a:lnTo>
                    <a:pt x="67" y="64"/>
                  </a:lnTo>
                  <a:lnTo>
                    <a:pt x="0" y="64"/>
                  </a:lnTo>
                  <a:lnTo>
                    <a:pt x="54" y="103"/>
                  </a:lnTo>
                  <a:lnTo>
                    <a:pt x="34" y="166"/>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59" name="Freeform 50"/>
            <p:cNvSpPr>
              <a:spLocks/>
            </p:cNvSpPr>
            <p:nvPr/>
          </p:nvSpPr>
          <p:spPr bwMode="auto">
            <a:xfrm>
              <a:off x="4377" y="3156"/>
              <a:ext cx="40" cy="39"/>
            </a:xfrm>
            <a:custGeom>
              <a:avLst/>
              <a:gdLst>
                <a:gd name="T0" fmla="*/ 88 w 175"/>
                <a:gd name="T1" fmla="*/ 0 h 166"/>
                <a:gd name="T2" fmla="*/ 67 w 175"/>
                <a:gd name="T3" fmla="*/ 64 h 166"/>
                <a:gd name="T4" fmla="*/ 0 w 175"/>
                <a:gd name="T5" fmla="*/ 64 h 166"/>
                <a:gd name="T6" fmla="*/ 55 w 175"/>
                <a:gd name="T7" fmla="*/ 103 h 166"/>
                <a:gd name="T8" fmla="*/ 34 w 175"/>
                <a:gd name="T9" fmla="*/ 166 h 166"/>
                <a:gd name="T10" fmla="*/ 88 w 175"/>
                <a:gd name="T11" fmla="*/ 127 h 166"/>
                <a:gd name="T12" fmla="*/ 141 w 175"/>
                <a:gd name="T13" fmla="*/ 166 h 166"/>
                <a:gd name="T14" fmla="*/ 121 w 175"/>
                <a:gd name="T15" fmla="*/ 103 h 166"/>
                <a:gd name="T16" fmla="*/ 175 w 175"/>
                <a:gd name="T17" fmla="*/ 64 h 166"/>
                <a:gd name="T18" fmla="*/ 108 w 175"/>
                <a:gd name="T19" fmla="*/ 64 h 166"/>
                <a:gd name="T20" fmla="*/ 88 w 175"/>
                <a:gd name="T21"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88" y="0"/>
                  </a:moveTo>
                  <a:lnTo>
                    <a:pt x="67" y="64"/>
                  </a:lnTo>
                  <a:lnTo>
                    <a:pt x="0" y="64"/>
                  </a:lnTo>
                  <a:lnTo>
                    <a:pt x="55" y="103"/>
                  </a:lnTo>
                  <a:lnTo>
                    <a:pt x="34" y="166"/>
                  </a:lnTo>
                  <a:lnTo>
                    <a:pt x="88" y="127"/>
                  </a:lnTo>
                  <a:lnTo>
                    <a:pt x="141" y="166"/>
                  </a:lnTo>
                  <a:lnTo>
                    <a:pt x="121" y="103"/>
                  </a:lnTo>
                  <a:lnTo>
                    <a:pt x="175" y="64"/>
                  </a:lnTo>
                  <a:lnTo>
                    <a:pt x="108" y="64"/>
                  </a:lnTo>
                  <a:lnTo>
                    <a:pt x="88" y="0"/>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0" name="Freeform 51"/>
            <p:cNvSpPr>
              <a:spLocks/>
            </p:cNvSpPr>
            <p:nvPr/>
          </p:nvSpPr>
          <p:spPr bwMode="auto">
            <a:xfrm>
              <a:off x="4360" y="3221"/>
              <a:ext cx="40" cy="38"/>
            </a:xfrm>
            <a:custGeom>
              <a:avLst/>
              <a:gdLst>
                <a:gd name="T0" fmla="*/ 88 w 175"/>
                <a:gd name="T1" fmla="*/ 127 h 166"/>
                <a:gd name="T2" fmla="*/ 141 w 175"/>
                <a:gd name="T3" fmla="*/ 166 h 166"/>
                <a:gd name="T4" fmla="*/ 121 w 175"/>
                <a:gd name="T5" fmla="*/ 102 h 166"/>
                <a:gd name="T6" fmla="*/ 175 w 175"/>
                <a:gd name="T7" fmla="*/ 63 h 166"/>
                <a:gd name="T8" fmla="*/ 108 w 175"/>
                <a:gd name="T9" fmla="*/ 63 h 166"/>
                <a:gd name="T10" fmla="*/ 88 w 175"/>
                <a:gd name="T11" fmla="*/ 0 h 166"/>
                <a:gd name="T12" fmla="*/ 67 w 175"/>
                <a:gd name="T13" fmla="*/ 64 h 166"/>
                <a:gd name="T14" fmla="*/ 0 w 175"/>
                <a:gd name="T15" fmla="*/ 63 h 166"/>
                <a:gd name="T16" fmla="*/ 54 w 175"/>
                <a:gd name="T17" fmla="*/ 102 h 166"/>
                <a:gd name="T18" fmla="*/ 34 w 175"/>
                <a:gd name="T19" fmla="*/ 166 h 166"/>
                <a:gd name="T20" fmla="*/ 88 w 175"/>
                <a:gd name="T21" fmla="*/ 127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88" y="127"/>
                  </a:moveTo>
                  <a:lnTo>
                    <a:pt x="141" y="166"/>
                  </a:lnTo>
                  <a:lnTo>
                    <a:pt x="121" y="102"/>
                  </a:lnTo>
                  <a:lnTo>
                    <a:pt x="175" y="63"/>
                  </a:lnTo>
                  <a:lnTo>
                    <a:pt x="108" y="63"/>
                  </a:lnTo>
                  <a:lnTo>
                    <a:pt x="88" y="0"/>
                  </a:lnTo>
                  <a:lnTo>
                    <a:pt x="67" y="64"/>
                  </a:lnTo>
                  <a:lnTo>
                    <a:pt x="0" y="63"/>
                  </a:lnTo>
                  <a:lnTo>
                    <a:pt x="54" y="102"/>
                  </a:lnTo>
                  <a:lnTo>
                    <a:pt x="34" y="166"/>
                  </a:lnTo>
                  <a:lnTo>
                    <a:pt x="88" y="127"/>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1" name="Freeform 52"/>
            <p:cNvSpPr>
              <a:spLocks/>
            </p:cNvSpPr>
            <p:nvPr/>
          </p:nvSpPr>
          <p:spPr bwMode="auto">
            <a:xfrm>
              <a:off x="4377" y="3285"/>
              <a:ext cx="40" cy="39"/>
            </a:xfrm>
            <a:custGeom>
              <a:avLst/>
              <a:gdLst>
                <a:gd name="T0" fmla="*/ 108 w 175"/>
                <a:gd name="T1" fmla="*/ 64 h 166"/>
                <a:gd name="T2" fmla="*/ 88 w 175"/>
                <a:gd name="T3" fmla="*/ 0 h 166"/>
                <a:gd name="T4" fmla="*/ 67 w 175"/>
                <a:gd name="T5" fmla="*/ 64 h 166"/>
                <a:gd name="T6" fmla="*/ 0 w 175"/>
                <a:gd name="T7" fmla="*/ 64 h 166"/>
                <a:gd name="T8" fmla="*/ 55 w 175"/>
                <a:gd name="T9" fmla="*/ 103 h 166"/>
                <a:gd name="T10" fmla="*/ 34 w 175"/>
                <a:gd name="T11" fmla="*/ 166 h 166"/>
                <a:gd name="T12" fmla="*/ 88 w 175"/>
                <a:gd name="T13" fmla="*/ 127 h 166"/>
                <a:gd name="T14" fmla="*/ 141 w 175"/>
                <a:gd name="T15" fmla="*/ 166 h 166"/>
                <a:gd name="T16" fmla="*/ 121 w 175"/>
                <a:gd name="T17" fmla="*/ 103 h 166"/>
                <a:gd name="T18" fmla="*/ 175 w 175"/>
                <a:gd name="T19" fmla="*/ 64 h 166"/>
                <a:gd name="T20" fmla="*/ 108 w 175"/>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08" y="64"/>
                  </a:moveTo>
                  <a:lnTo>
                    <a:pt x="88" y="0"/>
                  </a:lnTo>
                  <a:lnTo>
                    <a:pt x="67" y="64"/>
                  </a:lnTo>
                  <a:lnTo>
                    <a:pt x="0" y="64"/>
                  </a:lnTo>
                  <a:lnTo>
                    <a:pt x="55" y="103"/>
                  </a:lnTo>
                  <a:lnTo>
                    <a:pt x="34" y="166"/>
                  </a:lnTo>
                  <a:lnTo>
                    <a:pt x="88" y="127"/>
                  </a:lnTo>
                  <a:lnTo>
                    <a:pt x="141" y="166"/>
                  </a:lnTo>
                  <a:lnTo>
                    <a:pt x="121" y="103"/>
                  </a:lnTo>
                  <a:lnTo>
                    <a:pt x="175" y="64"/>
                  </a:lnTo>
                  <a:lnTo>
                    <a:pt x="108"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2" name="Freeform 53"/>
            <p:cNvSpPr>
              <a:spLocks/>
            </p:cNvSpPr>
            <p:nvPr/>
          </p:nvSpPr>
          <p:spPr bwMode="auto">
            <a:xfrm>
              <a:off x="4423" y="3333"/>
              <a:ext cx="40" cy="39"/>
            </a:xfrm>
            <a:custGeom>
              <a:avLst/>
              <a:gdLst>
                <a:gd name="T0" fmla="*/ 108 w 175"/>
                <a:gd name="T1" fmla="*/ 63 h 166"/>
                <a:gd name="T2" fmla="*/ 88 w 175"/>
                <a:gd name="T3" fmla="*/ 0 h 166"/>
                <a:gd name="T4" fmla="*/ 67 w 175"/>
                <a:gd name="T5" fmla="*/ 64 h 166"/>
                <a:gd name="T6" fmla="*/ 0 w 175"/>
                <a:gd name="T7" fmla="*/ 63 h 166"/>
                <a:gd name="T8" fmla="*/ 55 w 175"/>
                <a:gd name="T9" fmla="*/ 102 h 166"/>
                <a:gd name="T10" fmla="*/ 34 w 175"/>
                <a:gd name="T11" fmla="*/ 166 h 166"/>
                <a:gd name="T12" fmla="*/ 88 w 175"/>
                <a:gd name="T13" fmla="*/ 127 h 166"/>
                <a:gd name="T14" fmla="*/ 141 w 175"/>
                <a:gd name="T15" fmla="*/ 166 h 166"/>
                <a:gd name="T16" fmla="*/ 121 w 175"/>
                <a:gd name="T17" fmla="*/ 102 h 166"/>
                <a:gd name="T18" fmla="*/ 175 w 175"/>
                <a:gd name="T19" fmla="*/ 63 h 166"/>
                <a:gd name="T20" fmla="*/ 108 w 175"/>
                <a:gd name="T21" fmla="*/ 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08" y="63"/>
                  </a:moveTo>
                  <a:lnTo>
                    <a:pt x="88" y="0"/>
                  </a:lnTo>
                  <a:lnTo>
                    <a:pt x="67" y="64"/>
                  </a:lnTo>
                  <a:lnTo>
                    <a:pt x="0" y="63"/>
                  </a:lnTo>
                  <a:lnTo>
                    <a:pt x="55" y="102"/>
                  </a:lnTo>
                  <a:lnTo>
                    <a:pt x="34" y="166"/>
                  </a:lnTo>
                  <a:lnTo>
                    <a:pt x="88" y="127"/>
                  </a:lnTo>
                  <a:lnTo>
                    <a:pt x="141" y="166"/>
                  </a:lnTo>
                  <a:lnTo>
                    <a:pt x="121" y="102"/>
                  </a:lnTo>
                  <a:lnTo>
                    <a:pt x="175" y="63"/>
                  </a:lnTo>
                  <a:lnTo>
                    <a:pt x="108" y="63"/>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3" name="Freeform 54"/>
            <p:cNvSpPr>
              <a:spLocks/>
            </p:cNvSpPr>
            <p:nvPr/>
          </p:nvSpPr>
          <p:spPr bwMode="auto">
            <a:xfrm>
              <a:off x="4487" y="3350"/>
              <a:ext cx="40" cy="39"/>
            </a:xfrm>
            <a:custGeom>
              <a:avLst/>
              <a:gdLst>
                <a:gd name="T0" fmla="*/ 107 w 174"/>
                <a:gd name="T1" fmla="*/ 64 h 166"/>
                <a:gd name="T2" fmla="*/ 87 w 174"/>
                <a:gd name="T3" fmla="*/ 0 h 166"/>
                <a:gd name="T4" fmla="*/ 66 w 174"/>
                <a:gd name="T5" fmla="*/ 64 h 166"/>
                <a:gd name="T6" fmla="*/ 0 w 174"/>
                <a:gd name="T7" fmla="*/ 64 h 166"/>
                <a:gd name="T8" fmla="*/ 54 w 174"/>
                <a:gd name="T9" fmla="*/ 103 h 166"/>
                <a:gd name="T10" fmla="*/ 34 w 174"/>
                <a:gd name="T11" fmla="*/ 166 h 166"/>
                <a:gd name="T12" fmla="*/ 87 w 174"/>
                <a:gd name="T13" fmla="*/ 127 h 166"/>
                <a:gd name="T14" fmla="*/ 140 w 174"/>
                <a:gd name="T15" fmla="*/ 166 h 166"/>
                <a:gd name="T16" fmla="*/ 120 w 174"/>
                <a:gd name="T17" fmla="*/ 103 h 166"/>
                <a:gd name="T18" fmla="*/ 174 w 174"/>
                <a:gd name="T19" fmla="*/ 64 h 166"/>
                <a:gd name="T20" fmla="*/ 107 w 174"/>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6">
                  <a:moveTo>
                    <a:pt x="107" y="64"/>
                  </a:moveTo>
                  <a:lnTo>
                    <a:pt x="87" y="0"/>
                  </a:lnTo>
                  <a:lnTo>
                    <a:pt x="66" y="64"/>
                  </a:lnTo>
                  <a:lnTo>
                    <a:pt x="0" y="64"/>
                  </a:lnTo>
                  <a:lnTo>
                    <a:pt x="54" y="103"/>
                  </a:lnTo>
                  <a:lnTo>
                    <a:pt x="34" y="166"/>
                  </a:lnTo>
                  <a:lnTo>
                    <a:pt x="87" y="127"/>
                  </a:lnTo>
                  <a:lnTo>
                    <a:pt x="140" y="166"/>
                  </a:lnTo>
                  <a:lnTo>
                    <a:pt x="120" y="103"/>
                  </a:lnTo>
                  <a:lnTo>
                    <a:pt x="174" y="64"/>
                  </a:lnTo>
                  <a:lnTo>
                    <a:pt x="107"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4" name="Freeform 55"/>
            <p:cNvSpPr>
              <a:spLocks/>
            </p:cNvSpPr>
            <p:nvPr/>
          </p:nvSpPr>
          <p:spPr bwMode="auto">
            <a:xfrm>
              <a:off x="4550" y="3333"/>
              <a:ext cx="40" cy="39"/>
            </a:xfrm>
            <a:custGeom>
              <a:avLst/>
              <a:gdLst>
                <a:gd name="T0" fmla="*/ 108 w 175"/>
                <a:gd name="T1" fmla="*/ 63 h 166"/>
                <a:gd name="T2" fmla="*/ 87 w 175"/>
                <a:gd name="T3" fmla="*/ 0 h 166"/>
                <a:gd name="T4" fmla="*/ 67 w 175"/>
                <a:gd name="T5" fmla="*/ 64 h 166"/>
                <a:gd name="T6" fmla="*/ 0 w 175"/>
                <a:gd name="T7" fmla="*/ 63 h 166"/>
                <a:gd name="T8" fmla="*/ 54 w 175"/>
                <a:gd name="T9" fmla="*/ 102 h 166"/>
                <a:gd name="T10" fmla="*/ 34 w 175"/>
                <a:gd name="T11" fmla="*/ 166 h 166"/>
                <a:gd name="T12" fmla="*/ 87 w 175"/>
                <a:gd name="T13" fmla="*/ 127 h 166"/>
                <a:gd name="T14" fmla="*/ 141 w 175"/>
                <a:gd name="T15" fmla="*/ 166 h 166"/>
                <a:gd name="T16" fmla="*/ 120 w 175"/>
                <a:gd name="T17" fmla="*/ 102 h 166"/>
                <a:gd name="T18" fmla="*/ 175 w 175"/>
                <a:gd name="T19" fmla="*/ 63 h 166"/>
                <a:gd name="T20" fmla="*/ 108 w 175"/>
                <a:gd name="T21" fmla="*/ 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08" y="63"/>
                  </a:moveTo>
                  <a:lnTo>
                    <a:pt x="87" y="0"/>
                  </a:lnTo>
                  <a:lnTo>
                    <a:pt x="67" y="64"/>
                  </a:lnTo>
                  <a:lnTo>
                    <a:pt x="0" y="63"/>
                  </a:lnTo>
                  <a:lnTo>
                    <a:pt x="54" y="102"/>
                  </a:lnTo>
                  <a:lnTo>
                    <a:pt x="34" y="166"/>
                  </a:lnTo>
                  <a:lnTo>
                    <a:pt x="87" y="127"/>
                  </a:lnTo>
                  <a:lnTo>
                    <a:pt x="141" y="166"/>
                  </a:lnTo>
                  <a:lnTo>
                    <a:pt x="120" y="102"/>
                  </a:lnTo>
                  <a:lnTo>
                    <a:pt x="175" y="63"/>
                  </a:lnTo>
                  <a:lnTo>
                    <a:pt x="108" y="63"/>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5" name="Freeform 56"/>
            <p:cNvSpPr>
              <a:spLocks/>
            </p:cNvSpPr>
            <p:nvPr/>
          </p:nvSpPr>
          <p:spPr bwMode="auto">
            <a:xfrm>
              <a:off x="4596" y="3285"/>
              <a:ext cx="40" cy="39"/>
            </a:xfrm>
            <a:custGeom>
              <a:avLst/>
              <a:gdLst>
                <a:gd name="T0" fmla="*/ 108 w 174"/>
                <a:gd name="T1" fmla="*/ 64 h 166"/>
                <a:gd name="T2" fmla="*/ 87 w 174"/>
                <a:gd name="T3" fmla="*/ 0 h 166"/>
                <a:gd name="T4" fmla="*/ 67 w 174"/>
                <a:gd name="T5" fmla="*/ 64 h 166"/>
                <a:gd name="T6" fmla="*/ 0 w 174"/>
                <a:gd name="T7" fmla="*/ 64 h 166"/>
                <a:gd name="T8" fmla="*/ 54 w 174"/>
                <a:gd name="T9" fmla="*/ 103 h 166"/>
                <a:gd name="T10" fmla="*/ 34 w 174"/>
                <a:gd name="T11" fmla="*/ 166 h 166"/>
                <a:gd name="T12" fmla="*/ 87 w 174"/>
                <a:gd name="T13" fmla="*/ 127 h 166"/>
                <a:gd name="T14" fmla="*/ 141 w 174"/>
                <a:gd name="T15" fmla="*/ 166 h 166"/>
                <a:gd name="T16" fmla="*/ 120 w 174"/>
                <a:gd name="T17" fmla="*/ 103 h 166"/>
                <a:gd name="T18" fmla="*/ 174 w 174"/>
                <a:gd name="T19" fmla="*/ 64 h 166"/>
                <a:gd name="T20" fmla="*/ 108 w 174"/>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6">
                  <a:moveTo>
                    <a:pt x="108" y="64"/>
                  </a:moveTo>
                  <a:lnTo>
                    <a:pt x="87" y="0"/>
                  </a:lnTo>
                  <a:lnTo>
                    <a:pt x="67" y="64"/>
                  </a:lnTo>
                  <a:lnTo>
                    <a:pt x="0" y="64"/>
                  </a:lnTo>
                  <a:lnTo>
                    <a:pt x="54" y="103"/>
                  </a:lnTo>
                  <a:lnTo>
                    <a:pt x="34" y="166"/>
                  </a:lnTo>
                  <a:lnTo>
                    <a:pt x="87" y="127"/>
                  </a:lnTo>
                  <a:lnTo>
                    <a:pt x="141" y="166"/>
                  </a:lnTo>
                  <a:lnTo>
                    <a:pt x="120" y="103"/>
                  </a:lnTo>
                  <a:lnTo>
                    <a:pt x="174" y="64"/>
                  </a:lnTo>
                  <a:lnTo>
                    <a:pt x="108"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6" name="Freeform 57"/>
            <p:cNvSpPr>
              <a:spLocks/>
            </p:cNvSpPr>
            <p:nvPr/>
          </p:nvSpPr>
          <p:spPr bwMode="auto">
            <a:xfrm>
              <a:off x="4613" y="3220"/>
              <a:ext cx="40" cy="39"/>
            </a:xfrm>
            <a:custGeom>
              <a:avLst/>
              <a:gdLst>
                <a:gd name="T0" fmla="*/ 175 w 175"/>
                <a:gd name="T1" fmla="*/ 64 h 166"/>
                <a:gd name="T2" fmla="*/ 108 w 175"/>
                <a:gd name="T3" fmla="*/ 64 h 166"/>
                <a:gd name="T4" fmla="*/ 88 w 175"/>
                <a:gd name="T5" fmla="*/ 0 h 166"/>
                <a:gd name="T6" fmla="*/ 67 w 175"/>
                <a:gd name="T7" fmla="*/ 64 h 166"/>
                <a:gd name="T8" fmla="*/ 0 w 175"/>
                <a:gd name="T9" fmla="*/ 64 h 166"/>
                <a:gd name="T10" fmla="*/ 54 w 175"/>
                <a:gd name="T11" fmla="*/ 103 h 166"/>
                <a:gd name="T12" fmla="*/ 34 w 175"/>
                <a:gd name="T13" fmla="*/ 166 h 166"/>
                <a:gd name="T14" fmla="*/ 88 w 175"/>
                <a:gd name="T15" fmla="*/ 127 h 166"/>
                <a:gd name="T16" fmla="*/ 141 w 175"/>
                <a:gd name="T17" fmla="*/ 166 h 166"/>
                <a:gd name="T18" fmla="*/ 121 w 175"/>
                <a:gd name="T19" fmla="*/ 103 h 166"/>
                <a:gd name="T20" fmla="*/ 175 w 175"/>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75" y="64"/>
                  </a:moveTo>
                  <a:lnTo>
                    <a:pt x="108" y="64"/>
                  </a:lnTo>
                  <a:lnTo>
                    <a:pt x="88" y="0"/>
                  </a:lnTo>
                  <a:lnTo>
                    <a:pt x="67" y="64"/>
                  </a:lnTo>
                  <a:lnTo>
                    <a:pt x="0" y="64"/>
                  </a:lnTo>
                  <a:lnTo>
                    <a:pt x="54" y="103"/>
                  </a:lnTo>
                  <a:lnTo>
                    <a:pt x="34" y="166"/>
                  </a:lnTo>
                  <a:lnTo>
                    <a:pt x="88" y="127"/>
                  </a:lnTo>
                  <a:lnTo>
                    <a:pt x="141" y="166"/>
                  </a:lnTo>
                  <a:lnTo>
                    <a:pt x="121" y="103"/>
                  </a:lnTo>
                  <a:lnTo>
                    <a:pt x="175"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7" name="Freeform 58"/>
            <p:cNvSpPr>
              <a:spLocks/>
            </p:cNvSpPr>
            <p:nvPr/>
          </p:nvSpPr>
          <p:spPr bwMode="auto">
            <a:xfrm>
              <a:off x="4596" y="3156"/>
              <a:ext cx="40" cy="38"/>
            </a:xfrm>
            <a:custGeom>
              <a:avLst/>
              <a:gdLst>
                <a:gd name="T0" fmla="*/ 34 w 174"/>
                <a:gd name="T1" fmla="*/ 165 h 165"/>
                <a:gd name="T2" fmla="*/ 87 w 174"/>
                <a:gd name="T3" fmla="*/ 126 h 165"/>
                <a:gd name="T4" fmla="*/ 141 w 174"/>
                <a:gd name="T5" fmla="*/ 165 h 165"/>
                <a:gd name="T6" fmla="*/ 120 w 174"/>
                <a:gd name="T7" fmla="*/ 102 h 165"/>
                <a:gd name="T8" fmla="*/ 174 w 174"/>
                <a:gd name="T9" fmla="*/ 63 h 165"/>
                <a:gd name="T10" fmla="*/ 108 w 174"/>
                <a:gd name="T11" fmla="*/ 63 h 165"/>
                <a:gd name="T12" fmla="*/ 87 w 174"/>
                <a:gd name="T13" fmla="*/ 0 h 165"/>
                <a:gd name="T14" fmla="*/ 67 w 174"/>
                <a:gd name="T15" fmla="*/ 64 h 165"/>
                <a:gd name="T16" fmla="*/ 0 w 174"/>
                <a:gd name="T17" fmla="*/ 63 h 165"/>
                <a:gd name="T18" fmla="*/ 54 w 174"/>
                <a:gd name="T19" fmla="*/ 102 h 165"/>
                <a:gd name="T20" fmla="*/ 34 w 174"/>
                <a:gd name="T21" fmla="*/ 165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5">
                  <a:moveTo>
                    <a:pt x="34" y="165"/>
                  </a:moveTo>
                  <a:lnTo>
                    <a:pt x="87" y="126"/>
                  </a:lnTo>
                  <a:lnTo>
                    <a:pt x="141" y="165"/>
                  </a:lnTo>
                  <a:lnTo>
                    <a:pt x="120" y="102"/>
                  </a:lnTo>
                  <a:lnTo>
                    <a:pt x="174" y="63"/>
                  </a:lnTo>
                  <a:lnTo>
                    <a:pt x="108" y="63"/>
                  </a:lnTo>
                  <a:lnTo>
                    <a:pt x="87" y="0"/>
                  </a:lnTo>
                  <a:lnTo>
                    <a:pt x="67" y="64"/>
                  </a:lnTo>
                  <a:lnTo>
                    <a:pt x="0" y="63"/>
                  </a:lnTo>
                  <a:lnTo>
                    <a:pt x="54" y="102"/>
                  </a:lnTo>
                  <a:lnTo>
                    <a:pt x="34" y="165"/>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8" name="Freeform 59"/>
            <p:cNvSpPr>
              <a:spLocks/>
            </p:cNvSpPr>
            <p:nvPr/>
          </p:nvSpPr>
          <p:spPr bwMode="auto">
            <a:xfrm>
              <a:off x="4550" y="3108"/>
              <a:ext cx="40" cy="39"/>
            </a:xfrm>
            <a:custGeom>
              <a:avLst/>
              <a:gdLst>
                <a:gd name="T0" fmla="*/ 87 w 175"/>
                <a:gd name="T1" fmla="*/ 0 h 166"/>
                <a:gd name="T2" fmla="*/ 67 w 175"/>
                <a:gd name="T3" fmla="*/ 64 h 166"/>
                <a:gd name="T4" fmla="*/ 0 w 175"/>
                <a:gd name="T5" fmla="*/ 64 h 166"/>
                <a:gd name="T6" fmla="*/ 54 w 175"/>
                <a:gd name="T7" fmla="*/ 103 h 166"/>
                <a:gd name="T8" fmla="*/ 34 w 175"/>
                <a:gd name="T9" fmla="*/ 166 h 166"/>
                <a:gd name="T10" fmla="*/ 87 w 175"/>
                <a:gd name="T11" fmla="*/ 127 h 166"/>
                <a:gd name="T12" fmla="*/ 141 w 175"/>
                <a:gd name="T13" fmla="*/ 166 h 166"/>
                <a:gd name="T14" fmla="*/ 120 w 175"/>
                <a:gd name="T15" fmla="*/ 103 h 166"/>
                <a:gd name="T16" fmla="*/ 175 w 175"/>
                <a:gd name="T17" fmla="*/ 64 h 166"/>
                <a:gd name="T18" fmla="*/ 107 w 175"/>
                <a:gd name="T19" fmla="*/ 64 h 166"/>
                <a:gd name="T20" fmla="*/ 87 w 175"/>
                <a:gd name="T21"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87" y="0"/>
                  </a:moveTo>
                  <a:lnTo>
                    <a:pt x="67" y="64"/>
                  </a:lnTo>
                  <a:lnTo>
                    <a:pt x="0" y="64"/>
                  </a:lnTo>
                  <a:lnTo>
                    <a:pt x="54" y="103"/>
                  </a:lnTo>
                  <a:lnTo>
                    <a:pt x="34" y="166"/>
                  </a:lnTo>
                  <a:lnTo>
                    <a:pt x="87" y="127"/>
                  </a:lnTo>
                  <a:lnTo>
                    <a:pt x="141" y="166"/>
                  </a:lnTo>
                  <a:lnTo>
                    <a:pt x="120" y="103"/>
                  </a:lnTo>
                  <a:lnTo>
                    <a:pt x="175" y="64"/>
                  </a:lnTo>
                  <a:lnTo>
                    <a:pt x="107" y="64"/>
                  </a:lnTo>
                  <a:lnTo>
                    <a:pt x="87" y="0"/>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69" name="Freeform 60"/>
            <p:cNvSpPr>
              <a:spLocks/>
            </p:cNvSpPr>
            <p:nvPr/>
          </p:nvSpPr>
          <p:spPr bwMode="auto">
            <a:xfrm>
              <a:off x="4859" y="3103"/>
              <a:ext cx="38" cy="56"/>
            </a:xfrm>
            <a:custGeom>
              <a:avLst/>
              <a:gdLst>
                <a:gd name="T0" fmla="*/ 38 w 166"/>
                <a:gd name="T1" fmla="*/ 29 h 240"/>
                <a:gd name="T2" fmla="*/ 38 w 166"/>
                <a:gd name="T3" fmla="*/ 96 h 240"/>
                <a:gd name="T4" fmla="*/ 130 w 166"/>
                <a:gd name="T5" fmla="*/ 96 h 240"/>
                <a:gd name="T6" fmla="*/ 130 w 166"/>
                <a:gd name="T7" fmla="*/ 124 h 240"/>
                <a:gd name="T8" fmla="*/ 38 w 166"/>
                <a:gd name="T9" fmla="*/ 124 h 240"/>
                <a:gd name="T10" fmla="*/ 38 w 166"/>
                <a:gd name="T11" fmla="*/ 211 h 240"/>
                <a:gd name="T12" fmla="*/ 164 w 166"/>
                <a:gd name="T13" fmla="*/ 211 h 240"/>
                <a:gd name="T14" fmla="*/ 164 w 166"/>
                <a:gd name="T15" fmla="*/ 240 h 240"/>
                <a:gd name="T16" fmla="*/ 0 w 166"/>
                <a:gd name="T17" fmla="*/ 240 h 240"/>
                <a:gd name="T18" fmla="*/ 0 w 166"/>
                <a:gd name="T19" fmla="*/ 0 h 240"/>
                <a:gd name="T20" fmla="*/ 166 w 166"/>
                <a:gd name="T21" fmla="*/ 0 h 240"/>
                <a:gd name="T22" fmla="*/ 166 w 166"/>
                <a:gd name="T23" fmla="*/ 29 h 240"/>
                <a:gd name="T24" fmla="*/ 38 w 166"/>
                <a:gd name="T25" fmla="*/ 2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240">
                  <a:moveTo>
                    <a:pt x="38" y="29"/>
                  </a:moveTo>
                  <a:lnTo>
                    <a:pt x="38" y="96"/>
                  </a:lnTo>
                  <a:lnTo>
                    <a:pt x="130" y="96"/>
                  </a:lnTo>
                  <a:lnTo>
                    <a:pt x="130" y="124"/>
                  </a:lnTo>
                  <a:lnTo>
                    <a:pt x="38" y="124"/>
                  </a:lnTo>
                  <a:lnTo>
                    <a:pt x="38" y="211"/>
                  </a:lnTo>
                  <a:lnTo>
                    <a:pt x="164" y="211"/>
                  </a:lnTo>
                  <a:lnTo>
                    <a:pt x="164" y="240"/>
                  </a:lnTo>
                  <a:lnTo>
                    <a:pt x="0" y="240"/>
                  </a:lnTo>
                  <a:lnTo>
                    <a:pt x="0" y="0"/>
                  </a:lnTo>
                  <a:lnTo>
                    <a:pt x="166" y="0"/>
                  </a:lnTo>
                  <a:lnTo>
                    <a:pt x="166" y="29"/>
                  </a:lnTo>
                  <a:lnTo>
                    <a:pt x="38"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0" name="Freeform 61"/>
            <p:cNvSpPr>
              <a:spLocks/>
            </p:cNvSpPr>
            <p:nvPr/>
          </p:nvSpPr>
          <p:spPr bwMode="auto">
            <a:xfrm>
              <a:off x="4901" y="3103"/>
              <a:ext cx="51" cy="57"/>
            </a:xfrm>
            <a:custGeom>
              <a:avLst/>
              <a:gdLst>
                <a:gd name="T0" fmla="*/ 123 w 223"/>
                <a:gd name="T1" fmla="*/ 244 h 244"/>
                <a:gd name="T2" fmla="*/ 104 w 223"/>
                <a:gd name="T3" fmla="*/ 244 h 244"/>
                <a:gd name="T4" fmla="*/ 0 w 223"/>
                <a:gd name="T5" fmla="*/ 0 h 244"/>
                <a:gd name="T6" fmla="*/ 42 w 223"/>
                <a:gd name="T7" fmla="*/ 0 h 244"/>
                <a:gd name="T8" fmla="*/ 114 w 223"/>
                <a:gd name="T9" fmla="*/ 177 h 244"/>
                <a:gd name="T10" fmla="*/ 183 w 223"/>
                <a:gd name="T11" fmla="*/ 0 h 244"/>
                <a:gd name="T12" fmla="*/ 223 w 223"/>
                <a:gd name="T13" fmla="*/ 0 h 244"/>
                <a:gd name="T14" fmla="*/ 123 w 223"/>
                <a:gd name="T15" fmla="*/ 244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3" h="244">
                  <a:moveTo>
                    <a:pt x="123" y="244"/>
                  </a:moveTo>
                  <a:lnTo>
                    <a:pt x="104" y="244"/>
                  </a:lnTo>
                  <a:lnTo>
                    <a:pt x="0" y="0"/>
                  </a:lnTo>
                  <a:lnTo>
                    <a:pt x="42" y="0"/>
                  </a:lnTo>
                  <a:lnTo>
                    <a:pt x="114" y="177"/>
                  </a:lnTo>
                  <a:lnTo>
                    <a:pt x="183" y="0"/>
                  </a:lnTo>
                  <a:lnTo>
                    <a:pt x="223" y="0"/>
                  </a:lnTo>
                  <a:lnTo>
                    <a:pt x="123" y="2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1" name="Freeform 62"/>
            <p:cNvSpPr>
              <a:spLocks noEditPoints="1"/>
            </p:cNvSpPr>
            <p:nvPr/>
          </p:nvSpPr>
          <p:spPr bwMode="auto">
            <a:xfrm>
              <a:off x="4960" y="3102"/>
              <a:ext cx="45" cy="57"/>
            </a:xfrm>
            <a:custGeom>
              <a:avLst/>
              <a:gdLst>
                <a:gd name="T0" fmla="*/ 152 w 196"/>
                <a:gd name="T1" fmla="*/ 243 h 243"/>
                <a:gd name="T2" fmla="*/ 78 w 196"/>
                <a:gd name="T3" fmla="*/ 140 h 243"/>
                <a:gd name="T4" fmla="*/ 38 w 196"/>
                <a:gd name="T5" fmla="*/ 138 h 243"/>
                <a:gd name="T6" fmla="*/ 38 w 196"/>
                <a:gd name="T7" fmla="*/ 243 h 243"/>
                <a:gd name="T8" fmla="*/ 0 w 196"/>
                <a:gd name="T9" fmla="*/ 243 h 243"/>
                <a:gd name="T10" fmla="*/ 0 w 196"/>
                <a:gd name="T11" fmla="*/ 3 h 243"/>
                <a:gd name="T12" fmla="*/ 30 w 196"/>
                <a:gd name="T13" fmla="*/ 2 h 243"/>
                <a:gd name="T14" fmla="*/ 69 w 196"/>
                <a:gd name="T15" fmla="*/ 0 h 243"/>
                <a:gd name="T16" fmla="*/ 169 w 196"/>
                <a:gd name="T17" fmla="*/ 69 h 243"/>
                <a:gd name="T18" fmla="*/ 153 w 196"/>
                <a:gd name="T19" fmla="*/ 110 h 243"/>
                <a:gd name="T20" fmla="*/ 115 w 196"/>
                <a:gd name="T21" fmla="*/ 133 h 243"/>
                <a:gd name="T22" fmla="*/ 196 w 196"/>
                <a:gd name="T23" fmla="*/ 243 h 243"/>
                <a:gd name="T24" fmla="*/ 152 w 196"/>
                <a:gd name="T25" fmla="*/ 243 h 243"/>
                <a:gd name="T26" fmla="*/ 38 w 196"/>
                <a:gd name="T27" fmla="*/ 32 h 243"/>
                <a:gd name="T28" fmla="*/ 38 w 196"/>
                <a:gd name="T29" fmla="*/ 111 h 243"/>
                <a:gd name="T30" fmla="*/ 65 w 196"/>
                <a:gd name="T31" fmla="*/ 112 h 243"/>
                <a:gd name="T32" fmla="*/ 114 w 196"/>
                <a:gd name="T33" fmla="*/ 103 h 243"/>
                <a:gd name="T34" fmla="*/ 130 w 196"/>
                <a:gd name="T35" fmla="*/ 69 h 243"/>
                <a:gd name="T36" fmla="*/ 113 w 196"/>
                <a:gd name="T37" fmla="*/ 40 h 243"/>
                <a:gd name="T38" fmla="*/ 60 w 196"/>
                <a:gd name="T39" fmla="*/ 31 h 243"/>
                <a:gd name="T40" fmla="*/ 38 w 196"/>
                <a:gd name="T41" fmla="*/ 3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6" h="243">
                  <a:moveTo>
                    <a:pt x="152" y="243"/>
                  </a:moveTo>
                  <a:lnTo>
                    <a:pt x="78" y="140"/>
                  </a:lnTo>
                  <a:cubicBezTo>
                    <a:pt x="70" y="140"/>
                    <a:pt x="56" y="140"/>
                    <a:pt x="38" y="138"/>
                  </a:cubicBezTo>
                  <a:lnTo>
                    <a:pt x="38" y="243"/>
                  </a:lnTo>
                  <a:lnTo>
                    <a:pt x="0" y="243"/>
                  </a:lnTo>
                  <a:lnTo>
                    <a:pt x="0" y="3"/>
                  </a:lnTo>
                  <a:cubicBezTo>
                    <a:pt x="1" y="3"/>
                    <a:pt x="11" y="2"/>
                    <a:pt x="30" y="2"/>
                  </a:cubicBezTo>
                  <a:cubicBezTo>
                    <a:pt x="48" y="1"/>
                    <a:pt x="61" y="0"/>
                    <a:pt x="69" y="0"/>
                  </a:cubicBezTo>
                  <a:cubicBezTo>
                    <a:pt x="136" y="0"/>
                    <a:pt x="169" y="23"/>
                    <a:pt x="169" y="69"/>
                  </a:cubicBezTo>
                  <a:cubicBezTo>
                    <a:pt x="169" y="84"/>
                    <a:pt x="164" y="98"/>
                    <a:pt x="153" y="110"/>
                  </a:cubicBezTo>
                  <a:cubicBezTo>
                    <a:pt x="143" y="122"/>
                    <a:pt x="130" y="130"/>
                    <a:pt x="115" y="133"/>
                  </a:cubicBezTo>
                  <a:lnTo>
                    <a:pt x="196" y="243"/>
                  </a:lnTo>
                  <a:lnTo>
                    <a:pt x="152" y="243"/>
                  </a:lnTo>
                  <a:close/>
                  <a:moveTo>
                    <a:pt x="38" y="32"/>
                  </a:moveTo>
                  <a:lnTo>
                    <a:pt x="38" y="111"/>
                  </a:lnTo>
                  <a:cubicBezTo>
                    <a:pt x="47" y="112"/>
                    <a:pt x="56" y="112"/>
                    <a:pt x="65" y="112"/>
                  </a:cubicBezTo>
                  <a:cubicBezTo>
                    <a:pt x="87" y="112"/>
                    <a:pt x="104" y="109"/>
                    <a:pt x="114" y="103"/>
                  </a:cubicBezTo>
                  <a:cubicBezTo>
                    <a:pt x="125" y="96"/>
                    <a:pt x="130" y="85"/>
                    <a:pt x="130" y="69"/>
                  </a:cubicBezTo>
                  <a:cubicBezTo>
                    <a:pt x="130" y="55"/>
                    <a:pt x="124" y="46"/>
                    <a:pt x="113" y="40"/>
                  </a:cubicBezTo>
                  <a:cubicBezTo>
                    <a:pt x="102" y="34"/>
                    <a:pt x="84" y="31"/>
                    <a:pt x="60" y="31"/>
                  </a:cubicBezTo>
                  <a:cubicBezTo>
                    <a:pt x="57" y="31"/>
                    <a:pt x="49" y="31"/>
                    <a:pt x="38" y="3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2" name="Freeform 63"/>
            <p:cNvSpPr>
              <a:spLocks noEditPoints="1"/>
            </p:cNvSpPr>
            <p:nvPr/>
          </p:nvSpPr>
          <p:spPr bwMode="auto">
            <a:xfrm>
              <a:off x="5008" y="3102"/>
              <a:ext cx="53" cy="58"/>
            </a:xfrm>
            <a:custGeom>
              <a:avLst/>
              <a:gdLst>
                <a:gd name="T0" fmla="*/ 0 w 231"/>
                <a:gd name="T1" fmla="*/ 122 h 248"/>
                <a:gd name="T2" fmla="*/ 30 w 231"/>
                <a:gd name="T3" fmla="*/ 35 h 248"/>
                <a:gd name="T4" fmla="*/ 112 w 231"/>
                <a:gd name="T5" fmla="*/ 0 h 248"/>
                <a:gd name="T6" fmla="*/ 200 w 231"/>
                <a:gd name="T7" fmla="*/ 32 h 248"/>
                <a:gd name="T8" fmla="*/ 231 w 231"/>
                <a:gd name="T9" fmla="*/ 122 h 248"/>
                <a:gd name="T10" fmla="*/ 200 w 231"/>
                <a:gd name="T11" fmla="*/ 215 h 248"/>
                <a:gd name="T12" fmla="*/ 112 w 231"/>
                <a:gd name="T13" fmla="*/ 248 h 248"/>
                <a:gd name="T14" fmla="*/ 29 w 231"/>
                <a:gd name="T15" fmla="*/ 213 h 248"/>
                <a:gd name="T16" fmla="*/ 0 w 231"/>
                <a:gd name="T17" fmla="*/ 122 h 248"/>
                <a:gd name="T18" fmla="*/ 40 w 231"/>
                <a:gd name="T19" fmla="*/ 122 h 248"/>
                <a:gd name="T20" fmla="*/ 58 w 231"/>
                <a:gd name="T21" fmla="*/ 191 h 248"/>
                <a:gd name="T22" fmla="*/ 112 w 231"/>
                <a:gd name="T23" fmla="*/ 219 h 248"/>
                <a:gd name="T24" fmla="*/ 171 w 231"/>
                <a:gd name="T25" fmla="*/ 193 h 248"/>
                <a:gd name="T26" fmla="*/ 191 w 231"/>
                <a:gd name="T27" fmla="*/ 122 h 248"/>
                <a:gd name="T28" fmla="*/ 112 w 231"/>
                <a:gd name="T29" fmla="*/ 29 h 248"/>
                <a:gd name="T30" fmla="*/ 58 w 231"/>
                <a:gd name="T31" fmla="*/ 54 h 248"/>
                <a:gd name="T32" fmla="*/ 40 w 231"/>
                <a:gd name="T33" fmla="*/ 12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1" h="248">
                  <a:moveTo>
                    <a:pt x="0" y="122"/>
                  </a:moveTo>
                  <a:cubicBezTo>
                    <a:pt x="0" y="87"/>
                    <a:pt x="10" y="58"/>
                    <a:pt x="30" y="35"/>
                  </a:cubicBezTo>
                  <a:cubicBezTo>
                    <a:pt x="50" y="11"/>
                    <a:pt x="77" y="0"/>
                    <a:pt x="112" y="0"/>
                  </a:cubicBezTo>
                  <a:cubicBezTo>
                    <a:pt x="150" y="0"/>
                    <a:pt x="180" y="10"/>
                    <a:pt x="200" y="32"/>
                  </a:cubicBezTo>
                  <a:cubicBezTo>
                    <a:pt x="221" y="53"/>
                    <a:pt x="231" y="84"/>
                    <a:pt x="231" y="122"/>
                  </a:cubicBezTo>
                  <a:cubicBezTo>
                    <a:pt x="231" y="162"/>
                    <a:pt x="221" y="193"/>
                    <a:pt x="200" y="215"/>
                  </a:cubicBezTo>
                  <a:cubicBezTo>
                    <a:pt x="179" y="237"/>
                    <a:pt x="150" y="248"/>
                    <a:pt x="112" y="248"/>
                  </a:cubicBezTo>
                  <a:cubicBezTo>
                    <a:pt x="77" y="248"/>
                    <a:pt x="49" y="237"/>
                    <a:pt x="29" y="213"/>
                  </a:cubicBezTo>
                  <a:cubicBezTo>
                    <a:pt x="10" y="189"/>
                    <a:pt x="0" y="159"/>
                    <a:pt x="0" y="122"/>
                  </a:cubicBezTo>
                  <a:close/>
                  <a:moveTo>
                    <a:pt x="40" y="122"/>
                  </a:moveTo>
                  <a:cubicBezTo>
                    <a:pt x="40" y="150"/>
                    <a:pt x="46" y="173"/>
                    <a:pt x="58" y="191"/>
                  </a:cubicBezTo>
                  <a:cubicBezTo>
                    <a:pt x="71" y="210"/>
                    <a:pt x="89" y="219"/>
                    <a:pt x="112" y="219"/>
                  </a:cubicBezTo>
                  <a:cubicBezTo>
                    <a:pt x="137" y="219"/>
                    <a:pt x="157" y="210"/>
                    <a:pt x="171" y="193"/>
                  </a:cubicBezTo>
                  <a:cubicBezTo>
                    <a:pt x="184" y="177"/>
                    <a:pt x="191" y="153"/>
                    <a:pt x="191" y="122"/>
                  </a:cubicBezTo>
                  <a:cubicBezTo>
                    <a:pt x="191" y="60"/>
                    <a:pt x="165" y="29"/>
                    <a:pt x="112" y="29"/>
                  </a:cubicBezTo>
                  <a:cubicBezTo>
                    <a:pt x="88" y="29"/>
                    <a:pt x="70" y="37"/>
                    <a:pt x="58" y="54"/>
                  </a:cubicBezTo>
                  <a:cubicBezTo>
                    <a:pt x="46" y="71"/>
                    <a:pt x="40" y="93"/>
                    <a:pt x="40" y="12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3" name="Freeform 64"/>
            <p:cNvSpPr>
              <a:spLocks noEditPoints="1"/>
            </p:cNvSpPr>
            <p:nvPr/>
          </p:nvSpPr>
          <p:spPr bwMode="auto">
            <a:xfrm>
              <a:off x="5071" y="3103"/>
              <a:ext cx="39" cy="56"/>
            </a:xfrm>
            <a:custGeom>
              <a:avLst/>
              <a:gdLst>
                <a:gd name="T0" fmla="*/ 38 w 173"/>
                <a:gd name="T1" fmla="*/ 150 h 242"/>
                <a:gd name="T2" fmla="*/ 38 w 173"/>
                <a:gd name="T3" fmla="*/ 242 h 242"/>
                <a:gd name="T4" fmla="*/ 0 w 173"/>
                <a:gd name="T5" fmla="*/ 242 h 242"/>
                <a:gd name="T6" fmla="*/ 0 w 173"/>
                <a:gd name="T7" fmla="*/ 2 h 242"/>
                <a:gd name="T8" fmla="*/ 52 w 173"/>
                <a:gd name="T9" fmla="*/ 0 h 242"/>
                <a:gd name="T10" fmla="*/ 173 w 173"/>
                <a:gd name="T11" fmla="*/ 70 h 242"/>
                <a:gd name="T12" fmla="*/ 66 w 173"/>
                <a:gd name="T13" fmla="*/ 151 h 242"/>
                <a:gd name="T14" fmla="*/ 38 w 173"/>
                <a:gd name="T15" fmla="*/ 150 h 242"/>
                <a:gd name="T16" fmla="*/ 38 w 173"/>
                <a:gd name="T17" fmla="*/ 31 h 242"/>
                <a:gd name="T18" fmla="*/ 38 w 173"/>
                <a:gd name="T19" fmla="*/ 120 h 242"/>
                <a:gd name="T20" fmla="*/ 64 w 173"/>
                <a:gd name="T21" fmla="*/ 122 h 242"/>
                <a:gd name="T22" fmla="*/ 134 w 173"/>
                <a:gd name="T23" fmla="*/ 74 h 242"/>
                <a:gd name="T24" fmla="*/ 59 w 173"/>
                <a:gd name="T25" fmla="*/ 30 h 242"/>
                <a:gd name="T26" fmla="*/ 38 w 173"/>
                <a:gd name="T27" fmla="*/ 31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242">
                  <a:moveTo>
                    <a:pt x="38" y="150"/>
                  </a:moveTo>
                  <a:lnTo>
                    <a:pt x="38" y="242"/>
                  </a:lnTo>
                  <a:lnTo>
                    <a:pt x="0" y="242"/>
                  </a:lnTo>
                  <a:lnTo>
                    <a:pt x="0" y="2"/>
                  </a:lnTo>
                  <a:cubicBezTo>
                    <a:pt x="29" y="1"/>
                    <a:pt x="46" y="0"/>
                    <a:pt x="52" y="0"/>
                  </a:cubicBezTo>
                  <a:cubicBezTo>
                    <a:pt x="133" y="0"/>
                    <a:pt x="173" y="24"/>
                    <a:pt x="173" y="70"/>
                  </a:cubicBezTo>
                  <a:cubicBezTo>
                    <a:pt x="173" y="124"/>
                    <a:pt x="138" y="151"/>
                    <a:pt x="66" y="151"/>
                  </a:cubicBezTo>
                  <a:cubicBezTo>
                    <a:pt x="62" y="151"/>
                    <a:pt x="53" y="151"/>
                    <a:pt x="38" y="150"/>
                  </a:cubicBezTo>
                  <a:close/>
                  <a:moveTo>
                    <a:pt x="38" y="31"/>
                  </a:moveTo>
                  <a:lnTo>
                    <a:pt x="38" y="120"/>
                  </a:lnTo>
                  <a:cubicBezTo>
                    <a:pt x="54" y="121"/>
                    <a:pt x="63" y="122"/>
                    <a:pt x="64" y="122"/>
                  </a:cubicBezTo>
                  <a:cubicBezTo>
                    <a:pt x="111" y="122"/>
                    <a:pt x="134" y="106"/>
                    <a:pt x="134" y="74"/>
                  </a:cubicBezTo>
                  <a:cubicBezTo>
                    <a:pt x="134" y="44"/>
                    <a:pt x="109" y="30"/>
                    <a:pt x="59" y="30"/>
                  </a:cubicBezTo>
                  <a:cubicBezTo>
                    <a:pt x="54" y="30"/>
                    <a:pt x="47" y="30"/>
                    <a:pt x="38" y="3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4" name="Freeform 65"/>
            <p:cNvSpPr>
              <a:spLocks/>
            </p:cNvSpPr>
            <p:nvPr/>
          </p:nvSpPr>
          <p:spPr bwMode="auto">
            <a:xfrm>
              <a:off x="5118" y="3102"/>
              <a:ext cx="35" cy="58"/>
            </a:xfrm>
            <a:custGeom>
              <a:avLst/>
              <a:gdLst>
                <a:gd name="T0" fmla="*/ 0 w 156"/>
                <a:gd name="T1" fmla="*/ 233 h 248"/>
                <a:gd name="T2" fmla="*/ 14 w 156"/>
                <a:gd name="T3" fmla="*/ 203 h 248"/>
                <a:gd name="T4" fmla="*/ 41 w 156"/>
                <a:gd name="T5" fmla="*/ 214 h 248"/>
                <a:gd name="T6" fmla="*/ 69 w 156"/>
                <a:gd name="T7" fmla="*/ 219 h 248"/>
                <a:gd name="T8" fmla="*/ 105 w 156"/>
                <a:gd name="T9" fmla="*/ 208 h 248"/>
                <a:gd name="T10" fmla="*/ 118 w 156"/>
                <a:gd name="T11" fmla="*/ 182 h 248"/>
                <a:gd name="T12" fmla="*/ 111 w 156"/>
                <a:gd name="T13" fmla="*/ 159 h 248"/>
                <a:gd name="T14" fmla="*/ 73 w 156"/>
                <a:gd name="T15" fmla="*/ 136 h 248"/>
                <a:gd name="T16" fmla="*/ 51 w 156"/>
                <a:gd name="T17" fmla="*/ 127 h 248"/>
                <a:gd name="T18" fmla="*/ 11 w 156"/>
                <a:gd name="T19" fmla="*/ 100 h 248"/>
                <a:gd name="T20" fmla="*/ 0 w 156"/>
                <a:gd name="T21" fmla="*/ 62 h 248"/>
                <a:gd name="T22" fmla="*/ 22 w 156"/>
                <a:gd name="T23" fmla="*/ 17 h 248"/>
                <a:gd name="T24" fmla="*/ 78 w 156"/>
                <a:gd name="T25" fmla="*/ 0 h 248"/>
                <a:gd name="T26" fmla="*/ 142 w 156"/>
                <a:gd name="T27" fmla="*/ 13 h 248"/>
                <a:gd name="T28" fmla="*/ 131 w 156"/>
                <a:gd name="T29" fmla="*/ 41 h 248"/>
                <a:gd name="T30" fmla="*/ 108 w 156"/>
                <a:gd name="T31" fmla="*/ 32 h 248"/>
                <a:gd name="T32" fmla="*/ 79 w 156"/>
                <a:gd name="T33" fmla="*/ 28 h 248"/>
                <a:gd name="T34" fmla="*/ 49 w 156"/>
                <a:gd name="T35" fmla="*/ 37 h 248"/>
                <a:gd name="T36" fmla="*/ 37 w 156"/>
                <a:gd name="T37" fmla="*/ 62 h 248"/>
                <a:gd name="T38" fmla="*/ 41 w 156"/>
                <a:gd name="T39" fmla="*/ 78 h 248"/>
                <a:gd name="T40" fmla="*/ 53 w 156"/>
                <a:gd name="T41" fmla="*/ 91 h 248"/>
                <a:gd name="T42" fmla="*/ 82 w 156"/>
                <a:gd name="T43" fmla="*/ 105 h 248"/>
                <a:gd name="T44" fmla="*/ 104 w 156"/>
                <a:gd name="T45" fmla="*/ 115 h 248"/>
                <a:gd name="T46" fmla="*/ 144 w 156"/>
                <a:gd name="T47" fmla="*/ 142 h 248"/>
                <a:gd name="T48" fmla="*/ 156 w 156"/>
                <a:gd name="T49" fmla="*/ 184 h 248"/>
                <a:gd name="T50" fmla="*/ 131 w 156"/>
                <a:gd name="T51" fmla="*/ 230 h 248"/>
                <a:gd name="T52" fmla="*/ 63 w 156"/>
                <a:gd name="T53" fmla="*/ 248 h 248"/>
                <a:gd name="T54" fmla="*/ 0 w 156"/>
                <a:gd name="T55" fmla="*/ 23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248">
                  <a:moveTo>
                    <a:pt x="0" y="233"/>
                  </a:moveTo>
                  <a:lnTo>
                    <a:pt x="14" y="203"/>
                  </a:lnTo>
                  <a:cubicBezTo>
                    <a:pt x="21" y="208"/>
                    <a:pt x="30" y="211"/>
                    <a:pt x="41" y="214"/>
                  </a:cubicBezTo>
                  <a:cubicBezTo>
                    <a:pt x="51" y="217"/>
                    <a:pt x="61" y="219"/>
                    <a:pt x="69" y="219"/>
                  </a:cubicBezTo>
                  <a:cubicBezTo>
                    <a:pt x="84" y="219"/>
                    <a:pt x="96" y="215"/>
                    <a:pt x="105" y="208"/>
                  </a:cubicBezTo>
                  <a:cubicBezTo>
                    <a:pt x="114" y="201"/>
                    <a:pt x="118" y="192"/>
                    <a:pt x="118" y="182"/>
                  </a:cubicBezTo>
                  <a:cubicBezTo>
                    <a:pt x="118" y="174"/>
                    <a:pt x="116" y="166"/>
                    <a:pt x="111" y="159"/>
                  </a:cubicBezTo>
                  <a:cubicBezTo>
                    <a:pt x="106" y="152"/>
                    <a:pt x="93" y="145"/>
                    <a:pt x="73" y="136"/>
                  </a:cubicBezTo>
                  <a:lnTo>
                    <a:pt x="51" y="127"/>
                  </a:lnTo>
                  <a:cubicBezTo>
                    <a:pt x="32" y="120"/>
                    <a:pt x="18" y="111"/>
                    <a:pt x="11" y="100"/>
                  </a:cubicBezTo>
                  <a:cubicBezTo>
                    <a:pt x="3" y="90"/>
                    <a:pt x="0" y="77"/>
                    <a:pt x="0" y="62"/>
                  </a:cubicBezTo>
                  <a:cubicBezTo>
                    <a:pt x="0" y="44"/>
                    <a:pt x="7" y="29"/>
                    <a:pt x="22" y="17"/>
                  </a:cubicBezTo>
                  <a:cubicBezTo>
                    <a:pt x="36" y="6"/>
                    <a:pt x="55" y="0"/>
                    <a:pt x="78" y="0"/>
                  </a:cubicBezTo>
                  <a:cubicBezTo>
                    <a:pt x="109" y="0"/>
                    <a:pt x="130" y="4"/>
                    <a:pt x="142" y="13"/>
                  </a:cubicBezTo>
                  <a:lnTo>
                    <a:pt x="131" y="41"/>
                  </a:lnTo>
                  <a:cubicBezTo>
                    <a:pt x="126" y="38"/>
                    <a:pt x="118" y="35"/>
                    <a:pt x="108" y="32"/>
                  </a:cubicBezTo>
                  <a:cubicBezTo>
                    <a:pt x="97" y="29"/>
                    <a:pt x="88" y="28"/>
                    <a:pt x="79" y="28"/>
                  </a:cubicBezTo>
                  <a:cubicBezTo>
                    <a:pt x="66" y="28"/>
                    <a:pt x="56" y="31"/>
                    <a:pt x="49" y="37"/>
                  </a:cubicBezTo>
                  <a:cubicBezTo>
                    <a:pt x="41" y="44"/>
                    <a:pt x="37" y="52"/>
                    <a:pt x="37" y="62"/>
                  </a:cubicBezTo>
                  <a:cubicBezTo>
                    <a:pt x="37" y="68"/>
                    <a:pt x="39" y="73"/>
                    <a:pt x="41" y="78"/>
                  </a:cubicBezTo>
                  <a:cubicBezTo>
                    <a:pt x="44" y="83"/>
                    <a:pt x="48" y="88"/>
                    <a:pt x="53" y="91"/>
                  </a:cubicBezTo>
                  <a:cubicBezTo>
                    <a:pt x="57" y="94"/>
                    <a:pt x="67" y="99"/>
                    <a:pt x="82" y="105"/>
                  </a:cubicBezTo>
                  <a:lnTo>
                    <a:pt x="104" y="115"/>
                  </a:lnTo>
                  <a:cubicBezTo>
                    <a:pt x="123" y="122"/>
                    <a:pt x="137" y="132"/>
                    <a:pt x="144" y="142"/>
                  </a:cubicBezTo>
                  <a:cubicBezTo>
                    <a:pt x="152" y="153"/>
                    <a:pt x="156" y="167"/>
                    <a:pt x="156" y="184"/>
                  </a:cubicBezTo>
                  <a:cubicBezTo>
                    <a:pt x="156" y="202"/>
                    <a:pt x="147" y="217"/>
                    <a:pt x="131" y="230"/>
                  </a:cubicBezTo>
                  <a:cubicBezTo>
                    <a:pt x="114" y="242"/>
                    <a:pt x="91" y="248"/>
                    <a:pt x="63" y="248"/>
                  </a:cubicBezTo>
                  <a:cubicBezTo>
                    <a:pt x="39" y="248"/>
                    <a:pt x="18" y="243"/>
                    <a:pt x="0" y="23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5" name="Freeform 66"/>
            <p:cNvSpPr>
              <a:spLocks/>
            </p:cNvSpPr>
            <p:nvPr/>
          </p:nvSpPr>
          <p:spPr bwMode="auto">
            <a:xfrm>
              <a:off x="5163" y="3103"/>
              <a:ext cx="45" cy="56"/>
            </a:xfrm>
            <a:custGeom>
              <a:avLst/>
              <a:gdLst>
                <a:gd name="T0" fmla="*/ 154 w 195"/>
                <a:gd name="T1" fmla="*/ 240 h 240"/>
                <a:gd name="T2" fmla="*/ 75 w 195"/>
                <a:gd name="T3" fmla="*/ 130 h 240"/>
                <a:gd name="T4" fmla="*/ 38 w 195"/>
                <a:gd name="T5" fmla="*/ 175 h 240"/>
                <a:gd name="T6" fmla="*/ 38 w 195"/>
                <a:gd name="T7" fmla="*/ 240 h 240"/>
                <a:gd name="T8" fmla="*/ 0 w 195"/>
                <a:gd name="T9" fmla="*/ 240 h 240"/>
                <a:gd name="T10" fmla="*/ 0 w 195"/>
                <a:gd name="T11" fmla="*/ 0 h 240"/>
                <a:gd name="T12" fmla="*/ 38 w 195"/>
                <a:gd name="T13" fmla="*/ 0 h 240"/>
                <a:gd name="T14" fmla="*/ 38 w 195"/>
                <a:gd name="T15" fmla="*/ 131 h 240"/>
                <a:gd name="T16" fmla="*/ 141 w 195"/>
                <a:gd name="T17" fmla="*/ 0 h 240"/>
                <a:gd name="T18" fmla="*/ 184 w 195"/>
                <a:gd name="T19" fmla="*/ 0 h 240"/>
                <a:gd name="T20" fmla="*/ 101 w 195"/>
                <a:gd name="T21" fmla="*/ 104 h 240"/>
                <a:gd name="T22" fmla="*/ 195 w 195"/>
                <a:gd name="T23" fmla="*/ 240 h 240"/>
                <a:gd name="T24" fmla="*/ 154 w 195"/>
                <a:gd name="T25"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5" h="240">
                  <a:moveTo>
                    <a:pt x="154" y="240"/>
                  </a:moveTo>
                  <a:lnTo>
                    <a:pt x="75" y="130"/>
                  </a:lnTo>
                  <a:lnTo>
                    <a:pt x="38" y="175"/>
                  </a:lnTo>
                  <a:lnTo>
                    <a:pt x="38" y="240"/>
                  </a:lnTo>
                  <a:lnTo>
                    <a:pt x="0" y="240"/>
                  </a:lnTo>
                  <a:lnTo>
                    <a:pt x="0" y="0"/>
                  </a:lnTo>
                  <a:lnTo>
                    <a:pt x="38" y="0"/>
                  </a:lnTo>
                  <a:lnTo>
                    <a:pt x="38" y="131"/>
                  </a:lnTo>
                  <a:lnTo>
                    <a:pt x="141" y="0"/>
                  </a:lnTo>
                  <a:lnTo>
                    <a:pt x="184" y="0"/>
                  </a:lnTo>
                  <a:lnTo>
                    <a:pt x="101" y="104"/>
                  </a:lnTo>
                  <a:lnTo>
                    <a:pt x="195" y="240"/>
                  </a:lnTo>
                  <a:lnTo>
                    <a:pt x="154" y="2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6" name="Freeform 67"/>
            <p:cNvSpPr>
              <a:spLocks noEditPoints="1"/>
            </p:cNvSpPr>
            <p:nvPr/>
          </p:nvSpPr>
          <p:spPr bwMode="auto">
            <a:xfrm>
              <a:off x="5208" y="3086"/>
              <a:ext cx="52" cy="73"/>
            </a:xfrm>
            <a:custGeom>
              <a:avLst/>
              <a:gdLst>
                <a:gd name="T0" fmla="*/ 185 w 228"/>
                <a:gd name="T1" fmla="*/ 315 h 315"/>
                <a:gd name="T2" fmla="*/ 166 w 228"/>
                <a:gd name="T3" fmla="*/ 265 h 315"/>
                <a:gd name="T4" fmla="*/ 63 w 228"/>
                <a:gd name="T5" fmla="*/ 265 h 315"/>
                <a:gd name="T6" fmla="*/ 43 w 228"/>
                <a:gd name="T7" fmla="*/ 315 h 315"/>
                <a:gd name="T8" fmla="*/ 0 w 228"/>
                <a:gd name="T9" fmla="*/ 315 h 315"/>
                <a:gd name="T10" fmla="*/ 113 w 228"/>
                <a:gd name="T11" fmla="*/ 72 h 315"/>
                <a:gd name="T12" fmla="*/ 123 w 228"/>
                <a:gd name="T13" fmla="*/ 72 h 315"/>
                <a:gd name="T14" fmla="*/ 228 w 228"/>
                <a:gd name="T15" fmla="*/ 315 h 315"/>
                <a:gd name="T16" fmla="*/ 185 w 228"/>
                <a:gd name="T17" fmla="*/ 315 h 315"/>
                <a:gd name="T18" fmla="*/ 116 w 228"/>
                <a:gd name="T19" fmla="*/ 135 h 315"/>
                <a:gd name="T20" fmla="*/ 73 w 228"/>
                <a:gd name="T21" fmla="*/ 240 h 315"/>
                <a:gd name="T22" fmla="*/ 156 w 228"/>
                <a:gd name="T23" fmla="*/ 240 h 315"/>
                <a:gd name="T24" fmla="*/ 116 w 228"/>
                <a:gd name="T25" fmla="*/ 135 h 315"/>
                <a:gd name="T26" fmla="*/ 162 w 228"/>
                <a:gd name="T27" fmla="*/ 0 h 315"/>
                <a:gd name="T28" fmla="*/ 119 w 228"/>
                <a:gd name="T29" fmla="*/ 55 h 315"/>
                <a:gd name="T30" fmla="*/ 93 w 228"/>
                <a:gd name="T31" fmla="*/ 55 h 315"/>
                <a:gd name="T32" fmla="*/ 125 w 228"/>
                <a:gd name="T33" fmla="*/ 0 h 315"/>
                <a:gd name="T34" fmla="*/ 162 w 228"/>
                <a:gd name="T35"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8" h="315">
                  <a:moveTo>
                    <a:pt x="185" y="315"/>
                  </a:moveTo>
                  <a:lnTo>
                    <a:pt x="166" y="265"/>
                  </a:lnTo>
                  <a:lnTo>
                    <a:pt x="63" y="265"/>
                  </a:lnTo>
                  <a:lnTo>
                    <a:pt x="43" y="315"/>
                  </a:lnTo>
                  <a:lnTo>
                    <a:pt x="0" y="315"/>
                  </a:lnTo>
                  <a:lnTo>
                    <a:pt x="113" y="72"/>
                  </a:lnTo>
                  <a:lnTo>
                    <a:pt x="123" y="72"/>
                  </a:lnTo>
                  <a:lnTo>
                    <a:pt x="228" y="315"/>
                  </a:lnTo>
                  <a:lnTo>
                    <a:pt x="185" y="315"/>
                  </a:lnTo>
                  <a:close/>
                  <a:moveTo>
                    <a:pt x="116" y="135"/>
                  </a:moveTo>
                  <a:lnTo>
                    <a:pt x="73" y="240"/>
                  </a:lnTo>
                  <a:lnTo>
                    <a:pt x="156" y="240"/>
                  </a:lnTo>
                  <a:lnTo>
                    <a:pt x="116" y="135"/>
                  </a:lnTo>
                  <a:close/>
                  <a:moveTo>
                    <a:pt x="162" y="0"/>
                  </a:moveTo>
                  <a:lnTo>
                    <a:pt x="119" y="55"/>
                  </a:lnTo>
                  <a:lnTo>
                    <a:pt x="93" y="55"/>
                  </a:lnTo>
                  <a:lnTo>
                    <a:pt x="125" y="0"/>
                  </a:lnTo>
                  <a:lnTo>
                    <a:pt x="16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7" name="Freeform 68"/>
            <p:cNvSpPr>
              <a:spLocks/>
            </p:cNvSpPr>
            <p:nvPr/>
          </p:nvSpPr>
          <p:spPr bwMode="auto">
            <a:xfrm>
              <a:off x="5294" y="3103"/>
              <a:ext cx="44" cy="57"/>
            </a:xfrm>
            <a:custGeom>
              <a:avLst/>
              <a:gdLst>
                <a:gd name="T0" fmla="*/ 0 w 194"/>
                <a:gd name="T1" fmla="*/ 0 h 244"/>
                <a:gd name="T2" fmla="*/ 38 w 194"/>
                <a:gd name="T3" fmla="*/ 0 h 244"/>
                <a:gd name="T4" fmla="*/ 38 w 194"/>
                <a:gd name="T5" fmla="*/ 164 h 244"/>
                <a:gd name="T6" fmla="*/ 54 w 194"/>
                <a:gd name="T7" fmla="*/ 201 h 244"/>
                <a:gd name="T8" fmla="*/ 96 w 194"/>
                <a:gd name="T9" fmla="*/ 215 h 244"/>
                <a:gd name="T10" fmla="*/ 140 w 194"/>
                <a:gd name="T11" fmla="*/ 201 h 244"/>
                <a:gd name="T12" fmla="*/ 156 w 194"/>
                <a:gd name="T13" fmla="*/ 164 h 244"/>
                <a:gd name="T14" fmla="*/ 156 w 194"/>
                <a:gd name="T15" fmla="*/ 0 h 244"/>
                <a:gd name="T16" fmla="*/ 194 w 194"/>
                <a:gd name="T17" fmla="*/ 0 h 244"/>
                <a:gd name="T18" fmla="*/ 194 w 194"/>
                <a:gd name="T19" fmla="*/ 167 h 244"/>
                <a:gd name="T20" fmla="*/ 168 w 194"/>
                <a:gd name="T21" fmla="*/ 224 h 244"/>
                <a:gd name="T22" fmla="*/ 97 w 194"/>
                <a:gd name="T23" fmla="*/ 244 h 244"/>
                <a:gd name="T24" fmla="*/ 25 w 194"/>
                <a:gd name="T25" fmla="*/ 224 h 244"/>
                <a:gd name="T26" fmla="*/ 0 w 194"/>
                <a:gd name="T27" fmla="*/ 167 h 244"/>
                <a:gd name="T28" fmla="*/ 0 w 194"/>
                <a:gd name="T29"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4" h="244">
                  <a:moveTo>
                    <a:pt x="0" y="0"/>
                  </a:moveTo>
                  <a:lnTo>
                    <a:pt x="38" y="0"/>
                  </a:lnTo>
                  <a:lnTo>
                    <a:pt x="38" y="164"/>
                  </a:lnTo>
                  <a:cubicBezTo>
                    <a:pt x="38" y="179"/>
                    <a:pt x="43" y="191"/>
                    <a:pt x="54" y="201"/>
                  </a:cubicBezTo>
                  <a:cubicBezTo>
                    <a:pt x="64" y="210"/>
                    <a:pt x="79" y="215"/>
                    <a:pt x="96" y="215"/>
                  </a:cubicBezTo>
                  <a:cubicBezTo>
                    <a:pt x="115" y="215"/>
                    <a:pt x="130" y="210"/>
                    <a:pt x="140" y="201"/>
                  </a:cubicBezTo>
                  <a:cubicBezTo>
                    <a:pt x="151" y="192"/>
                    <a:pt x="156" y="179"/>
                    <a:pt x="156" y="164"/>
                  </a:cubicBezTo>
                  <a:lnTo>
                    <a:pt x="156" y="0"/>
                  </a:lnTo>
                  <a:lnTo>
                    <a:pt x="194" y="0"/>
                  </a:lnTo>
                  <a:lnTo>
                    <a:pt x="194" y="167"/>
                  </a:lnTo>
                  <a:cubicBezTo>
                    <a:pt x="194" y="191"/>
                    <a:pt x="186" y="210"/>
                    <a:pt x="168" y="224"/>
                  </a:cubicBezTo>
                  <a:cubicBezTo>
                    <a:pt x="151" y="238"/>
                    <a:pt x="127" y="244"/>
                    <a:pt x="97" y="244"/>
                  </a:cubicBezTo>
                  <a:cubicBezTo>
                    <a:pt x="66" y="244"/>
                    <a:pt x="42" y="238"/>
                    <a:pt x="25" y="224"/>
                  </a:cubicBezTo>
                  <a:cubicBezTo>
                    <a:pt x="8" y="211"/>
                    <a:pt x="0" y="192"/>
                    <a:pt x="0" y="167"/>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8" name="Freeform 69"/>
            <p:cNvSpPr>
              <a:spLocks/>
            </p:cNvSpPr>
            <p:nvPr/>
          </p:nvSpPr>
          <p:spPr bwMode="auto">
            <a:xfrm>
              <a:off x="5351" y="3103"/>
              <a:ext cx="44" cy="57"/>
            </a:xfrm>
            <a:custGeom>
              <a:avLst/>
              <a:gdLst>
                <a:gd name="T0" fmla="*/ 180 w 191"/>
                <a:gd name="T1" fmla="*/ 244 h 244"/>
                <a:gd name="T2" fmla="*/ 36 w 191"/>
                <a:gd name="T3" fmla="*/ 68 h 244"/>
                <a:gd name="T4" fmla="*/ 36 w 191"/>
                <a:gd name="T5" fmla="*/ 240 h 244"/>
                <a:gd name="T6" fmla="*/ 0 w 191"/>
                <a:gd name="T7" fmla="*/ 240 h 244"/>
                <a:gd name="T8" fmla="*/ 0 w 191"/>
                <a:gd name="T9" fmla="*/ 0 h 244"/>
                <a:gd name="T10" fmla="*/ 15 w 191"/>
                <a:gd name="T11" fmla="*/ 0 h 244"/>
                <a:gd name="T12" fmla="*/ 155 w 191"/>
                <a:gd name="T13" fmla="*/ 166 h 244"/>
                <a:gd name="T14" fmla="*/ 155 w 191"/>
                <a:gd name="T15" fmla="*/ 0 h 244"/>
                <a:gd name="T16" fmla="*/ 191 w 191"/>
                <a:gd name="T17" fmla="*/ 0 h 244"/>
                <a:gd name="T18" fmla="*/ 191 w 191"/>
                <a:gd name="T19" fmla="*/ 244 h 244"/>
                <a:gd name="T20" fmla="*/ 180 w 191"/>
                <a:gd name="T21"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244">
                  <a:moveTo>
                    <a:pt x="180" y="244"/>
                  </a:moveTo>
                  <a:lnTo>
                    <a:pt x="36" y="68"/>
                  </a:lnTo>
                  <a:lnTo>
                    <a:pt x="36" y="240"/>
                  </a:lnTo>
                  <a:lnTo>
                    <a:pt x="0" y="240"/>
                  </a:lnTo>
                  <a:lnTo>
                    <a:pt x="0" y="0"/>
                  </a:lnTo>
                  <a:lnTo>
                    <a:pt x="15" y="0"/>
                  </a:lnTo>
                  <a:lnTo>
                    <a:pt x="155" y="166"/>
                  </a:lnTo>
                  <a:lnTo>
                    <a:pt x="155" y="0"/>
                  </a:lnTo>
                  <a:lnTo>
                    <a:pt x="191" y="0"/>
                  </a:lnTo>
                  <a:lnTo>
                    <a:pt x="191" y="244"/>
                  </a:lnTo>
                  <a:lnTo>
                    <a:pt x="180" y="2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79" name="Rectangle 70"/>
            <p:cNvSpPr>
              <a:spLocks noChangeArrowheads="1"/>
            </p:cNvSpPr>
            <p:nvPr/>
          </p:nvSpPr>
          <p:spPr bwMode="auto">
            <a:xfrm>
              <a:off x="5410" y="3103"/>
              <a:ext cx="8" cy="5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0" name="Freeform 71"/>
            <p:cNvSpPr>
              <a:spLocks/>
            </p:cNvSpPr>
            <p:nvPr/>
          </p:nvSpPr>
          <p:spPr bwMode="auto">
            <a:xfrm>
              <a:off x="5433" y="3103"/>
              <a:ext cx="38" cy="56"/>
            </a:xfrm>
            <a:custGeom>
              <a:avLst/>
              <a:gdLst>
                <a:gd name="T0" fmla="*/ 38 w 166"/>
                <a:gd name="T1" fmla="*/ 29 h 240"/>
                <a:gd name="T2" fmla="*/ 38 w 166"/>
                <a:gd name="T3" fmla="*/ 96 h 240"/>
                <a:gd name="T4" fmla="*/ 129 w 166"/>
                <a:gd name="T5" fmla="*/ 96 h 240"/>
                <a:gd name="T6" fmla="*/ 129 w 166"/>
                <a:gd name="T7" fmla="*/ 124 h 240"/>
                <a:gd name="T8" fmla="*/ 38 w 166"/>
                <a:gd name="T9" fmla="*/ 124 h 240"/>
                <a:gd name="T10" fmla="*/ 38 w 166"/>
                <a:gd name="T11" fmla="*/ 211 h 240"/>
                <a:gd name="T12" fmla="*/ 164 w 166"/>
                <a:gd name="T13" fmla="*/ 211 h 240"/>
                <a:gd name="T14" fmla="*/ 164 w 166"/>
                <a:gd name="T15" fmla="*/ 240 h 240"/>
                <a:gd name="T16" fmla="*/ 0 w 166"/>
                <a:gd name="T17" fmla="*/ 240 h 240"/>
                <a:gd name="T18" fmla="*/ 0 w 166"/>
                <a:gd name="T19" fmla="*/ 0 h 240"/>
                <a:gd name="T20" fmla="*/ 166 w 166"/>
                <a:gd name="T21" fmla="*/ 0 h 240"/>
                <a:gd name="T22" fmla="*/ 166 w 166"/>
                <a:gd name="T23" fmla="*/ 29 h 240"/>
                <a:gd name="T24" fmla="*/ 38 w 166"/>
                <a:gd name="T25" fmla="*/ 2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240">
                  <a:moveTo>
                    <a:pt x="38" y="29"/>
                  </a:moveTo>
                  <a:lnTo>
                    <a:pt x="38" y="96"/>
                  </a:lnTo>
                  <a:lnTo>
                    <a:pt x="129" y="96"/>
                  </a:lnTo>
                  <a:lnTo>
                    <a:pt x="129" y="124"/>
                  </a:lnTo>
                  <a:lnTo>
                    <a:pt x="38" y="124"/>
                  </a:lnTo>
                  <a:lnTo>
                    <a:pt x="38" y="211"/>
                  </a:lnTo>
                  <a:lnTo>
                    <a:pt x="164" y="211"/>
                  </a:lnTo>
                  <a:lnTo>
                    <a:pt x="164" y="240"/>
                  </a:lnTo>
                  <a:lnTo>
                    <a:pt x="0" y="240"/>
                  </a:lnTo>
                  <a:lnTo>
                    <a:pt x="0" y="0"/>
                  </a:lnTo>
                  <a:lnTo>
                    <a:pt x="166" y="0"/>
                  </a:lnTo>
                  <a:lnTo>
                    <a:pt x="166" y="29"/>
                  </a:lnTo>
                  <a:lnTo>
                    <a:pt x="38"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1" name="Freeform 72"/>
            <p:cNvSpPr>
              <a:spLocks/>
            </p:cNvSpPr>
            <p:nvPr/>
          </p:nvSpPr>
          <p:spPr bwMode="auto">
            <a:xfrm>
              <a:off x="4859" y="3198"/>
              <a:ext cx="32" cy="56"/>
            </a:xfrm>
            <a:custGeom>
              <a:avLst/>
              <a:gdLst>
                <a:gd name="T0" fmla="*/ 33 w 143"/>
                <a:gd name="T1" fmla="*/ 29 h 240"/>
                <a:gd name="T2" fmla="*/ 33 w 143"/>
                <a:gd name="T3" fmla="*/ 96 h 240"/>
                <a:gd name="T4" fmla="*/ 112 w 143"/>
                <a:gd name="T5" fmla="*/ 96 h 240"/>
                <a:gd name="T6" fmla="*/ 112 w 143"/>
                <a:gd name="T7" fmla="*/ 124 h 240"/>
                <a:gd name="T8" fmla="*/ 33 w 143"/>
                <a:gd name="T9" fmla="*/ 124 h 240"/>
                <a:gd name="T10" fmla="*/ 33 w 143"/>
                <a:gd name="T11" fmla="*/ 211 h 240"/>
                <a:gd name="T12" fmla="*/ 142 w 143"/>
                <a:gd name="T13" fmla="*/ 211 h 240"/>
                <a:gd name="T14" fmla="*/ 142 w 143"/>
                <a:gd name="T15" fmla="*/ 240 h 240"/>
                <a:gd name="T16" fmla="*/ 0 w 143"/>
                <a:gd name="T17" fmla="*/ 240 h 240"/>
                <a:gd name="T18" fmla="*/ 0 w 143"/>
                <a:gd name="T19" fmla="*/ 0 h 240"/>
                <a:gd name="T20" fmla="*/ 143 w 143"/>
                <a:gd name="T21" fmla="*/ 0 h 240"/>
                <a:gd name="T22" fmla="*/ 143 w 143"/>
                <a:gd name="T23" fmla="*/ 29 h 240"/>
                <a:gd name="T24" fmla="*/ 33 w 143"/>
                <a:gd name="T25" fmla="*/ 2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240">
                  <a:moveTo>
                    <a:pt x="33" y="29"/>
                  </a:moveTo>
                  <a:lnTo>
                    <a:pt x="33" y="96"/>
                  </a:lnTo>
                  <a:lnTo>
                    <a:pt x="112" y="96"/>
                  </a:lnTo>
                  <a:lnTo>
                    <a:pt x="112" y="124"/>
                  </a:lnTo>
                  <a:lnTo>
                    <a:pt x="33" y="124"/>
                  </a:lnTo>
                  <a:lnTo>
                    <a:pt x="33" y="211"/>
                  </a:lnTo>
                  <a:lnTo>
                    <a:pt x="142" y="211"/>
                  </a:lnTo>
                  <a:lnTo>
                    <a:pt x="142" y="240"/>
                  </a:lnTo>
                  <a:lnTo>
                    <a:pt x="0" y="240"/>
                  </a:lnTo>
                  <a:lnTo>
                    <a:pt x="0" y="0"/>
                  </a:lnTo>
                  <a:lnTo>
                    <a:pt x="143" y="0"/>
                  </a:lnTo>
                  <a:lnTo>
                    <a:pt x="143" y="29"/>
                  </a:lnTo>
                  <a:lnTo>
                    <a:pt x="33"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2" name="Freeform 73"/>
            <p:cNvSpPr>
              <a:spLocks/>
            </p:cNvSpPr>
            <p:nvPr/>
          </p:nvSpPr>
          <p:spPr bwMode="auto">
            <a:xfrm>
              <a:off x="4894" y="3213"/>
              <a:ext cx="36" cy="42"/>
            </a:xfrm>
            <a:custGeom>
              <a:avLst/>
              <a:gdLst>
                <a:gd name="T0" fmla="*/ 83 w 160"/>
                <a:gd name="T1" fmla="*/ 180 h 180"/>
                <a:gd name="T2" fmla="*/ 75 w 160"/>
                <a:gd name="T3" fmla="*/ 180 h 180"/>
                <a:gd name="T4" fmla="*/ 0 w 160"/>
                <a:gd name="T5" fmla="*/ 0 h 180"/>
                <a:gd name="T6" fmla="*/ 34 w 160"/>
                <a:gd name="T7" fmla="*/ 0 h 180"/>
                <a:gd name="T8" fmla="*/ 80 w 160"/>
                <a:gd name="T9" fmla="*/ 123 h 180"/>
                <a:gd name="T10" fmla="*/ 128 w 160"/>
                <a:gd name="T11" fmla="*/ 0 h 180"/>
                <a:gd name="T12" fmla="*/ 160 w 160"/>
                <a:gd name="T13" fmla="*/ 0 h 180"/>
                <a:gd name="T14" fmla="*/ 83 w 160"/>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 h="180">
                  <a:moveTo>
                    <a:pt x="83" y="180"/>
                  </a:moveTo>
                  <a:lnTo>
                    <a:pt x="75" y="180"/>
                  </a:lnTo>
                  <a:lnTo>
                    <a:pt x="0" y="0"/>
                  </a:lnTo>
                  <a:lnTo>
                    <a:pt x="34" y="0"/>
                  </a:lnTo>
                  <a:lnTo>
                    <a:pt x="80" y="123"/>
                  </a:lnTo>
                  <a:lnTo>
                    <a:pt x="128" y="0"/>
                  </a:lnTo>
                  <a:lnTo>
                    <a:pt x="160" y="0"/>
                  </a:lnTo>
                  <a:lnTo>
                    <a:pt x="8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3" name="Freeform 74"/>
            <p:cNvSpPr>
              <a:spLocks/>
            </p:cNvSpPr>
            <p:nvPr/>
          </p:nvSpPr>
          <p:spPr bwMode="auto">
            <a:xfrm>
              <a:off x="4935" y="3212"/>
              <a:ext cx="24" cy="42"/>
            </a:xfrm>
            <a:custGeom>
              <a:avLst/>
              <a:gdLst>
                <a:gd name="T0" fmla="*/ 93 w 106"/>
                <a:gd name="T1" fmla="*/ 34 h 179"/>
                <a:gd name="T2" fmla="*/ 72 w 106"/>
                <a:gd name="T3" fmla="*/ 27 h 179"/>
                <a:gd name="T4" fmla="*/ 43 w 106"/>
                <a:gd name="T5" fmla="*/ 42 h 179"/>
                <a:gd name="T6" fmla="*/ 31 w 106"/>
                <a:gd name="T7" fmla="*/ 79 h 179"/>
                <a:gd name="T8" fmla="*/ 31 w 106"/>
                <a:gd name="T9" fmla="*/ 179 h 179"/>
                <a:gd name="T10" fmla="*/ 0 w 106"/>
                <a:gd name="T11" fmla="*/ 179 h 179"/>
                <a:gd name="T12" fmla="*/ 0 w 106"/>
                <a:gd name="T13" fmla="*/ 4 h 179"/>
                <a:gd name="T14" fmla="*/ 31 w 106"/>
                <a:gd name="T15" fmla="*/ 4 h 179"/>
                <a:gd name="T16" fmla="*/ 31 w 106"/>
                <a:gd name="T17" fmla="*/ 32 h 179"/>
                <a:gd name="T18" fmla="*/ 82 w 106"/>
                <a:gd name="T19" fmla="*/ 0 h 179"/>
                <a:gd name="T20" fmla="*/ 106 w 106"/>
                <a:gd name="T21" fmla="*/ 3 h 179"/>
                <a:gd name="T22" fmla="*/ 93 w 106"/>
                <a:gd name="T23" fmla="*/ 3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79">
                  <a:moveTo>
                    <a:pt x="93" y="34"/>
                  </a:moveTo>
                  <a:cubicBezTo>
                    <a:pt x="86" y="29"/>
                    <a:pt x="79" y="27"/>
                    <a:pt x="72" y="27"/>
                  </a:cubicBezTo>
                  <a:cubicBezTo>
                    <a:pt x="61" y="27"/>
                    <a:pt x="51" y="32"/>
                    <a:pt x="43" y="42"/>
                  </a:cubicBezTo>
                  <a:cubicBezTo>
                    <a:pt x="35" y="52"/>
                    <a:pt x="31" y="64"/>
                    <a:pt x="31" y="79"/>
                  </a:cubicBezTo>
                  <a:lnTo>
                    <a:pt x="31" y="179"/>
                  </a:lnTo>
                  <a:lnTo>
                    <a:pt x="0" y="179"/>
                  </a:lnTo>
                  <a:lnTo>
                    <a:pt x="0" y="4"/>
                  </a:lnTo>
                  <a:lnTo>
                    <a:pt x="31" y="4"/>
                  </a:lnTo>
                  <a:lnTo>
                    <a:pt x="31" y="32"/>
                  </a:lnTo>
                  <a:cubicBezTo>
                    <a:pt x="42" y="11"/>
                    <a:pt x="59" y="0"/>
                    <a:pt x="82"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4" name="Freeform 75"/>
            <p:cNvSpPr>
              <a:spLocks noEditPoints="1"/>
            </p:cNvSpPr>
            <p:nvPr/>
          </p:nvSpPr>
          <p:spPr bwMode="auto">
            <a:xfrm>
              <a:off x="4961" y="3212"/>
              <a:ext cx="36" cy="43"/>
            </a:xfrm>
            <a:custGeom>
              <a:avLst/>
              <a:gdLst>
                <a:gd name="T0" fmla="*/ 0 w 159"/>
                <a:gd name="T1" fmla="*/ 91 h 183"/>
                <a:gd name="T2" fmla="*/ 22 w 159"/>
                <a:gd name="T3" fmla="*/ 25 h 183"/>
                <a:gd name="T4" fmla="*/ 80 w 159"/>
                <a:gd name="T5" fmla="*/ 0 h 183"/>
                <a:gd name="T6" fmla="*/ 138 w 159"/>
                <a:gd name="T7" fmla="*/ 24 h 183"/>
                <a:gd name="T8" fmla="*/ 159 w 159"/>
                <a:gd name="T9" fmla="*/ 91 h 183"/>
                <a:gd name="T10" fmla="*/ 138 w 159"/>
                <a:gd name="T11" fmla="*/ 158 h 183"/>
                <a:gd name="T12" fmla="*/ 80 w 159"/>
                <a:gd name="T13" fmla="*/ 183 h 183"/>
                <a:gd name="T14" fmla="*/ 21 w 159"/>
                <a:gd name="T15" fmla="*/ 158 h 183"/>
                <a:gd name="T16" fmla="*/ 0 w 159"/>
                <a:gd name="T17" fmla="*/ 91 h 183"/>
                <a:gd name="T18" fmla="*/ 33 w 159"/>
                <a:gd name="T19" fmla="*/ 91 h 183"/>
                <a:gd name="T20" fmla="*/ 80 w 159"/>
                <a:gd name="T21" fmla="*/ 157 h 183"/>
                <a:gd name="T22" fmla="*/ 114 w 159"/>
                <a:gd name="T23" fmla="*/ 140 h 183"/>
                <a:gd name="T24" fmla="*/ 126 w 159"/>
                <a:gd name="T25" fmla="*/ 91 h 183"/>
                <a:gd name="T26" fmla="*/ 80 w 159"/>
                <a:gd name="T27" fmla="*/ 26 h 183"/>
                <a:gd name="T28" fmla="*/ 45 w 159"/>
                <a:gd name="T29" fmla="*/ 43 h 183"/>
                <a:gd name="T30" fmla="*/ 33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7" y="42"/>
                    <a:pt x="22" y="25"/>
                  </a:cubicBezTo>
                  <a:cubicBezTo>
                    <a:pt x="36" y="9"/>
                    <a:pt x="56" y="0"/>
                    <a:pt x="80" y="0"/>
                  </a:cubicBezTo>
                  <a:cubicBezTo>
                    <a:pt x="105" y="0"/>
                    <a:pt x="124" y="8"/>
                    <a:pt x="138" y="24"/>
                  </a:cubicBezTo>
                  <a:cubicBezTo>
                    <a:pt x="152" y="40"/>
                    <a:pt x="159" y="63"/>
                    <a:pt x="159" y="91"/>
                  </a:cubicBezTo>
                  <a:cubicBezTo>
                    <a:pt x="159" y="119"/>
                    <a:pt x="152" y="142"/>
                    <a:pt x="138" y="158"/>
                  </a:cubicBezTo>
                  <a:cubicBezTo>
                    <a:pt x="123" y="175"/>
                    <a:pt x="104" y="183"/>
                    <a:pt x="80" y="183"/>
                  </a:cubicBezTo>
                  <a:cubicBezTo>
                    <a:pt x="55" y="183"/>
                    <a:pt x="35" y="174"/>
                    <a:pt x="21" y="158"/>
                  </a:cubicBezTo>
                  <a:cubicBezTo>
                    <a:pt x="7" y="141"/>
                    <a:pt x="0" y="119"/>
                    <a:pt x="0" y="91"/>
                  </a:cubicBezTo>
                  <a:close/>
                  <a:moveTo>
                    <a:pt x="33" y="91"/>
                  </a:moveTo>
                  <a:cubicBezTo>
                    <a:pt x="33" y="135"/>
                    <a:pt x="48" y="157"/>
                    <a:pt x="80" y="157"/>
                  </a:cubicBezTo>
                  <a:cubicBezTo>
                    <a:pt x="94" y="157"/>
                    <a:pt x="106" y="151"/>
                    <a:pt x="114" y="140"/>
                  </a:cubicBezTo>
                  <a:cubicBezTo>
                    <a:pt x="122" y="128"/>
                    <a:pt x="126" y="112"/>
                    <a:pt x="126" y="91"/>
                  </a:cubicBezTo>
                  <a:cubicBezTo>
                    <a:pt x="126" y="48"/>
                    <a:pt x="111" y="26"/>
                    <a:pt x="80" y="26"/>
                  </a:cubicBezTo>
                  <a:cubicBezTo>
                    <a:pt x="65" y="26"/>
                    <a:pt x="54" y="32"/>
                    <a:pt x="45" y="43"/>
                  </a:cubicBezTo>
                  <a:cubicBezTo>
                    <a:pt x="37" y="55"/>
                    <a:pt x="33" y="71"/>
                    <a:pt x="33"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5" name="Freeform 76"/>
            <p:cNvSpPr>
              <a:spLocks noEditPoints="1"/>
            </p:cNvSpPr>
            <p:nvPr/>
          </p:nvSpPr>
          <p:spPr bwMode="auto">
            <a:xfrm>
              <a:off x="5003" y="3212"/>
              <a:ext cx="36" cy="58"/>
            </a:xfrm>
            <a:custGeom>
              <a:avLst/>
              <a:gdLst>
                <a:gd name="T0" fmla="*/ 32 w 154"/>
                <a:gd name="T1" fmla="*/ 170 h 248"/>
                <a:gd name="T2" fmla="*/ 32 w 154"/>
                <a:gd name="T3" fmla="*/ 248 h 248"/>
                <a:gd name="T4" fmla="*/ 0 w 154"/>
                <a:gd name="T5" fmla="*/ 248 h 248"/>
                <a:gd name="T6" fmla="*/ 0 w 154"/>
                <a:gd name="T7" fmla="*/ 4 h 248"/>
                <a:gd name="T8" fmla="*/ 32 w 154"/>
                <a:gd name="T9" fmla="*/ 4 h 248"/>
                <a:gd name="T10" fmla="*/ 32 w 154"/>
                <a:gd name="T11" fmla="*/ 18 h 248"/>
                <a:gd name="T12" fmla="*/ 74 w 154"/>
                <a:gd name="T13" fmla="*/ 0 h 248"/>
                <a:gd name="T14" fmla="*/ 133 w 154"/>
                <a:gd name="T15" fmla="*/ 24 h 248"/>
                <a:gd name="T16" fmla="*/ 154 w 154"/>
                <a:gd name="T17" fmla="*/ 92 h 248"/>
                <a:gd name="T18" fmla="*/ 133 w 154"/>
                <a:gd name="T19" fmla="*/ 157 h 248"/>
                <a:gd name="T20" fmla="*/ 72 w 154"/>
                <a:gd name="T21" fmla="*/ 183 h 248"/>
                <a:gd name="T22" fmla="*/ 48 w 154"/>
                <a:gd name="T23" fmla="*/ 179 h 248"/>
                <a:gd name="T24" fmla="*/ 32 w 154"/>
                <a:gd name="T25" fmla="*/ 170 h 248"/>
                <a:gd name="T26" fmla="*/ 32 w 154"/>
                <a:gd name="T27" fmla="*/ 42 h 248"/>
                <a:gd name="T28" fmla="*/ 32 w 154"/>
                <a:gd name="T29" fmla="*/ 144 h 248"/>
                <a:gd name="T30" fmla="*/ 44 w 154"/>
                <a:gd name="T31" fmla="*/ 152 h 248"/>
                <a:gd name="T32" fmla="*/ 63 w 154"/>
                <a:gd name="T33" fmla="*/ 156 h 248"/>
                <a:gd name="T34" fmla="*/ 121 w 154"/>
                <a:gd name="T35" fmla="*/ 91 h 248"/>
                <a:gd name="T36" fmla="*/ 107 w 154"/>
                <a:gd name="T37" fmla="*/ 42 h 248"/>
                <a:gd name="T38" fmla="*/ 63 w 154"/>
                <a:gd name="T39" fmla="*/ 27 h 248"/>
                <a:gd name="T40" fmla="*/ 47 w 154"/>
                <a:gd name="T41" fmla="*/ 31 h 248"/>
                <a:gd name="T42" fmla="*/ 32 w 154"/>
                <a:gd name="T43" fmla="*/ 4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4" h="248">
                  <a:moveTo>
                    <a:pt x="32" y="170"/>
                  </a:moveTo>
                  <a:lnTo>
                    <a:pt x="32" y="248"/>
                  </a:lnTo>
                  <a:lnTo>
                    <a:pt x="0" y="248"/>
                  </a:lnTo>
                  <a:lnTo>
                    <a:pt x="0" y="4"/>
                  </a:lnTo>
                  <a:lnTo>
                    <a:pt x="32" y="4"/>
                  </a:lnTo>
                  <a:lnTo>
                    <a:pt x="32" y="18"/>
                  </a:lnTo>
                  <a:cubicBezTo>
                    <a:pt x="43" y="6"/>
                    <a:pt x="58" y="0"/>
                    <a:pt x="74" y="0"/>
                  </a:cubicBezTo>
                  <a:cubicBezTo>
                    <a:pt x="99" y="0"/>
                    <a:pt x="119" y="8"/>
                    <a:pt x="133" y="24"/>
                  </a:cubicBezTo>
                  <a:cubicBezTo>
                    <a:pt x="147" y="39"/>
                    <a:pt x="154" y="62"/>
                    <a:pt x="154" y="92"/>
                  </a:cubicBezTo>
                  <a:cubicBezTo>
                    <a:pt x="154" y="119"/>
                    <a:pt x="147" y="140"/>
                    <a:pt x="133" y="157"/>
                  </a:cubicBezTo>
                  <a:cubicBezTo>
                    <a:pt x="119" y="174"/>
                    <a:pt x="98" y="183"/>
                    <a:pt x="72" y="183"/>
                  </a:cubicBezTo>
                  <a:cubicBezTo>
                    <a:pt x="64" y="183"/>
                    <a:pt x="56" y="181"/>
                    <a:pt x="48" y="179"/>
                  </a:cubicBezTo>
                  <a:cubicBezTo>
                    <a:pt x="39" y="176"/>
                    <a:pt x="34" y="173"/>
                    <a:pt x="32" y="170"/>
                  </a:cubicBezTo>
                  <a:close/>
                  <a:moveTo>
                    <a:pt x="32" y="42"/>
                  </a:moveTo>
                  <a:lnTo>
                    <a:pt x="32" y="144"/>
                  </a:lnTo>
                  <a:cubicBezTo>
                    <a:pt x="34" y="147"/>
                    <a:pt x="38" y="150"/>
                    <a:pt x="44" y="152"/>
                  </a:cubicBezTo>
                  <a:cubicBezTo>
                    <a:pt x="50" y="155"/>
                    <a:pt x="57" y="156"/>
                    <a:pt x="63" y="156"/>
                  </a:cubicBezTo>
                  <a:cubicBezTo>
                    <a:pt x="101" y="156"/>
                    <a:pt x="121" y="135"/>
                    <a:pt x="121" y="91"/>
                  </a:cubicBezTo>
                  <a:cubicBezTo>
                    <a:pt x="121" y="69"/>
                    <a:pt x="116" y="52"/>
                    <a:pt x="107" y="42"/>
                  </a:cubicBezTo>
                  <a:cubicBezTo>
                    <a:pt x="98" y="32"/>
                    <a:pt x="83" y="27"/>
                    <a:pt x="63" y="27"/>
                  </a:cubicBezTo>
                  <a:cubicBezTo>
                    <a:pt x="58" y="27"/>
                    <a:pt x="53" y="28"/>
                    <a:pt x="47" y="31"/>
                  </a:cubicBezTo>
                  <a:cubicBezTo>
                    <a:pt x="40" y="34"/>
                    <a:pt x="35" y="38"/>
                    <a:pt x="32" y="4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6" name="Freeform 77"/>
            <p:cNvSpPr>
              <a:spLocks/>
            </p:cNvSpPr>
            <p:nvPr/>
          </p:nvSpPr>
          <p:spPr bwMode="auto">
            <a:xfrm>
              <a:off x="5042" y="3212"/>
              <a:ext cx="27" cy="43"/>
            </a:xfrm>
            <a:custGeom>
              <a:avLst/>
              <a:gdLst>
                <a:gd name="T0" fmla="*/ 0 w 115"/>
                <a:gd name="T1" fmla="*/ 169 h 183"/>
                <a:gd name="T2" fmla="*/ 11 w 115"/>
                <a:gd name="T3" fmla="*/ 139 h 183"/>
                <a:gd name="T4" fmla="*/ 53 w 115"/>
                <a:gd name="T5" fmla="*/ 156 h 183"/>
                <a:gd name="T6" fmla="*/ 82 w 115"/>
                <a:gd name="T7" fmla="*/ 132 h 183"/>
                <a:gd name="T8" fmla="*/ 54 w 115"/>
                <a:gd name="T9" fmla="*/ 102 h 183"/>
                <a:gd name="T10" fmla="*/ 25 w 115"/>
                <a:gd name="T11" fmla="*/ 87 h 183"/>
                <a:gd name="T12" fmla="*/ 12 w 115"/>
                <a:gd name="T13" fmla="*/ 76 h 183"/>
                <a:gd name="T14" fmla="*/ 4 w 115"/>
                <a:gd name="T15" fmla="*/ 62 h 183"/>
                <a:gd name="T16" fmla="*/ 1 w 115"/>
                <a:gd name="T17" fmla="*/ 46 h 183"/>
                <a:gd name="T18" fmla="*/ 17 w 115"/>
                <a:gd name="T19" fmla="*/ 12 h 183"/>
                <a:gd name="T20" fmla="*/ 58 w 115"/>
                <a:gd name="T21" fmla="*/ 0 h 183"/>
                <a:gd name="T22" fmla="*/ 106 w 115"/>
                <a:gd name="T23" fmla="*/ 12 h 183"/>
                <a:gd name="T24" fmla="*/ 98 w 115"/>
                <a:gd name="T25" fmla="*/ 41 h 183"/>
                <a:gd name="T26" fmla="*/ 60 w 115"/>
                <a:gd name="T27" fmla="*/ 27 h 183"/>
                <a:gd name="T28" fmla="*/ 41 w 115"/>
                <a:gd name="T29" fmla="*/ 32 h 183"/>
                <a:gd name="T30" fmla="*/ 34 w 115"/>
                <a:gd name="T31" fmla="*/ 45 h 183"/>
                <a:gd name="T32" fmla="*/ 53 w 115"/>
                <a:gd name="T33" fmla="*/ 71 h 183"/>
                <a:gd name="T34" fmla="*/ 75 w 115"/>
                <a:gd name="T35" fmla="*/ 81 h 183"/>
                <a:gd name="T36" fmla="*/ 105 w 115"/>
                <a:gd name="T37" fmla="*/ 102 h 183"/>
                <a:gd name="T38" fmla="*/ 115 w 115"/>
                <a:gd name="T39" fmla="*/ 132 h 183"/>
                <a:gd name="T40" fmla="*/ 98 w 115"/>
                <a:gd name="T41" fmla="*/ 169 h 183"/>
                <a:gd name="T42" fmla="*/ 52 w 115"/>
                <a:gd name="T43" fmla="*/ 183 h 183"/>
                <a:gd name="T44" fmla="*/ 0 w 115"/>
                <a:gd name="T45" fmla="*/ 16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5" h="183">
                  <a:moveTo>
                    <a:pt x="0" y="169"/>
                  </a:moveTo>
                  <a:lnTo>
                    <a:pt x="11" y="139"/>
                  </a:lnTo>
                  <a:cubicBezTo>
                    <a:pt x="28" y="151"/>
                    <a:pt x="42" y="156"/>
                    <a:pt x="53" y="156"/>
                  </a:cubicBezTo>
                  <a:cubicBezTo>
                    <a:pt x="72" y="156"/>
                    <a:pt x="82" y="148"/>
                    <a:pt x="82" y="132"/>
                  </a:cubicBezTo>
                  <a:cubicBezTo>
                    <a:pt x="82" y="121"/>
                    <a:pt x="73" y="111"/>
                    <a:pt x="54" y="102"/>
                  </a:cubicBezTo>
                  <a:cubicBezTo>
                    <a:pt x="40" y="96"/>
                    <a:pt x="30" y="91"/>
                    <a:pt x="25" y="87"/>
                  </a:cubicBezTo>
                  <a:cubicBezTo>
                    <a:pt x="20" y="84"/>
                    <a:pt x="16" y="80"/>
                    <a:pt x="12" y="76"/>
                  </a:cubicBezTo>
                  <a:cubicBezTo>
                    <a:pt x="8" y="71"/>
                    <a:pt x="6" y="67"/>
                    <a:pt x="4" y="62"/>
                  </a:cubicBezTo>
                  <a:cubicBezTo>
                    <a:pt x="2" y="57"/>
                    <a:pt x="1" y="52"/>
                    <a:pt x="1" y="46"/>
                  </a:cubicBezTo>
                  <a:cubicBezTo>
                    <a:pt x="1" y="32"/>
                    <a:pt x="6" y="21"/>
                    <a:pt x="17" y="12"/>
                  </a:cubicBezTo>
                  <a:cubicBezTo>
                    <a:pt x="27" y="4"/>
                    <a:pt x="41" y="0"/>
                    <a:pt x="58" y="0"/>
                  </a:cubicBezTo>
                  <a:cubicBezTo>
                    <a:pt x="71" y="0"/>
                    <a:pt x="87" y="4"/>
                    <a:pt x="106" y="12"/>
                  </a:cubicBezTo>
                  <a:lnTo>
                    <a:pt x="98" y="41"/>
                  </a:lnTo>
                  <a:cubicBezTo>
                    <a:pt x="85" y="31"/>
                    <a:pt x="73" y="27"/>
                    <a:pt x="60" y="27"/>
                  </a:cubicBezTo>
                  <a:cubicBezTo>
                    <a:pt x="53" y="27"/>
                    <a:pt x="47" y="28"/>
                    <a:pt x="41" y="32"/>
                  </a:cubicBezTo>
                  <a:cubicBezTo>
                    <a:pt x="36" y="35"/>
                    <a:pt x="34" y="40"/>
                    <a:pt x="34" y="45"/>
                  </a:cubicBezTo>
                  <a:cubicBezTo>
                    <a:pt x="34" y="56"/>
                    <a:pt x="40" y="65"/>
                    <a:pt x="53" y="71"/>
                  </a:cubicBezTo>
                  <a:lnTo>
                    <a:pt x="75" y="81"/>
                  </a:lnTo>
                  <a:cubicBezTo>
                    <a:pt x="89" y="87"/>
                    <a:pt x="99" y="94"/>
                    <a:pt x="105" y="102"/>
                  </a:cubicBezTo>
                  <a:cubicBezTo>
                    <a:pt x="112" y="110"/>
                    <a:pt x="115" y="120"/>
                    <a:pt x="115" y="132"/>
                  </a:cubicBezTo>
                  <a:cubicBezTo>
                    <a:pt x="115" y="148"/>
                    <a:pt x="109" y="160"/>
                    <a:pt x="98" y="169"/>
                  </a:cubicBezTo>
                  <a:cubicBezTo>
                    <a:pt x="87" y="178"/>
                    <a:pt x="72" y="183"/>
                    <a:pt x="52" y="183"/>
                  </a:cubicBezTo>
                  <a:cubicBezTo>
                    <a:pt x="34" y="183"/>
                    <a:pt x="16" y="178"/>
                    <a:pt x="0" y="16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7" name="Freeform 78"/>
            <p:cNvSpPr>
              <a:spLocks/>
            </p:cNvSpPr>
            <p:nvPr/>
          </p:nvSpPr>
          <p:spPr bwMode="auto">
            <a:xfrm>
              <a:off x="5075" y="3196"/>
              <a:ext cx="34" cy="58"/>
            </a:xfrm>
            <a:custGeom>
              <a:avLst/>
              <a:gdLst>
                <a:gd name="T0" fmla="*/ 114 w 147"/>
                <a:gd name="T1" fmla="*/ 248 h 248"/>
                <a:gd name="T2" fmla="*/ 58 w 147"/>
                <a:gd name="T3" fmla="*/ 160 h 248"/>
                <a:gd name="T4" fmla="*/ 31 w 147"/>
                <a:gd name="T5" fmla="*/ 189 h 248"/>
                <a:gd name="T6" fmla="*/ 31 w 147"/>
                <a:gd name="T7" fmla="*/ 248 h 248"/>
                <a:gd name="T8" fmla="*/ 0 w 147"/>
                <a:gd name="T9" fmla="*/ 248 h 248"/>
                <a:gd name="T10" fmla="*/ 0 w 147"/>
                <a:gd name="T11" fmla="*/ 0 h 248"/>
                <a:gd name="T12" fmla="*/ 31 w 147"/>
                <a:gd name="T13" fmla="*/ 0 h 248"/>
                <a:gd name="T14" fmla="*/ 31 w 147"/>
                <a:gd name="T15" fmla="*/ 154 h 248"/>
                <a:gd name="T16" fmla="*/ 99 w 147"/>
                <a:gd name="T17" fmla="*/ 73 h 248"/>
                <a:gd name="T18" fmla="*/ 135 w 147"/>
                <a:gd name="T19" fmla="*/ 73 h 248"/>
                <a:gd name="T20" fmla="*/ 79 w 147"/>
                <a:gd name="T21" fmla="*/ 139 h 248"/>
                <a:gd name="T22" fmla="*/ 147 w 147"/>
                <a:gd name="T23" fmla="*/ 248 h 248"/>
                <a:gd name="T24" fmla="*/ 114 w 147"/>
                <a:gd name="T25" fmla="*/ 24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248">
                  <a:moveTo>
                    <a:pt x="114" y="248"/>
                  </a:moveTo>
                  <a:lnTo>
                    <a:pt x="58" y="160"/>
                  </a:lnTo>
                  <a:lnTo>
                    <a:pt x="31" y="189"/>
                  </a:lnTo>
                  <a:lnTo>
                    <a:pt x="31" y="248"/>
                  </a:lnTo>
                  <a:lnTo>
                    <a:pt x="0" y="248"/>
                  </a:lnTo>
                  <a:lnTo>
                    <a:pt x="0" y="0"/>
                  </a:lnTo>
                  <a:lnTo>
                    <a:pt x="31" y="0"/>
                  </a:lnTo>
                  <a:lnTo>
                    <a:pt x="31" y="154"/>
                  </a:lnTo>
                  <a:lnTo>
                    <a:pt x="99" y="73"/>
                  </a:lnTo>
                  <a:lnTo>
                    <a:pt x="135" y="73"/>
                  </a:lnTo>
                  <a:lnTo>
                    <a:pt x="79" y="139"/>
                  </a:lnTo>
                  <a:lnTo>
                    <a:pt x="147" y="248"/>
                  </a:lnTo>
                  <a:lnTo>
                    <a:pt x="114" y="2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8" name="Freeform 79"/>
            <p:cNvSpPr>
              <a:spLocks noEditPoints="1"/>
            </p:cNvSpPr>
            <p:nvPr/>
          </p:nvSpPr>
          <p:spPr bwMode="auto">
            <a:xfrm>
              <a:off x="5110" y="3192"/>
              <a:ext cx="37" cy="63"/>
            </a:xfrm>
            <a:custGeom>
              <a:avLst/>
              <a:gdLst>
                <a:gd name="T0" fmla="*/ 159 w 162"/>
                <a:gd name="T1" fmla="*/ 181 h 269"/>
                <a:gd name="T2" fmla="*/ 33 w 162"/>
                <a:gd name="T3" fmla="*/ 181 h 269"/>
                <a:gd name="T4" fmla="*/ 49 w 162"/>
                <a:gd name="T5" fmla="*/ 228 h 269"/>
                <a:gd name="T6" fmla="*/ 88 w 162"/>
                <a:gd name="T7" fmla="*/ 242 h 269"/>
                <a:gd name="T8" fmla="*/ 133 w 162"/>
                <a:gd name="T9" fmla="*/ 227 h 269"/>
                <a:gd name="T10" fmla="*/ 146 w 162"/>
                <a:gd name="T11" fmla="*/ 249 h 269"/>
                <a:gd name="T12" fmla="*/ 124 w 162"/>
                <a:gd name="T13" fmla="*/ 262 h 269"/>
                <a:gd name="T14" fmla="*/ 82 w 162"/>
                <a:gd name="T15" fmla="*/ 269 h 269"/>
                <a:gd name="T16" fmla="*/ 25 w 162"/>
                <a:gd name="T17" fmla="*/ 246 h 269"/>
                <a:gd name="T18" fmla="*/ 0 w 162"/>
                <a:gd name="T19" fmla="*/ 180 h 269"/>
                <a:gd name="T20" fmla="*/ 26 w 162"/>
                <a:gd name="T21" fmla="*/ 110 h 269"/>
                <a:gd name="T22" fmla="*/ 82 w 162"/>
                <a:gd name="T23" fmla="*/ 86 h 269"/>
                <a:gd name="T24" fmla="*/ 141 w 162"/>
                <a:gd name="T25" fmla="*/ 108 h 269"/>
                <a:gd name="T26" fmla="*/ 162 w 162"/>
                <a:gd name="T27" fmla="*/ 161 h 269"/>
                <a:gd name="T28" fmla="*/ 159 w 162"/>
                <a:gd name="T29" fmla="*/ 181 h 269"/>
                <a:gd name="T30" fmla="*/ 84 w 162"/>
                <a:gd name="T31" fmla="*/ 113 h 269"/>
                <a:gd name="T32" fmla="*/ 49 w 162"/>
                <a:gd name="T33" fmla="*/ 126 h 269"/>
                <a:gd name="T34" fmla="*/ 33 w 162"/>
                <a:gd name="T35" fmla="*/ 158 h 269"/>
                <a:gd name="T36" fmla="*/ 131 w 162"/>
                <a:gd name="T37" fmla="*/ 158 h 269"/>
                <a:gd name="T38" fmla="*/ 119 w 162"/>
                <a:gd name="T39" fmla="*/ 126 h 269"/>
                <a:gd name="T40" fmla="*/ 84 w 162"/>
                <a:gd name="T41" fmla="*/ 113 h 269"/>
                <a:gd name="T42" fmla="*/ 124 w 162"/>
                <a:gd name="T43" fmla="*/ 0 h 269"/>
                <a:gd name="T44" fmla="*/ 87 w 162"/>
                <a:gd name="T45" fmla="*/ 54 h 269"/>
                <a:gd name="T46" fmla="*/ 64 w 162"/>
                <a:gd name="T47" fmla="*/ 54 h 269"/>
                <a:gd name="T48" fmla="*/ 92 w 162"/>
                <a:gd name="T49" fmla="*/ 0 h 269"/>
                <a:gd name="T50" fmla="*/ 124 w 162"/>
                <a:gd name="T5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2" h="269">
                  <a:moveTo>
                    <a:pt x="159" y="181"/>
                  </a:moveTo>
                  <a:lnTo>
                    <a:pt x="33" y="181"/>
                  </a:lnTo>
                  <a:cubicBezTo>
                    <a:pt x="33" y="201"/>
                    <a:pt x="38" y="217"/>
                    <a:pt x="49" y="228"/>
                  </a:cubicBezTo>
                  <a:cubicBezTo>
                    <a:pt x="59" y="238"/>
                    <a:pt x="72" y="242"/>
                    <a:pt x="88" y="242"/>
                  </a:cubicBezTo>
                  <a:cubicBezTo>
                    <a:pt x="106" y="242"/>
                    <a:pt x="121" y="237"/>
                    <a:pt x="133" y="227"/>
                  </a:cubicBezTo>
                  <a:lnTo>
                    <a:pt x="146" y="249"/>
                  </a:lnTo>
                  <a:cubicBezTo>
                    <a:pt x="141" y="254"/>
                    <a:pt x="133" y="258"/>
                    <a:pt x="124" y="262"/>
                  </a:cubicBezTo>
                  <a:cubicBezTo>
                    <a:pt x="111" y="266"/>
                    <a:pt x="97" y="269"/>
                    <a:pt x="82" y="269"/>
                  </a:cubicBezTo>
                  <a:cubicBezTo>
                    <a:pt x="60" y="269"/>
                    <a:pt x="41" y="261"/>
                    <a:pt x="25" y="246"/>
                  </a:cubicBezTo>
                  <a:cubicBezTo>
                    <a:pt x="8" y="230"/>
                    <a:pt x="0" y="207"/>
                    <a:pt x="0" y="180"/>
                  </a:cubicBezTo>
                  <a:cubicBezTo>
                    <a:pt x="0" y="151"/>
                    <a:pt x="9" y="127"/>
                    <a:pt x="26" y="110"/>
                  </a:cubicBezTo>
                  <a:cubicBezTo>
                    <a:pt x="42" y="94"/>
                    <a:pt x="61" y="86"/>
                    <a:pt x="82" y="86"/>
                  </a:cubicBezTo>
                  <a:cubicBezTo>
                    <a:pt x="107" y="86"/>
                    <a:pt x="127" y="93"/>
                    <a:pt x="141" y="108"/>
                  </a:cubicBezTo>
                  <a:cubicBezTo>
                    <a:pt x="155" y="121"/>
                    <a:pt x="162" y="139"/>
                    <a:pt x="162" y="161"/>
                  </a:cubicBezTo>
                  <a:cubicBezTo>
                    <a:pt x="162" y="168"/>
                    <a:pt x="161" y="175"/>
                    <a:pt x="159" y="181"/>
                  </a:cubicBezTo>
                  <a:close/>
                  <a:moveTo>
                    <a:pt x="84" y="113"/>
                  </a:moveTo>
                  <a:cubicBezTo>
                    <a:pt x="70" y="113"/>
                    <a:pt x="58" y="117"/>
                    <a:pt x="49" y="126"/>
                  </a:cubicBezTo>
                  <a:cubicBezTo>
                    <a:pt x="40" y="135"/>
                    <a:pt x="35" y="145"/>
                    <a:pt x="33" y="158"/>
                  </a:cubicBezTo>
                  <a:lnTo>
                    <a:pt x="131" y="158"/>
                  </a:lnTo>
                  <a:cubicBezTo>
                    <a:pt x="131" y="145"/>
                    <a:pt x="127" y="135"/>
                    <a:pt x="119" y="126"/>
                  </a:cubicBezTo>
                  <a:cubicBezTo>
                    <a:pt x="110" y="117"/>
                    <a:pt x="99" y="113"/>
                    <a:pt x="84" y="113"/>
                  </a:cubicBezTo>
                  <a:close/>
                  <a:moveTo>
                    <a:pt x="124" y="0"/>
                  </a:moveTo>
                  <a:lnTo>
                    <a:pt x="87" y="54"/>
                  </a:lnTo>
                  <a:lnTo>
                    <a:pt x="64" y="54"/>
                  </a:lnTo>
                  <a:lnTo>
                    <a:pt x="92" y="0"/>
                  </a:lnTo>
                  <a:lnTo>
                    <a:pt x="12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89" name="Freeform 80"/>
            <p:cNvSpPr>
              <a:spLocks/>
            </p:cNvSpPr>
            <p:nvPr/>
          </p:nvSpPr>
          <p:spPr bwMode="auto">
            <a:xfrm>
              <a:off x="5174" y="3212"/>
              <a:ext cx="26" cy="43"/>
            </a:xfrm>
            <a:custGeom>
              <a:avLst/>
              <a:gdLst>
                <a:gd name="T0" fmla="*/ 0 w 115"/>
                <a:gd name="T1" fmla="*/ 169 h 183"/>
                <a:gd name="T2" fmla="*/ 11 w 115"/>
                <a:gd name="T3" fmla="*/ 139 h 183"/>
                <a:gd name="T4" fmla="*/ 53 w 115"/>
                <a:gd name="T5" fmla="*/ 156 h 183"/>
                <a:gd name="T6" fmla="*/ 82 w 115"/>
                <a:gd name="T7" fmla="*/ 132 h 183"/>
                <a:gd name="T8" fmla="*/ 54 w 115"/>
                <a:gd name="T9" fmla="*/ 102 h 183"/>
                <a:gd name="T10" fmla="*/ 25 w 115"/>
                <a:gd name="T11" fmla="*/ 87 h 183"/>
                <a:gd name="T12" fmla="*/ 12 w 115"/>
                <a:gd name="T13" fmla="*/ 76 h 183"/>
                <a:gd name="T14" fmla="*/ 4 w 115"/>
                <a:gd name="T15" fmla="*/ 62 h 183"/>
                <a:gd name="T16" fmla="*/ 1 w 115"/>
                <a:gd name="T17" fmla="*/ 46 h 183"/>
                <a:gd name="T18" fmla="*/ 17 w 115"/>
                <a:gd name="T19" fmla="*/ 12 h 183"/>
                <a:gd name="T20" fmla="*/ 58 w 115"/>
                <a:gd name="T21" fmla="*/ 0 h 183"/>
                <a:gd name="T22" fmla="*/ 107 w 115"/>
                <a:gd name="T23" fmla="*/ 12 h 183"/>
                <a:gd name="T24" fmla="*/ 98 w 115"/>
                <a:gd name="T25" fmla="*/ 41 h 183"/>
                <a:gd name="T26" fmla="*/ 60 w 115"/>
                <a:gd name="T27" fmla="*/ 27 h 183"/>
                <a:gd name="T28" fmla="*/ 42 w 115"/>
                <a:gd name="T29" fmla="*/ 32 h 183"/>
                <a:gd name="T30" fmla="*/ 34 w 115"/>
                <a:gd name="T31" fmla="*/ 45 h 183"/>
                <a:gd name="T32" fmla="*/ 53 w 115"/>
                <a:gd name="T33" fmla="*/ 71 h 183"/>
                <a:gd name="T34" fmla="*/ 76 w 115"/>
                <a:gd name="T35" fmla="*/ 81 h 183"/>
                <a:gd name="T36" fmla="*/ 105 w 115"/>
                <a:gd name="T37" fmla="*/ 102 h 183"/>
                <a:gd name="T38" fmla="*/ 115 w 115"/>
                <a:gd name="T39" fmla="*/ 132 h 183"/>
                <a:gd name="T40" fmla="*/ 98 w 115"/>
                <a:gd name="T41" fmla="*/ 169 h 183"/>
                <a:gd name="T42" fmla="*/ 52 w 115"/>
                <a:gd name="T43" fmla="*/ 183 h 183"/>
                <a:gd name="T44" fmla="*/ 0 w 115"/>
                <a:gd name="T45" fmla="*/ 16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5" h="183">
                  <a:moveTo>
                    <a:pt x="0" y="169"/>
                  </a:moveTo>
                  <a:lnTo>
                    <a:pt x="11" y="139"/>
                  </a:lnTo>
                  <a:cubicBezTo>
                    <a:pt x="28" y="151"/>
                    <a:pt x="42" y="156"/>
                    <a:pt x="53" y="156"/>
                  </a:cubicBezTo>
                  <a:cubicBezTo>
                    <a:pt x="72" y="156"/>
                    <a:pt x="82" y="148"/>
                    <a:pt x="82" y="132"/>
                  </a:cubicBezTo>
                  <a:cubicBezTo>
                    <a:pt x="82" y="121"/>
                    <a:pt x="73" y="111"/>
                    <a:pt x="54" y="102"/>
                  </a:cubicBezTo>
                  <a:cubicBezTo>
                    <a:pt x="40" y="96"/>
                    <a:pt x="30" y="91"/>
                    <a:pt x="25" y="87"/>
                  </a:cubicBezTo>
                  <a:cubicBezTo>
                    <a:pt x="20" y="84"/>
                    <a:pt x="16" y="80"/>
                    <a:pt x="12" y="76"/>
                  </a:cubicBezTo>
                  <a:cubicBezTo>
                    <a:pt x="8" y="71"/>
                    <a:pt x="6" y="67"/>
                    <a:pt x="4" y="62"/>
                  </a:cubicBezTo>
                  <a:cubicBezTo>
                    <a:pt x="2" y="57"/>
                    <a:pt x="1" y="52"/>
                    <a:pt x="1" y="46"/>
                  </a:cubicBezTo>
                  <a:cubicBezTo>
                    <a:pt x="1" y="32"/>
                    <a:pt x="6" y="21"/>
                    <a:pt x="17" y="12"/>
                  </a:cubicBezTo>
                  <a:cubicBezTo>
                    <a:pt x="27" y="4"/>
                    <a:pt x="41" y="0"/>
                    <a:pt x="58" y="0"/>
                  </a:cubicBezTo>
                  <a:cubicBezTo>
                    <a:pt x="71" y="0"/>
                    <a:pt x="87" y="4"/>
                    <a:pt x="107" y="12"/>
                  </a:cubicBezTo>
                  <a:lnTo>
                    <a:pt x="98" y="41"/>
                  </a:lnTo>
                  <a:cubicBezTo>
                    <a:pt x="85" y="31"/>
                    <a:pt x="73" y="27"/>
                    <a:pt x="60" y="27"/>
                  </a:cubicBezTo>
                  <a:cubicBezTo>
                    <a:pt x="53" y="27"/>
                    <a:pt x="47" y="28"/>
                    <a:pt x="42" y="32"/>
                  </a:cubicBezTo>
                  <a:cubicBezTo>
                    <a:pt x="37" y="35"/>
                    <a:pt x="34" y="40"/>
                    <a:pt x="34" y="45"/>
                  </a:cubicBezTo>
                  <a:cubicBezTo>
                    <a:pt x="34" y="56"/>
                    <a:pt x="40" y="65"/>
                    <a:pt x="53" y="71"/>
                  </a:cubicBezTo>
                  <a:lnTo>
                    <a:pt x="76" y="81"/>
                  </a:lnTo>
                  <a:cubicBezTo>
                    <a:pt x="89" y="87"/>
                    <a:pt x="99" y="94"/>
                    <a:pt x="105" y="102"/>
                  </a:cubicBezTo>
                  <a:cubicBezTo>
                    <a:pt x="112" y="110"/>
                    <a:pt x="115" y="120"/>
                    <a:pt x="115" y="132"/>
                  </a:cubicBezTo>
                  <a:cubicBezTo>
                    <a:pt x="115" y="148"/>
                    <a:pt x="109" y="160"/>
                    <a:pt x="98" y="169"/>
                  </a:cubicBezTo>
                  <a:cubicBezTo>
                    <a:pt x="87" y="178"/>
                    <a:pt x="72" y="183"/>
                    <a:pt x="52" y="183"/>
                  </a:cubicBezTo>
                  <a:cubicBezTo>
                    <a:pt x="34" y="183"/>
                    <a:pt x="16" y="178"/>
                    <a:pt x="0" y="16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0" name="Freeform 81"/>
            <p:cNvSpPr>
              <a:spLocks/>
            </p:cNvSpPr>
            <p:nvPr/>
          </p:nvSpPr>
          <p:spPr bwMode="auto">
            <a:xfrm>
              <a:off x="5204" y="3202"/>
              <a:ext cx="26" cy="53"/>
            </a:xfrm>
            <a:custGeom>
              <a:avLst/>
              <a:gdLst>
                <a:gd name="T0" fmla="*/ 20 w 112"/>
                <a:gd name="T1" fmla="*/ 73 h 228"/>
                <a:gd name="T2" fmla="*/ 0 w 112"/>
                <a:gd name="T3" fmla="*/ 73 h 228"/>
                <a:gd name="T4" fmla="*/ 0 w 112"/>
                <a:gd name="T5" fmla="*/ 49 h 228"/>
                <a:gd name="T6" fmla="*/ 20 w 112"/>
                <a:gd name="T7" fmla="*/ 49 h 228"/>
                <a:gd name="T8" fmla="*/ 20 w 112"/>
                <a:gd name="T9" fmla="*/ 12 h 228"/>
                <a:gd name="T10" fmla="*/ 52 w 112"/>
                <a:gd name="T11" fmla="*/ 0 h 228"/>
                <a:gd name="T12" fmla="*/ 52 w 112"/>
                <a:gd name="T13" fmla="*/ 49 h 228"/>
                <a:gd name="T14" fmla="*/ 100 w 112"/>
                <a:gd name="T15" fmla="*/ 49 h 228"/>
                <a:gd name="T16" fmla="*/ 100 w 112"/>
                <a:gd name="T17" fmla="*/ 73 h 228"/>
                <a:gd name="T18" fmla="*/ 52 w 112"/>
                <a:gd name="T19" fmla="*/ 73 h 228"/>
                <a:gd name="T20" fmla="*/ 52 w 112"/>
                <a:gd name="T21" fmla="*/ 161 h 228"/>
                <a:gd name="T22" fmla="*/ 59 w 112"/>
                <a:gd name="T23" fmla="*/ 192 h 228"/>
                <a:gd name="T24" fmla="*/ 83 w 112"/>
                <a:gd name="T25" fmla="*/ 201 h 228"/>
                <a:gd name="T26" fmla="*/ 108 w 112"/>
                <a:gd name="T27" fmla="*/ 195 h 228"/>
                <a:gd name="T28" fmla="*/ 112 w 112"/>
                <a:gd name="T29" fmla="*/ 223 h 228"/>
                <a:gd name="T30" fmla="*/ 70 w 112"/>
                <a:gd name="T31" fmla="*/ 228 h 228"/>
                <a:gd name="T32" fmla="*/ 35 w 112"/>
                <a:gd name="T33" fmla="*/ 212 h 228"/>
                <a:gd name="T34" fmla="*/ 20 w 112"/>
                <a:gd name="T35" fmla="*/ 173 h 228"/>
                <a:gd name="T36" fmla="*/ 20 w 112"/>
                <a:gd name="T37" fmla="*/ 7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2" h="228">
                  <a:moveTo>
                    <a:pt x="20" y="73"/>
                  </a:moveTo>
                  <a:lnTo>
                    <a:pt x="0" y="73"/>
                  </a:lnTo>
                  <a:lnTo>
                    <a:pt x="0" y="49"/>
                  </a:lnTo>
                  <a:lnTo>
                    <a:pt x="20" y="49"/>
                  </a:lnTo>
                  <a:lnTo>
                    <a:pt x="20" y="12"/>
                  </a:lnTo>
                  <a:lnTo>
                    <a:pt x="52" y="0"/>
                  </a:lnTo>
                  <a:lnTo>
                    <a:pt x="52" y="49"/>
                  </a:lnTo>
                  <a:lnTo>
                    <a:pt x="100" y="49"/>
                  </a:lnTo>
                  <a:lnTo>
                    <a:pt x="100" y="73"/>
                  </a:lnTo>
                  <a:lnTo>
                    <a:pt x="52" y="73"/>
                  </a:lnTo>
                  <a:lnTo>
                    <a:pt x="52" y="161"/>
                  </a:lnTo>
                  <a:cubicBezTo>
                    <a:pt x="52" y="175"/>
                    <a:pt x="54" y="186"/>
                    <a:pt x="59" y="192"/>
                  </a:cubicBezTo>
                  <a:cubicBezTo>
                    <a:pt x="64" y="198"/>
                    <a:pt x="72" y="201"/>
                    <a:pt x="83" y="201"/>
                  </a:cubicBezTo>
                  <a:cubicBezTo>
                    <a:pt x="91" y="201"/>
                    <a:pt x="99" y="199"/>
                    <a:pt x="108" y="195"/>
                  </a:cubicBezTo>
                  <a:lnTo>
                    <a:pt x="112" y="223"/>
                  </a:lnTo>
                  <a:cubicBezTo>
                    <a:pt x="100" y="226"/>
                    <a:pt x="85" y="228"/>
                    <a:pt x="70" y="228"/>
                  </a:cubicBezTo>
                  <a:cubicBezTo>
                    <a:pt x="56" y="228"/>
                    <a:pt x="44" y="223"/>
                    <a:pt x="35" y="212"/>
                  </a:cubicBezTo>
                  <a:cubicBezTo>
                    <a:pt x="25" y="202"/>
                    <a:pt x="20" y="189"/>
                    <a:pt x="20" y="173"/>
                  </a:cubicBezTo>
                  <a:lnTo>
                    <a:pt x="20"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1" name="Freeform 82"/>
            <p:cNvSpPr>
              <a:spLocks/>
            </p:cNvSpPr>
            <p:nvPr/>
          </p:nvSpPr>
          <p:spPr bwMode="auto">
            <a:xfrm>
              <a:off x="5236" y="3212"/>
              <a:ext cx="25" cy="42"/>
            </a:xfrm>
            <a:custGeom>
              <a:avLst/>
              <a:gdLst>
                <a:gd name="T0" fmla="*/ 93 w 106"/>
                <a:gd name="T1" fmla="*/ 34 h 179"/>
                <a:gd name="T2" fmla="*/ 72 w 106"/>
                <a:gd name="T3" fmla="*/ 27 h 179"/>
                <a:gd name="T4" fmla="*/ 43 w 106"/>
                <a:gd name="T5" fmla="*/ 42 h 179"/>
                <a:gd name="T6" fmla="*/ 31 w 106"/>
                <a:gd name="T7" fmla="*/ 79 h 179"/>
                <a:gd name="T8" fmla="*/ 31 w 106"/>
                <a:gd name="T9" fmla="*/ 179 h 179"/>
                <a:gd name="T10" fmla="*/ 0 w 106"/>
                <a:gd name="T11" fmla="*/ 179 h 179"/>
                <a:gd name="T12" fmla="*/ 0 w 106"/>
                <a:gd name="T13" fmla="*/ 4 h 179"/>
                <a:gd name="T14" fmla="*/ 31 w 106"/>
                <a:gd name="T15" fmla="*/ 4 h 179"/>
                <a:gd name="T16" fmla="*/ 31 w 106"/>
                <a:gd name="T17" fmla="*/ 32 h 179"/>
                <a:gd name="T18" fmla="*/ 81 w 106"/>
                <a:gd name="T19" fmla="*/ 0 h 179"/>
                <a:gd name="T20" fmla="*/ 106 w 106"/>
                <a:gd name="T21" fmla="*/ 3 h 179"/>
                <a:gd name="T22" fmla="*/ 93 w 106"/>
                <a:gd name="T23" fmla="*/ 3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79">
                  <a:moveTo>
                    <a:pt x="93" y="34"/>
                  </a:moveTo>
                  <a:cubicBezTo>
                    <a:pt x="86" y="29"/>
                    <a:pt x="79" y="27"/>
                    <a:pt x="72" y="27"/>
                  </a:cubicBezTo>
                  <a:cubicBezTo>
                    <a:pt x="61" y="27"/>
                    <a:pt x="51" y="32"/>
                    <a:pt x="43" y="42"/>
                  </a:cubicBezTo>
                  <a:cubicBezTo>
                    <a:pt x="35" y="52"/>
                    <a:pt x="31" y="64"/>
                    <a:pt x="31" y="79"/>
                  </a:cubicBezTo>
                  <a:lnTo>
                    <a:pt x="31" y="179"/>
                  </a:lnTo>
                  <a:lnTo>
                    <a:pt x="0" y="179"/>
                  </a:lnTo>
                  <a:lnTo>
                    <a:pt x="0" y="4"/>
                  </a:lnTo>
                  <a:lnTo>
                    <a:pt x="31" y="4"/>
                  </a:lnTo>
                  <a:lnTo>
                    <a:pt x="31" y="32"/>
                  </a:lnTo>
                  <a:cubicBezTo>
                    <a:pt x="42" y="11"/>
                    <a:pt x="59" y="0"/>
                    <a:pt x="81"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2" name="Freeform 83"/>
            <p:cNvSpPr>
              <a:spLocks/>
            </p:cNvSpPr>
            <p:nvPr/>
          </p:nvSpPr>
          <p:spPr bwMode="auto">
            <a:xfrm>
              <a:off x="5264" y="3213"/>
              <a:ext cx="33" cy="42"/>
            </a:xfrm>
            <a:custGeom>
              <a:avLst/>
              <a:gdLst>
                <a:gd name="T0" fmla="*/ 31 w 143"/>
                <a:gd name="T1" fmla="*/ 0 h 179"/>
                <a:gd name="T2" fmla="*/ 31 w 143"/>
                <a:gd name="T3" fmla="*/ 112 h 179"/>
                <a:gd name="T4" fmla="*/ 66 w 143"/>
                <a:gd name="T5" fmla="*/ 152 h 179"/>
                <a:gd name="T6" fmla="*/ 94 w 143"/>
                <a:gd name="T7" fmla="*/ 144 h 179"/>
                <a:gd name="T8" fmla="*/ 111 w 143"/>
                <a:gd name="T9" fmla="*/ 123 h 179"/>
                <a:gd name="T10" fmla="*/ 111 w 143"/>
                <a:gd name="T11" fmla="*/ 0 h 179"/>
                <a:gd name="T12" fmla="*/ 143 w 143"/>
                <a:gd name="T13" fmla="*/ 0 h 179"/>
                <a:gd name="T14" fmla="*/ 143 w 143"/>
                <a:gd name="T15" fmla="*/ 175 h 179"/>
                <a:gd name="T16" fmla="*/ 111 w 143"/>
                <a:gd name="T17" fmla="*/ 175 h 179"/>
                <a:gd name="T18" fmla="*/ 111 w 143"/>
                <a:gd name="T19" fmla="*/ 151 h 179"/>
                <a:gd name="T20" fmla="*/ 90 w 143"/>
                <a:gd name="T21" fmla="*/ 170 h 179"/>
                <a:gd name="T22" fmla="*/ 59 w 143"/>
                <a:gd name="T23" fmla="*/ 179 h 179"/>
                <a:gd name="T24" fmla="*/ 15 w 143"/>
                <a:gd name="T25" fmla="*/ 162 h 179"/>
                <a:gd name="T26" fmla="*/ 0 w 143"/>
                <a:gd name="T27" fmla="*/ 115 h 179"/>
                <a:gd name="T28" fmla="*/ 0 w 143"/>
                <a:gd name="T29" fmla="*/ 0 h 179"/>
                <a:gd name="T30" fmla="*/ 31 w 143"/>
                <a:gd name="T31"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9">
                  <a:moveTo>
                    <a:pt x="31" y="0"/>
                  </a:moveTo>
                  <a:lnTo>
                    <a:pt x="31" y="112"/>
                  </a:lnTo>
                  <a:cubicBezTo>
                    <a:pt x="31" y="139"/>
                    <a:pt x="43" y="152"/>
                    <a:pt x="66" y="152"/>
                  </a:cubicBezTo>
                  <a:cubicBezTo>
                    <a:pt x="76" y="152"/>
                    <a:pt x="86" y="149"/>
                    <a:pt x="94" y="144"/>
                  </a:cubicBezTo>
                  <a:cubicBezTo>
                    <a:pt x="103" y="138"/>
                    <a:pt x="109" y="131"/>
                    <a:pt x="111" y="123"/>
                  </a:cubicBezTo>
                  <a:lnTo>
                    <a:pt x="111" y="0"/>
                  </a:lnTo>
                  <a:lnTo>
                    <a:pt x="143" y="0"/>
                  </a:lnTo>
                  <a:lnTo>
                    <a:pt x="143" y="175"/>
                  </a:lnTo>
                  <a:lnTo>
                    <a:pt x="111" y="175"/>
                  </a:lnTo>
                  <a:lnTo>
                    <a:pt x="111" y="151"/>
                  </a:lnTo>
                  <a:cubicBezTo>
                    <a:pt x="108" y="158"/>
                    <a:pt x="101" y="164"/>
                    <a:pt x="90" y="170"/>
                  </a:cubicBezTo>
                  <a:cubicBezTo>
                    <a:pt x="80" y="176"/>
                    <a:pt x="69" y="179"/>
                    <a:pt x="59" y="179"/>
                  </a:cubicBezTo>
                  <a:cubicBezTo>
                    <a:pt x="40" y="179"/>
                    <a:pt x="25" y="173"/>
                    <a:pt x="15" y="162"/>
                  </a:cubicBezTo>
                  <a:cubicBezTo>
                    <a:pt x="5" y="151"/>
                    <a:pt x="0" y="135"/>
                    <a:pt x="0" y="115"/>
                  </a:cubicBez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3" name="Freeform 84"/>
            <p:cNvSpPr>
              <a:spLocks/>
            </p:cNvSpPr>
            <p:nvPr/>
          </p:nvSpPr>
          <p:spPr bwMode="auto">
            <a:xfrm>
              <a:off x="5305" y="3196"/>
              <a:ext cx="34" cy="58"/>
            </a:xfrm>
            <a:custGeom>
              <a:avLst/>
              <a:gdLst>
                <a:gd name="T0" fmla="*/ 113 w 147"/>
                <a:gd name="T1" fmla="*/ 248 h 248"/>
                <a:gd name="T2" fmla="*/ 58 w 147"/>
                <a:gd name="T3" fmla="*/ 160 h 248"/>
                <a:gd name="T4" fmla="*/ 31 w 147"/>
                <a:gd name="T5" fmla="*/ 189 h 248"/>
                <a:gd name="T6" fmla="*/ 31 w 147"/>
                <a:gd name="T7" fmla="*/ 248 h 248"/>
                <a:gd name="T8" fmla="*/ 0 w 147"/>
                <a:gd name="T9" fmla="*/ 248 h 248"/>
                <a:gd name="T10" fmla="*/ 0 w 147"/>
                <a:gd name="T11" fmla="*/ 0 h 248"/>
                <a:gd name="T12" fmla="*/ 31 w 147"/>
                <a:gd name="T13" fmla="*/ 0 h 248"/>
                <a:gd name="T14" fmla="*/ 31 w 147"/>
                <a:gd name="T15" fmla="*/ 154 h 248"/>
                <a:gd name="T16" fmla="*/ 98 w 147"/>
                <a:gd name="T17" fmla="*/ 73 h 248"/>
                <a:gd name="T18" fmla="*/ 135 w 147"/>
                <a:gd name="T19" fmla="*/ 73 h 248"/>
                <a:gd name="T20" fmla="*/ 78 w 147"/>
                <a:gd name="T21" fmla="*/ 139 h 248"/>
                <a:gd name="T22" fmla="*/ 147 w 147"/>
                <a:gd name="T23" fmla="*/ 248 h 248"/>
                <a:gd name="T24" fmla="*/ 113 w 147"/>
                <a:gd name="T25" fmla="*/ 24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248">
                  <a:moveTo>
                    <a:pt x="113" y="248"/>
                  </a:moveTo>
                  <a:lnTo>
                    <a:pt x="58" y="160"/>
                  </a:lnTo>
                  <a:lnTo>
                    <a:pt x="31" y="189"/>
                  </a:lnTo>
                  <a:lnTo>
                    <a:pt x="31" y="248"/>
                  </a:lnTo>
                  <a:lnTo>
                    <a:pt x="0" y="248"/>
                  </a:lnTo>
                  <a:lnTo>
                    <a:pt x="0" y="0"/>
                  </a:lnTo>
                  <a:lnTo>
                    <a:pt x="31" y="0"/>
                  </a:lnTo>
                  <a:lnTo>
                    <a:pt x="31" y="154"/>
                  </a:lnTo>
                  <a:lnTo>
                    <a:pt x="98" y="73"/>
                  </a:lnTo>
                  <a:lnTo>
                    <a:pt x="135" y="73"/>
                  </a:lnTo>
                  <a:lnTo>
                    <a:pt x="78" y="139"/>
                  </a:lnTo>
                  <a:lnTo>
                    <a:pt x="147" y="248"/>
                  </a:lnTo>
                  <a:lnTo>
                    <a:pt x="113" y="2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4" name="Freeform 85"/>
            <p:cNvSpPr>
              <a:spLocks/>
            </p:cNvSpPr>
            <p:nvPr/>
          </p:nvSpPr>
          <p:spPr bwMode="auto">
            <a:xfrm>
              <a:off x="5341" y="3202"/>
              <a:ext cx="25" cy="53"/>
            </a:xfrm>
            <a:custGeom>
              <a:avLst/>
              <a:gdLst>
                <a:gd name="T0" fmla="*/ 20 w 112"/>
                <a:gd name="T1" fmla="*/ 73 h 228"/>
                <a:gd name="T2" fmla="*/ 0 w 112"/>
                <a:gd name="T3" fmla="*/ 73 h 228"/>
                <a:gd name="T4" fmla="*/ 0 w 112"/>
                <a:gd name="T5" fmla="*/ 49 h 228"/>
                <a:gd name="T6" fmla="*/ 20 w 112"/>
                <a:gd name="T7" fmla="*/ 49 h 228"/>
                <a:gd name="T8" fmla="*/ 20 w 112"/>
                <a:gd name="T9" fmla="*/ 12 h 228"/>
                <a:gd name="T10" fmla="*/ 51 w 112"/>
                <a:gd name="T11" fmla="*/ 0 h 228"/>
                <a:gd name="T12" fmla="*/ 51 w 112"/>
                <a:gd name="T13" fmla="*/ 49 h 228"/>
                <a:gd name="T14" fmla="*/ 99 w 112"/>
                <a:gd name="T15" fmla="*/ 49 h 228"/>
                <a:gd name="T16" fmla="*/ 99 w 112"/>
                <a:gd name="T17" fmla="*/ 73 h 228"/>
                <a:gd name="T18" fmla="*/ 51 w 112"/>
                <a:gd name="T19" fmla="*/ 73 h 228"/>
                <a:gd name="T20" fmla="*/ 51 w 112"/>
                <a:gd name="T21" fmla="*/ 161 h 228"/>
                <a:gd name="T22" fmla="*/ 59 w 112"/>
                <a:gd name="T23" fmla="*/ 192 h 228"/>
                <a:gd name="T24" fmla="*/ 83 w 112"/>
                <a:gd name="T25" fmla="*/ 201 h 228"/>
                <a:gd name="T26" fmla="*/ 107 w 112"/>
                <a:gd name="T27" fmla="*/ 195 h 228"/>
                <a:gd name="T28" fmla="*/ 112 w 112"/>
                <a:gd name="T29" fmla="*/ 223 h 228"/>
                <a:gd name="T30" fmla="*/ 70 w 112"/>
                <a:gd name="T31" fmla="*/ 228 h 228"/>
                <a:gd name="T32" fmla="*/ 34 w 112"/>
                <a:gd name="T33" fmla="*/ 212 h 228"/>
                <a:gd name="T34" fmla="*/ 20 w 112"/>
                <a:gd name="T35" fmla="*/ 173 h 228"/>
                <a:gd name="T36" fmla="*/ 20 w 112"/>
                <a:gd name="T37" fmla="*/ 7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2" h="228">
                  <a:moveTo>
                    <a:pt x="20" y="73"/>
                  </a:moveTo>
                  <a:lnTo>
                    <a:pt x="0" y="73"/>
                  </a:lnTo>
                  <a:lnTo>
                    <a:pt x="0" y="49"/>
                  </a:lnTo>
                  <a:lnTo>
                    <a:pt x="20" y="49"/>
                  </a:lnTo>
                  <a:lnTo>
                    <a:pt x="20" y="12"/>
                  </a:lnTo>
                  <a:lnTo>
                    <a:pt x="51" y="0"/>
                  </a:lnTo>
                  <a:lnTo>
                    <a:pt x="51" y="49"/>
                  </a:lnTo>
                  <a:lnTo>
                    <a:pt x="99" y="49"/>
                  </a:lnTo>
                  <a:lnTo>
                    <a:pt x="99" y="73"/>
                  </a:lnTo>
                  <a:lnTo>
                    <a:pt x="51" y="73"/>
                  </a:lnTo>
                  <a:lnTo>
                    <a:pt x="51" y="161"/>
                  </a:lnTo>
                  <a:cubicBezTo>
                    <a:pt x="51" y="175"/>
                    <a:pt x="54" y="186"/>
                    <a:pt x="59" y="192"/>
                  </a:cubicBezTo>
                  <a:cubicBezTo>
                    <a:pt x="64" y="198"/>
                    <a:pt x="72" y="201"/>
                    <a:pt x="83" y="201"/>
                  </a:cubicBezTo>
                  <a:cubicBezTo>
                    <a:pt x="91" y="201"/>
                    <a:pt x="99" y="199"/>
                    <a:pt x="107" y="195"/>
                  </a:cubicBezTo>
                  <a:lnTo>
                    <a:pt x="112" y="223"/>
                  </a:lnTo>
                  <a:cubicBezTo>
                    <a:pt x="99" y="226"/>
                    <a:pt x="85" y="228"/>
                    <a:pt x="70" y="228"/>
                  </a:cubicBezTo>
                  <a:cubicBezTo>
                    <a:pt x="56" y="228"/>
                    <a:pt x="44" y="223"/>
                    <a:pt x="34" y="212"/>
                  </a:cubicBezTo>
                  <a:cubicBezTo>
                    <a:pt x="25" y="202"/>
                    <a:pt x="20" y="189"/>
                    <a:pt x="20" y="173"/>
                  </a:cubicBezTo>
                  <a:lnTo>
                    <a:pt x="20"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5" name="Freeform 86"/>
            <p:cNvSpPr>
              <a:spLocks/>
            </p:cNvSpPr>
            <p:nvPr/>
          </p:nvSpPr>
          <p:spPr bwMode="auto">
            <a:xfrm>
              <a:off x="5372" y="3213"/>
              <a:ext cx="33" cy="42"/>
            </a:xfrm>
            <a:custGeom>
              <a:avLst/>
              <a:gdLst>
                <a:gd name="T0" fmla="*/ 31 w 143"/>
                <a:gd name="T1" fmla="*/ 0 h 179"/>
                <a:gd name="T2" fmla="*/ 31 w 143"/>
                <a:gd name="T3" fmla="*/ 112 h 179"/>
                <a:gd name="T4" fmla="*/ 67 w 143"/>
                <a:gd name="T5" fmla="*/ 152 h 179"/>
                <a:gd name="T6" fmla="*/ 95 w 143"/>
                <a:gd name="T7" fmla="*/ 144 h 179"/>
                <a:gd name="T8" fmla="*/ 112 w 143"/>
                <a:gd name="T9" fmla="*/ 123 h 179"/>
                <a:gd name="T10" fmla="*/ 112 w 143"/>
                <a:gd name="T11" fmla="*/ 0 h 179"/>
                <a:gd name="T12" fmla="*/ 143 w 143"/>
                <a:gd name="T13" fmla="*/ 0 h 179"/>
                <a:gd name="T14" fmla="*/ 143 w 143"/>
                <a:gd name="T15" fmla="*/ 175 h 179"/>
                <a:gd name="T16" fmla="*/ 112 w 143"/>
                <a:gd name="T17" fmla="*/ 175 h 179"/>
                <a:gd name="T18" fmla="*/ 112 w 143"/>
                <a:gd name="T19" fmla="*/ 151 h 179"/>
                <a:gd name="T20" fmla="*/ 91 w 143"/>
                <a:gd name="T21" fmla="*/ 170 h 179"/>
                <a:gd name="T22" fmla="*/ 60 w 143"/>
                <a:gd name="T23" fmla="*/ 179 h 179"/>
                <a:gd name="T24" fmla="*/ 15 w 143"/>
                <a:gd name="T25" fmla="*/ 162 h 179"/>
                <a:gd name="T26" fmla="*/ 0 w 143"/>
                <a:gd name="T27" fmla="*/ 115 h 179"/>
                <a:gd name="T28" fmla="*/ 0 w 143"/>
                <a:gd name="T29" fmla="*/ 0 h 179"/>
                <a:gd name="T30" fmla="*/ 31 w 143"/>
                <a:gd name="T31"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9">
                  <a:moveTo>
                    <a:pt x="31" y="0"/>
                  </a:moveTo>
                  <a:lnTo>
                    <a:pt x="31" y="112"/>
                  </a:lnTo>
                  <a:cubicBezTo>
                    <a:pt x="31" y="139"/>
                    <a:pt x="43" y="152"/>
                    <a:pt x="67" y="152"/>
                  </a:cubicBezTo>
                  <a:cubicBezTo>
                    <a:pt x="77" y="152"/>
                    <a:pt x="86" y="149"/>
                    <a:pt x="95" y="144"/>
                  </a:cubicBezTo>
                  <a:cubicBezTo>
                    <a:pt x="103" y="138"/>
                    <a:pt x="109" y="131"/>
                    <a:pt x="112" y="123"/>
                  </a:cubicBezTo>
                  <a:lnTo>
                    <a:pt x="112" y="0"/>
                  </a:lnTo>
                  <a:lnTo>
                    <a:pt x="143" y="0"/>
                  </a:lnTo>
                  <a:lnTo>
                    <a:pt x="143" y="175"/>
                  </a:lnTo>
                  <a:lnTo>
                    <a:pt x="112" y="175"/>
                  </a:lnTo>
                  <a:lnTo>
                    <a:pt x="112" y="151"/>
                  </a:lnTo>
                  <a:cubicBezTo>
                    <a:pt x="108" y="158"/>
                    <a:pt x="101" y="164"/>
                    <a:pt x="91" y="170"/>
                  </a:cubicBezTo>
                  <a:cubicBezTo>
                    <a:pt x="80" y="176"/>
                    <a:pt x="70" y="179"/>
                    <a:pt x="60" y="179"/>
                  </a:cubicBezTo>
                  <a:cubicBezTo>
                    <a:pt x="40" y="179"/>
                    <a:pt x="26" y="173"/>
                    <a:pt x="15" y="162"/>
                  </a:cubicBezTo>
                  <a:cubicBezTo>
                    <a:pt x="5" y="151"/>
                    <a:pt x="0" y="135"/>
                    <a:pt x="0" y="115"/>
                  </a:cubicBez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6" name="Freeform 87"/>
            <p:cNvSpPr>
              <a:spLocks/>
            </p:cNvSpPr>
            <p:nvPr/>
          </p:nvSpPr>
          <p:spPr bwMode="auto">
            <a:xfrm>
              <a:off x="5413" y="3212"/>
              <a:ext cx="25" cy="42"/>
            </a:xfrm>
            <a:custGeom>
              <a:avLst/>
              <a:gdLst>
                <a:gd name="T0" fmla="*/ 94 w 107"/>
                <a:gd name="T1" fmla="*/ 34 h 179"/>
                <a:gd name="T2" fmla="*/ 73 w 107"/>
                <a:gd name="T3" fmla="*/ 27 h 179"/>
                <a:gd name="T4" fmla="*/ 44 w 107"/>
                <a:gd name="T5" fmla="*/ 42 h 179"/>
                <a:gd name="T6" fmla="*/ 32 w 107"/>
                <a:gd name="T7" fmla="*/ 79 h 179"/>
                <a:gd name="T8" fmla="*/ 32 w 107"/>
                <a:gd name="T9" fmla="*/ 179 h 179"/>
                <a:gd name="T10" fmla="*/ 0 w 107"/>
                <a:gd name="T11" fmla="*/ 179 h 179"/>
                <a:gd name="T12" fmla="*/ 0 w 107"/>
                <a:gd name="T13" fmla="*/ 4 h 179"/>
                <a:gd name="T14" fmla="*/ 32 w 107"/>
                <a:gd name="T15" fmla="*/ 4 h 179"/>
                <a:gd name="T16" fmla="*/ 32 w 107"/>
                <a:gd name="T17" fmla="*/ 32 h 179"/>
                <a:gd name="T18" fmla="*/ 82 w 107"/>
                <a:gd name="T19" fmla="*/ 0 h 179"/>
                <a:gd name="T20" fmla="*/ 107 w 107"/>
                <a:gd name="T21" fmla="*/ 3 h 179"/>
                <a:gd name="T22" fmla="*/ 94 w 107"/>
                <a:gd name="T23" fmla="*/ 3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 h="179">
                  <a:moveTo>
                    <a:pt x="94" y="34"/>
                  </a:moveTo>
                  <a:cubicBezTo>
                    <a:pt x="87" y="29"/>
                    <a:pt x="80" y="27"/>
                    <a:pt x="73" y="27"/>
                  </a:cubicBezTo>
                  <a:cubicBezTo>
                    <a:pt x="62" y="27"/>
                    <a:pt x="52" y="32"/>
                    <a:pt x="44" y="42"/>
                  </a:cubicBezTo>
                  <a:cubicBezTo>
                    <a:pt x="36" y="52"/>
                    <a:pt x="32" y="64"/>
                    <a:pt x="32" y="79"/>
                  </a:cubicBezTo>
                  <a:lnTo>
                    <a:pt x="32" y="179"/>
                  </a:lnTo>
                  <a:lnTo>
                    <a:pt x="0" y="179"/>
                  </a:lnTo>
                  <a:lnTo>
                    <a:pt x="0" y="4"/>
                  </a:lnTo>
                  <a:lnTo>
                    <a:pt x="32" y="4"/>
                  </a:lnTo>
                  <a:lnTo>
                    <a:pt x="32" y="32"/>
                  </a:lnTo>
                  <a:cubicBezTo>
                    <a:pt x="43" y="11"/>
                    <a:pt x="60" y="0"/>
                    <a:pt x="82" y="0"/>
                  </a:cubicBezTo>
                  <a:cubicBezTo>
                    <a:pt x="88" y="0"/>
                    <a:pt x="96" y="1"/>
                    <a:pt x="107" y="3"/>
                  </a:cubicBezTo>
                  <a:lnTo>
                    <a:pt x="9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7" name="Freeform 88"/>
            <p:cNvSpPr>
              <a:spLocks noEditPoints="1"/>
            </p:cNvSpPr>
            <p:nvPr/>
          </p:nvSpPr>
          <p:spPr bwMode="auto">
            <a:xfrm>
              <a:off x="5440" y="3192"/>
              <a:ext cx="34" cy="63"/>
            </a:xfrm>
            <a:custGeom>
              <a:avLst/>
              <a:gdLst>
                <a:gd name="T0" fmla="*/ 109 w 151"/>
                <a:gd name="T1" fmla="*/ 245 h 269"/>
                <a:gd name="T2" fmla="*/ 51 w 151"/>
                <a:gd name="T3" fmla="*/ 269 h 269"/>
                <a:gd name="T4" fmla="*/ 15 w 151"/>
                <a:gd name="T5" fmla="*/ 254 h 269"/>
                <a:gd name="T6" fmla="*/ 0 w 151"/>
                <a:gd name="T7" fmla="*/ 216 h 269"/>
                <a:gd name="T8" fmla="*/ 24 w 151"/>
                <a:gd name="T9" fmla="*/ 171 h 269"/>
                <a:gd name="T10" fmla="*/ 83 w 151"/>
                <a:gd name="T11" fmla="*/ 153 h 269"/>
                <a:gd name="T12" fmla="*/ 106 w 151"/>
                <a:gd name="T13" fmla="*/ 157 h 269"/>
                <a:gd name="T14" fmla="*/ 68 w 151"/>
                <a:gd name="T15" fmla="*/ 114 h 269"/>
                <a:gd name="T16" fmla="*/ 23 w 151"/>
                <a:gd name="T17" fmla="*/ 130 h 269"/>
                <a:gd name="T18" fmla="*/ 9 w 151"/>
                <a:gd name="T19" fmla="*/ 104 h 269"/>
                <a:gd name="T20" fmla="*/ 34 w 151"/>
                <a:gd name="T21" fmla="*/ 91 h 269"/>
                <a:gd name="T22" fmla="*/ 64 w 151"/>
                <a:gd name="T23" fmla="*/ 86 h 269"/>
                <a:gd name="T24" fmla="*/ 120 w 151"/>
                <a:gd name="T25" fmla="*/ 104 h 269"/>
                <a:gd name="T26" fmla="*/ 137 w 151"/>
                <a:gd name="T27" fmla="*/ 159 h 269"/>
                <a:gd name="T28" fmla="*/ 137 w 151"/>
                <a:gd name="T29" fmla="*/ 222 h 269"/>
                <a:gd name="T30" fmla="*/ 151 w 151"/>
                <a:gd name="T31" fmla="*/ 253 h 269"/>
                <a:gd name="T32" fmla="*/ 151 w 151"/>
                <a:gd name="T33" fmla="*/ 269 h 269"/>
                <a:gd name="T34" fmla="*/ 122 w 151"/>
                <a:gd name="T35" fmla="*/ 263 h 269"/>
                <a:gd name="T36" fmla="*/ 109 w 151"/>
                <a:gd name="T37" fmla="*/ 245 h 269"/>
                <a:gd name="T38" fmla="*/ 106 w 151"/>
                <a:gd name="T39" fmla="*/ 179 h 269"/>
                <a:gd name="T40" fmla="*/ 85 w 151"/>
                <a:gd name="T41" fmla="*/ 176 h 269"/>
                <a:gd name="T42" fmla="*/ 46 w 151"/>
                <a:gd name="T43" fmla="*/ 188 h 269"/>
                <a:gd name="T44" fmla="*/ 31 w 151"/>
                <a:gd name="T45" fmla="*/ 217 h 269"/>
                <a:gd name="T46" fmla="*/ 64 w 151"/>
                <a:gd name="T47" fmla="*/ 244 h 269"/>
                <a:gd name="T48" fmla="*/ 106 w 151"/>
                <a:gd name="T49" fmla="*/ 222 h 269"/>
                <a:gd name="T50" fmla="*/ 106 w 151"/>
                <a:gd name="T51" fmla="*/ 179 h 269"/>
                <a:gd name="T52" fmla="*/ 113 w 151"/>
                <a:gd name="T53" fmla="*/ 0 h 269"/>
                <a:gd name="T54" fmla="*/ 76 w 151"/>
                <a:gd name="T55" fmla="*/ 54 h 269"/>
                <a:gd name="T56" fmla="*/ 53 w 151"/>
                <a:gd name="T57" fmla="*/ 54 h 269"/>
                <a:gd name="T58" fmla="*/ 80 w 151"/>
                <a:gd name="T59" fmla="*/ 0 h 269"/>
                <a:gd name="T60" fmla="*/ 113 w 151"/>
                <a:gd name="T6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1" h="269">
                  <a:moveTo>
                    <a:pt x="109" y="245"/>
                  </a:moveTo>
                  <a:cubicBezTo>
                    <a:pt x="96" y="261"/>
                    <a:pt x="77" y="269"/>
                    <a:pt x="51" y="269"/>
                  </a:cubicBezTo>
                  <a:cubicBezTo>
                    <a:pt x="37" y="269"/>
                    <a:pt x="26" y="264"/>
                    <a:pt x="15" y="254"/>
                  </a:cubicBezTo>
                  <a:cubicBezTo>
                    <a:pt x="5" y="244"/>
                    <a:pt x="0" y="231"/>
                    <a:pt x="0" y="216"/>
                  </a:cubicBezTo>
                  <a:cubicBezTo>
                    <a:pt x="0" y="199"/>
                    <a:pt x="8" y="183"/>
                    <a:pt x="24" y="171"/>
                  </a:cubicBezTo>
                  <a:cubicBezTo>
                    <a:pt x="39" y="159"/>
                    <a:pt x="59" y="153"/>
                    <a:pt x="83" y="153"/>
                  </a:cubicBezTo>
                  <a:cubicBezTo>
                    <a:pt x="90" y="153"/>
                    <a:pt x="97" y="154"/>
                    <a:pt x="106" y="157"/>
                  </a:cubicBezTo>
                  <a:cubicBezTo>
                    <a:pt x="106" y="128"/>
                    <a:pt x="93" y="114"/>
                    <a:pt x="68" y="114"/>
                  </a:cubicBezTo>
                  <a:cubicBezTo>
                    <a:pt x="48" y="114"/>
                    <a:pt x="33" y="119"/>
                    <a:pt x="23" y="130"/>
                  </a:cubicBezTo>
                  <a:lnTo>
                    <a:pt x="9" y="104"/>
                  </a:lnTo>
                  <a:cubicBezTo>
                    <a:pt x="15" y="99"/>
                    <a:pt x="24" y="95"/>
                    <a:pt x="34" y="91"/>
                  </a:cubicBezTo>
                  <a:cubicBezTo>
                    <a:pt x="44" y="88"/>
                    <a:pt x="54" y="86"/>
                    <a:pt x="64" y="86"/>
                  </a:cubicBezTo>
                  <a:cubicBezTo>
                    <a:pt x="89" y="86"/>
                    <a:pt x="108" y="92"/>
                    <a:pt x="120" y="104"/>
                  </a:cubicBezTo>
                  <a:cubicBezTo>
                    <a:pt x="131" y="115"/>
                    <a:pt x="137" y="134"/>
                    <a:pt x="137" y="159"/>
                  </a:cubicBezTo>
                  <a:lnTo>
                    <a:pt x="137" y="222"/>
                  </a:lnTo>
                  <a:cubicBezTo>
                    <a:pt x="137" y="238"/>
                    <a:pt x="141" y="248"/>
                    <a:pt x="151" y="253"/>
                  </a:cubicBezTo>
                  <a:lnTo>
                    <a:pt x="151" y="269"/>
                  </a:lnTo>
                  <a:cubicBezTo>
                    <a:pt x="138" y="269"/>
                    <a:pt x="128" y="267"/>
                    <a:pt x="122" y="263"/>
                  </a:cubicBezTo>
                  <a:cubicBezTo>
                    <a:pt x="116" y="260"/>
                    <a:pt x="111" y="254"/>
                    <a:pt x="109" y="245"/>
                  </a:cubicBezTo>
                  <a:close/>
                  <a:moveTo>
                    <a:pt x="106" y="179"/>
                  </a:moveTo>
                  <a:cubicBezTo>
                    <a:pt x="96" y="177"/>
                    <a:pt x="89" y="176"/>
                    <a:pt x="85" y="176"/>
                  </a:cubicBezTo>
                  <a:cubicBezTo>
                    <a:pt x="69" y="176"/>
                    <a:pt x="56" y="180"/>
                    <a:pt x="46" y="188"/>
                  </a:cubicBezTo>
                  <a:cubicBezTo>
                    <a:pt x="36" y="196"/>
                    <a:pt x="31" y="206"/>
                    <a:pt x="31" y="217"/>
                  </a:cubicBezTo>
                  <a:cubicBezTo>
                    <a:pt x="31" y="235"/>
                    <a:pt x="42" y="244"/>
                    <a:pt x="64" y="244"/>
                  </a:cubicBezTo>
                  <a:cubicBezTo>
                    <a:pt x="79" y="244"/>
                    <a:pt x="93" y="237"/>
                    <a:pt x="106" y="222"/>
                  </a:cubicBezTo>
                  <a:lnTo>
                    <a:pt x="106" y="179"/>
                  </a:lnTo>
                  <a:close/>
                  <a:moveTo>
                    <a:pt x="113" y="0"/>
                  </a:moveTo>
                  <a:lnTo>
                    <a:pt x="76" y="54"/>
                  </a:lnTo>
                  <a:lnTo>
                    <a:pt x="53" y="54"/>
                  </a:lnTo>
                  <a:lnTo>
                    <a:pt x="80" y="0"/>
                  </a:lnTo>
                  <a:lnTo>
                    <a:pt x="1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8" name="Freeform 89"/>
            <p:cNvSpPr>
              <a:spLocks/>
            </p:cNvSpPr>
            <p:nvPr/>
          </p:nvSpPr>
          <p:spPr bwMode="auto">
            <a:xfrm>
              <a:off x="5481" y="3196"/>
              <a:ext cx="14" cy="59"/>
            </a:xfrm>
            <a:custGeom>
              <a:avLst/>
              <a:gdLst>
                <a:gd name="T0" fmla="*/ 0 w 61"/>
                <a:gd name="T1" fmla="*/ 199 h 252"/>
                <a:gd name="T2" fmla="*/ 0 w 61"/>
                <a:gd name="T3" fmla="*/ 0 h 252"/>
                <a:gd name="T4" fmla="*/ 31 w 61"/>
                <a:gd name="T5" fmla="*/ 0 h 252"/>
                <a:gd name="T6" fmla="*/ 31 w 61"/>
                <a:gd name="T7" fmla="*/ 193 h 252"/>
                <a:gd name="T8" fmla="*/ 39 w 61"/>
                <a:gd name="T9" fmla="*/ 216 h 252"/>
                <a:gd name="T10" fmla="*/ 61 w 61"/>
                <a:gd name="T11" fmla="*/ 224 h 252"/>
                <a:gd name="T12" fmla="*/ 61 w 61"/>
                <a:gd name="T13" fmla="*/ 252 h 252"/>
                <a:gd name="T14" fmla="*/ 0 w 61"/>
                <a:gd name="T15" fmla="*/ 199 h 2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52">
                  <a:moveTo>
                    <a:pt x="0" y="199"/>
                  </a:moveTo>
                  <a:lnTo>
                    <a:pt x="0" y="0"/>
                  </a:lnTo>
                  <a:lnTo>
                    <a:pt x="31" y="0"/>
                  </a:lnTo>
                  <a:lnTo>
                    <a:pt x="31" y="193"/>
                  </a:lnTo>
                  <a:cubicBezTo>
                    <a:pt x="31" y="203"/>
                    <a:pt x="34" y="210"/>
                    <a:pt x="39" y="216"/>
                  </a:cubicBezTo>
                  <a:cubicBezTo>
                    <a:pt x="45" y="221"/>
                    <a:pt x="52" y="224"/>
                    <a:pt x="61" y="224"/>
                  </a:cubicBezTo>
                  <a:lnTo>
                    <a:pt x="61" y="252"/>
                  </a:lnTo>
                  <a:cubicBezTo>
                    <a:pt x="20" y="252"/>
                    <a:pt x="0" y="234"/>
                    <a:pt x="0" y="19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99" name="Freeform 90"/>
            <p:cNvSpPr>
              <a:spLocks/>
            </p:cNvSpPr>
            <p:nvPr/>
          </p:nvSpPr>
          <p:spPr bwMode="auto">
            <a:xfrm>
              <a:off x="5502" y="3212"/>
              <a:ext cx="32" cy="42"/>
            </a:xfrm>
            <a:custGeom>
              <a:avLst/>
              <a:gdLst>
                <a:gd name="T0" fmla="*/ 108 w 140"/>
                <a:gd name="T1" fmla="*/ 179 h 179"/>
                <a:gd name="T2" fmla="*/ 108 w 140"/>
                <a:gd name="T3" fmla="*/ 77 h 179"/>
                <a:gd name="T4" fmla="*/ 100 w 140"/>
                <a:gd name="T5" fmla="*/ 38 h 179"/>
                <a:gd name="T6" fmla="*/ 72 w 140"/>
                <a:gd name="T7" fmla="*/ 27 h 179"/>
                <a:gd name="T8" fmla="*/ 49 w 140"/>
                <a:gd name="T9" fmla="*/ 33 h 179"/>
                <a:gd name="T10" fmla="*/ 31 w 140"/>
                <a:gd name="T11" fmla="*/ 49 h 179"/>
                <a:gd name="T12" fmla="*/ 31 w 140"/>
                <a:gd name="T13" fmla="*/ 179 h 179"/>
                <a:gd name="T14" fmla="*/ 0 w 140"/>
                <a:gd name="T15" fmla="*/ 179 h 179"/>
                <a:gd name="T16" fmla="*/ 0 w 140"/>
                <a:gd name="T17" fmla="*/ 4 h 179"/>
                <a:gd name="T18" fmla="*/ 22 w 140"/>
                <a:gd name="T19" fmla="*/ 4 h 179"/>
                <a:gd name="T20" fmla="*/ 31 w 140"/>
                <a:gd name="T21" fmla="*/ 26 h 179"/>
                <a:gd name="T22" fmla="*/ 82 w 140"/>
                <a:gd name="T23" fmla="*/ 0 h 179"/>
                <a:gd name="T24" fmla="*/ 140 w 140"/>
                <a:gd name="T25" fmla="*/ 71 h 179"/>
                <a:gd name="T26" fmla="*/ 140 w 140"/>
                <a:gd name="T27" fmla="*/ 179 h 179"/>
                <a:gd name="T28" fmla="*/ 108 w 140"/>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179">
                  <a:moveTo>
                    <a:pt x="108" y="179"/>
                  </a:moveTo>
                  <a:lnTo>
                    <a:pt x="108" y="77"/>
                  </a:lnTo>
                  <a:cubicBezTo>
                    <a:pt x="108" y="58"/>
                    <a:pt x="106" y="45"/>
                    <a:pt x="100" y="38"/>
                  </a:cubicBezTo>
                  <a:cubicBezTo>
                    <a:pt x="94" y="30"/>
                    <a:pt x="85" y="27"/>
                    <a:pt x="72" y="27"/>
                  </a:cubicBezTo>
                  <a:cubicBezTo>
                    <a:pt x="65" y="27"/>
                    <a:pt x="57" y="29"/>
                    <a:pt x="49" y="33"/>
                  </a:cubicBezTo>
                  <a:cubicBezTo>
                    <a:pt x="42" y="37"/>
                    <a:pt x="36" y="43"/>
                    <a:pt x="31" y="49"/>
                  </a:cubicBezTo>
                  <a:lnTo>
                    <a:pt x="31" y="179"/>
                  </a:lnTo>
                  <a:lnTo>
                    <a:pt x="0" y="179"/>
                  </a:lnTo>
                  <a:lnTo>
                    <a:pt x="0" y="4"/>
                  </a:lnTo>
                  <a:lnTo>
                    <a:pt x="22" y="4"/>
                  </a:lnTo>
                  <a:lnTo>
                    <a:pt x="31" y="26"/>
                  </a:lnTo>
                  <a:cubicBezTo>
                    <a:pt x="42" y="9"/>
                    <a:pt x="59" y="0"/>
                    <a:pt x="82" y="0"/>
                  </a:cubicBezTo>
                  <a:cubicBezTo>
                    <a:pt x="120" y="0"/>
                    <a:pt x="140" y="24"/>
                    <a:pt x="140" y="71"/>
                  </a:cubicBezTo>
                  <a:lnTo>
                    <a:pt x="140" y="179"/>
                  </a:lnTo>
                  <a:lnTo>
                    <a:pt x="108"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0" name="Freeform 91"/>
            <p:cNvSpPr>
              <a:spLocks noEditPoints="1"/>
            </p:cNvSpPr>
            <p:nvPr/>
          </p:nvSpPr>
          <p:spPr bwMode="auto">
            <a:xfrm>
              <a:off x="5541" y="3192"/>
              <a:ext cx="17" cy="62"/>
            </a:xfrm>
            <a:custGeom>
              <a:avLst/>
              <a:gdLst>
                <a:gd name="T0" fmla="*/ 25 w 76"/>
                <a:gd name="T1" fmla="*/ 265 h 265"/>
                <a:gd name="T2" fmla="*/ 25 w 76"/>
                <a:gd name="T3" fmla="*/ 116 h 265"/>
                <a:gd name="T4" fmla="*/ 0 w 76"/>
                <a:gd name="T5" fmla="*/ 116 h 265"/>
                <a:gd name="T6" fmla="*/ 0 w 76"/>
                <a:gd name="T7" fmla="*/ 90 h 265"/>
                <a:gd name="T8" fmla="*/ 56 w 76"/>
                <a:gd name="T9" fmla="*/ 90 h 265"/>
                <a:gd name="T10" fmla="*/ 56 w 76"/>
                <a:gd name="T11" fmla="*/ 265 h 265"/>
                <a:gd name="T12" fmla="*/ 25 w 76"/>
                <a:gd name="T13" fmla="*/ 265 h 265"/>
                <a:gd name="T14" fmla="*/ 76 w 76"/>
                <a:gd name="T15" fmla="*/ 0 h 265"/>
                <a:gd name="T16" fmla="*/ 39 w 76"/>
                <a:gd name="T17" fmla="*/ 54 h 265"/>
                <a:gd name="T18" fmla="*/ 16 w 76"/>
                <a:gd name="T19" fmla="*/ 54 h 265"/>
                <a:gd name="T20" fmla="*/ 44 w 76"/>
                <a:gd name="T21" fmla="*/ 0 h 265"/>
                <a:gd name="T22" fmla="*/ 76 w 76"/>
                <a:gd name="T2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5">
                  <a:moveTo>
                    <a:pt x="25" y="265"/>
                  </a:moveTo>
                  <a:lnTo>
                    <a:pt x="25" y="116"/>
                  </a:lnTo>
                  <a:lnTo>
                    <a:pt x="0" y="116"/>
                  </a:lnTo>
                  <a:lnTo>
                    <a:pt x="0" y="90"/>
                  </a:lnTo>
                  <a:lnTo>
                    <a:pt x="56" y="90"/>
                  </a:lnTo>
                  <a:lnTo>
                    <a:pt x="56" y="265"/>
                  </a:lnTo>
                  <a:lnTo>
                    <a:pt x="25" y="265"/>
                  </a:lnTo>
                  <a:close/>
                  <a:moveTo>
                    <a:pt x="76" y="0"/>
                  </a:moveTo>
                  <a:lnTo>
                    <a:pt x="39" y="54"/>
                  </a:lnTo>
                  <a:lnTo>
                    <a:pt x="16" y="54"/>
                  </a:lnTo>
                  <a:lnTo>
                    <a:pt x="44"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1" name="Freeform 92"/>
            <p:cNvSpPr>
              <a:spLocks noEditPoints="1"/>
            </p:cNvSpPr>
            <p:nvPr/>
          </p:nvSpPr>
          <p:spPr bwMode="auto">
            <a:xfrm>
              <a:off x="5585" y="3212"/>
              <a:ext cx="35" cy="43"/>
            </a:xfrm>
            <a:custGeom>
              <a:avLst/>
              <a:gdLst>
                <a:gd name="T0" fmla="*/ 109 w 151"/>
                <a:gd name="T1" fmla="*/ 159 h 183"/>
                <a:gd name="T2" fmla="*/ 51 w 151"/>
                <a:gd name="T3" fmla="*/ 183 h 183"/>
                <a:gd name="T4" fmla="*/ 15 w 151"/>
                <a:gd name="T5" fmla="*/ 168 h 183"/>
                <a:gd name="T6" fmla="*/ 0 w 151"/>
                <a:gd name="T7" fmla="*/ 130 h 183"/>
                <a:gd name="T8" fmla="*/ 24 w 151"/>
                <a:gd name="T9" fmla="*/ 85 h 183"/>
                <a:gd name="T10" fmla="*/ 83 w 151"/>
                <a:gd name="T11" fmla="*/ 67 h 183"/>
                <a:gd name="T12" fmla="*/ 106 w 151"/>
                <a:gd name="T13" fmla="*/ 71 h 183"/>
                <a:gd name="T14" fmla="*/ 68 w 151"/>
                <a:gd name="T15" fmla="*/ 28 h 183"/>
                <a:gd name="T16" fmla="*/ 23 w 151"/>
                <a:gd name="T17" fmla="*/ 44 h 183"/>
                <a:gd name="T18" fmla="*/ 9 w 151"/>
                <a:gd name="T19" fmla="*/ 18 h 183"/>
                <a:gd name="T20" fmla="*/ 34 w 151"/>
                <a:gd name="T21" fmla="*/ 5 h 183"/>
                <a:gd name="T22" fmla="*/ 64 w 151"/>
                <a:gd name="T23" fmla="*/ 0 h 183"/>
                <a:gd name="T24" fmla="*/ 120 w 151"/>
                <a:gd name="T25" fmla="*/ 18 h 183"/>
                <a:gd name="T26" fmla="*/ 137 w 151"/>
                <a:gd name="T27" fmla="*/ 73 h 183"/>
                <a:gd name="T28" fmla="*/ 137 w 151"/>
                <a:gd name="T29" fmla="*/ 136 h 183"/>
                <a:gd name="T30" fmla="*/ 151 w 151"/>
                <a:gd name="T31" fmla="*/ 167 h 183"/>
                <a:gd name="T32" fmla="*/ 151 w 151"/>
                <a:gd name="T33" fmla="*/ 183 h 183"/>
                <a:gd name="T34" fmla="*/ 122 w 151"/>
                <a:gd name="T35" fmla="*/ 177 h 183"/>
                <a:gd name="T36" fmla="*/ 109 w 151"/>
                <a:gd name="T37" fmla="*/ 159 h 183"/>
                <a:gd name="T38" fmla="*/ 106 w 151"/>
                <a:gd name="T39" fmla="*/ 93 h 183"/>
                <a:gd name="T40" fmla="*/ 85 w 151"/>
                <a:gd name="T41" fmla="*/ 90 h 183"/>
                <a:gd name="T42" fmla="*/ 46 w 151"/>
                <a:gd name="T43" fmla="*/ 102 h 183"/>
                <a:gd name="T44" fmla="*/ 31 w 151"/>
                <a:gd name="T45" fmla="*/ 131 h 183"/>
                <a:gd name="T46" fmla="*/ 64 w 151"/>
                <a:gd name="T47" fmla="*/ 158 h 183"/>
                <a:gd name="T48" fmla="*/ 106 w 151"/>
                <a:gd name="T49" fmla="*/ 136 h 183"/>
                <a:gd name="T50" fmla="*/ 106 w 151"/>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1" h="183">
                  <a:moveTo>
                    <a:pt x="109" y="159"/>
                  </a:moveTo>
                  <a:cubicBezTo>
                    <a:pt x="96" y="175"/>
                    <a:pt x="77" y="183"/>
                    <a:pt x="51" y="183"/>
                  </a:cubicBezTo>
                  <a:cubicBezTo>
                    <a:pt x="38" y="183"/>
                    <a:pt x="26" y="178"/>
                    <a:pt x="15" y="168"/>
                  </a:cubicBezTo>
                  <a:cubicBezTo>
                    <a:pt x="5" y="158"/>
                    <a:pt x="0" y="145"/>
                    <a:pt x="0" y="130"/>
                  </a:cubicBezTo>
                  <a:cubicBezTo>
                    <a:pt x="0" y="113"/>
                    <a:pt x="8" y="97"/>
                    <a:pt x="24" y="85"/>
                  </a:cubicBezTo>
                  <a:cubicBezTo>
                    <a:pt x="39" y="73"/>
                    <a:pt x="59" y="67"/>
                    <a:pt x="83" y="67"/>
                  </a:cubicBezTo>
                  <a:cubicBezTo>
                    <a:pt x="90" y="67"/>
                    <a:pt x="97" y="68"/>
                    <a:pt x="106" y="71"/>
                  </a:cubicBezTo>
                  <a:cubicBezTo>
                    <a:pt x="106" y="42"/>
                    <a:pt x="93" y="28"/>
                    <a:pt x="68" y="28"/>
                  </a:cubicBezTo>
                  <a:cubicBezTo>
                    <a:pt x="48" y="28"/>
                    <a:pt x="33" y="33"/>
                    <a:pt x="23" y="44"/>
                  </a:cubicBezTo>
                  <a:lnTo>
                    <a:pt x="9" y="18"/>
                  </a:lnTo>
                  <a:cubicBezTo>
                    <a:pt x="15" y="13"/>
                    <a:pt x="24" y="9"/>
                    <a:pt x="34" y="5"/>
                  </a:cubicBezTo>
                  <a:cubicBezTo>
                    <a:pt x="44" y="2"/>
                    <a:pt x="54" y="0"/>
                    <a:pt x="64" y="0"/>
                  </a:cubicBezTo>
                  <a:cubicBezTo>
                    <a:pt x="89" y="0"/>
                    <a:pt x="108" y="6"/>
                    <a:pt x="120" y="18"/>
                  </a:cubicBezTo>
                  <a:cubicBezTo>
                    <a:pt x="131" y="29"/>
                    <a:pt x="137" y="48"/>
                    <a:pt x="137" y="73"/>
                  </a:cubicBezTo>
                  <a:lnTo>
                    <a:pt x="137" y="136"/>
                  </a:lnTo>
                  <a:cubicBezTo>
                    <a:pt x="137" y="152"/>
                    <a:pt x="141" y="162"/>
                    <a:pt x="151" y="167"/>
                  </a:cubicBezTo>
                  <a:lnTo>
                    <a:pt x="151" y="183"/>
                  </a:lnTo>
                  <a:cubicBezTo>
                    <a:pt x="138" y="183"/>
                    <a:pt x="128" y="181"/>
                    <a:pt x="122" y="177"/>
                  </a:cubicBezTo>
                  <a:cubicBezTo>
                    <a:pt x="116" y="174"/>
                    <a:pt x="111" y="168"/>
                    <a:pt x="109" y="159"/>
                  </a:cubicBezTo>
                  <a:close/>
                  <a:moveTo>
                    <a:pt x="106" y="93"/>
                  </a:moveTo>
                  <a:cubicBezTo>
                    <a:pt x="96" y="91"/>
                    <a:pt x="89" y="90"/>
                    <a:pt x="85" y="90"/>
                  </a:cubicBezTo>
                  <a:cubicBezTo>
                    <a:pt x="69" y="90"/>
                    <a:pt x="56" y="94"/>
                    <a:pt x="46" y="102"/>
                  </a:cubicBezTo>
                  <a:cubicBezTo>
                    <a:pt x="36" y="110"/>
                    <a:pt x="31" y="120"/>
                    <a:pt x="31" y="131"/>
                  </a:cubicBezTo>
                  <a:cubicBezTo>
                    <a:pt x="31" y="149"/>
                    <a:pt x="42" y="158"/>
                    <a:pt x="64" y="158"/>
                  </a:cubicBezTo>
                  <a:cubicBezTo>
                    <a:pt x="80" y="158"/>
                    <a:pt x="94" y="151"/>
                    <a:pt x="106" y="136"/>
                  </a:cubicBezTo>
                  <a:lnTo>
                    <a:pt x="106"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2" name="Freeform 93"/>
            <p:cNvSpPr>
              <a:spLocks noEditPoints="1"/>
            </p:cNvSpPr>
            <p:nvPr/>
          </p:nvSpPr>
          <p:spPr bwMode="auto">
            <a:xfrm>
              <a:off x="5648" y="3198"/>
              <a:ext cx="13" cy="56"/>
            </a:xfrm>
            <a:custGeom>
              <a:avLst/>
              <a:gdLst>
                <a:gd name="T0" fmla="*/ 41 w 60"/>
                <a:gd name="T1" fmla="*/ 0 h 242"/>
                <a:gd name="T2" fmla="*/ 55 w 60"/>
                <a:gd name="T3" fmla="*/ 6 h 242"/>
                <a:gd name="T4" fmla="*/ 60 w 60"/>
                <a:gd name="T5" fmla="*/ 19 h 242"/>
                <a:gd name="T6" fmla="*/ 55 w 60"/>
                <a:gd name="T7" fmla="*/ 33 h 242"/>
                <a:gd name="T8" fmla="*/ 41 w 60"/>
                <a:gd name="T9" fmla="*/ 39 h 242"/>
                <a:gd name="T10" fmla="*/ 27 w 60"/>
                <a:gd name="T11" fmla="*/ 33 h 242"/>
                <a:gd name="T12" fmla="*/ 22 w 60"/>
                <a:gd name="T13" fmla="*/ 19 h 242"/>
                <a:gd name="T14" fmla="*/ 27 w 60"/>
                <a:gd name="T15" fmla="*/ 6 h 242"/>
                <a:gd name="T16" fmla="*/ 41 w 60"/>
                <a:gd name="T17" fmla="*/ 0 h 242"/>
                <a:gd name="T18" fmla="*/ 24 w 60"/>
                <a:gd name="T19" fmla="*/ 242 h 242"/>
                <a:gd name="T20" fmla="*/ 24 w 60"/>
                <a:gd name="T21" fmla="*/ 93 h 242"/>
                <a:gd name="T22" fmla="*/ 0 w 60"/>
                <a:gd name="T23" fmla="*/ 93 h 242"/>
                <a:gd name="T24" fmla="*/ 0 w 60"/>
                <a:gd name="T25" fmla="*/ 67 h 242"/>
                <a:gd name="T26" fmla="*/ 55 w 60"/>
                <a:gd name="T27" fmla="*/ 67 h 242"/>
                <a:gd name="T28" fmla="*/ 55 w 60"/>
                <a:gd name="T29" fmla="*/ 242 h 242"/>
                <a:gd name="T30" fmla="*/ 24 w 60"/>
                <a:gd name="T31"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242">
                  <a:moveTo>
                    <a:pt x="41" y="0"/>
                  </a:moveTo>
                  <a:cubicBezTo>
                    <a:pt x="46" y="0"/>
                    <a:pt x="51" y="2"/>
                    <a:pt x="55" y="6"/>
                  </a:cubicBezTo>
                  <a:cubicBezTo>
                    <a:pt x="59" y="10"/>
                    <a:pt x="60" y="14"/>
                    <a:pt x="60" y="19"/>
                  </a:cubicBezTo>
                  <a:cubicBezTo>
                    <a:pt x="60" y="25"/>
                    <a:pt x="59" y="29"/>
                    <a:pt x="55" y="33"/>
                  </a:cubicBezTo>
                  <a:cubicBezTo>
                    <a:pt x="51" y="37"/>
                    <a:pt x="46" y="39"/>
                    <a:pt x="41" y="39"/>
                  </a:cubicBezTo>
                  <a:cubicBezTo>
                    <a:pt x="36" y="39"/>
                    <a:pt x="31" y="37"/>
                    <a:pt x="27" y="33"/>
                  </a:cubicBezTo>
                  <a:cubicBezTo>
                    <a:pt x="24" y="29"/>
                    <a:pt x="22" y="25"/>
                    <a:pt x="22" y="19"/>
                  </a:cubicBezTo>
                  <a:cubicBezTo>
                    <a:pt x="22" y="14"/>
                    <a:pt x="24" y="9"/>
                    <a:pt x="27" y="6"/>
                  </a:cubicBezTo>
                  <a:cubicBezTo>
                    <a:pt x="31" y="2"/>
                    <a:pt x="36" y="0"/>
                    <a:pt x="41" y="0"/>
                  </a:cubicBezTo>
                  <a:close/>
                  <a:moveTo>
                    <a:pt x="24" y="242"/>
                  </a:moveTo>
                  <a:lnTo>
                    <a:pt x="24" y="93"/>
                  </a:lnTo>
                  <a:lnTo>
                    <a:pt x="0" y="93"/>
                  </a:lnTo>
                  <a:lnTo>
                    <a:pt x="0" y="67"/>
                  </a:lnTo>
                  <a:lnTo>
                    <a:pt x="55" y="67"/>
                  </a:lnTo>
                  <a:lnTo>
                    <a:pt x="55" y="242"/>
                  </a:lnTo>
                  <a:lnTo>
                    <a:pt x="24" y="2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3" name="Freeform 94"/>
            <p:cNvSpPr>
              <a:spLocks/>
            </p:cNvSpPr>
            <p:nvPr/>
          </p:nvSpPr>
          <p:spPr bwMode="auto">
            <a:xfrm>
              <a:off x="5670" y="3212"/>
              <a:ext cx="32" cy="42"/>
            </a:xfrm>
            <a:custGeom>
              <a:avLst/>
              <a:gdLst>
                <a:gd name="T0" fmla="*/ 109 w 140"/>
                <a:gd name="T1" fmla="*/ 179 h 179"/>
                <a:gd name="T2" fmla="*/ 109 w 140"/>
                <a:gd name="T3" fmla="*/ 77 h 179"/>
                <a:gd name="T4" fmla="*/ 100 w 140"/>
                <a:gd name="T5" fmla="*/ 38 h 179"/>
                <a:gd name="T6" fmla="*/ 72 w 140"/>
                <a:gd name="T7" fmla="*/ 27 h 179"/>
                <a:gd name="T8" fmla="*/ 49 w 140"/>
                <a:gd name="T9" fmla="*/ 33 h 179"/>
                <a:gd name="T10" fmla="*/ 31 w 140"/>
                <a:gd name="T11" fmla="*/ 49 h 179"/>
                <a:gd name="T12" fmla="*/ 31 w 140"/>
                <a:gd name="T13" fmla="*/ 179 h 179"/>
                <a:gd name="T14" fmla="*/ 0 w 140"/>
                <a:gd name="T15" fmla="*/ 179 h 179"/>
                <a:gd name="T16" fmla="*/ 0 w 140"/>
                <a:gd name="T17" fmla="*/ 4 h 179"/>
                <a:gd name="T18" fmla="*/ 22 w 140"/>
                <a:gd name="T19" fmla="*/ 4 h 179"/>
                <a:gd name="T20" fmla="*/ 31 w 140"/>
                <a:gd name="T21" fmla="*/ 26 h 179"/>
                <a:gd name="T22" fmla="*/ 82 w 140"/>
                <a:gd name="T23" fmla="*/ 0 h 179"/>
                <a:gd name="T24" fmla="*/ 140 w 140"/>
                <a:gd name="T25" fmla="*/ 71 h 179"/>
                <a:gd name="T26" fmla="*/ 140 w 140"/>
                <a:gd name="T27" fmla="*/ 179 h 179"/>
                <a:gd name="T28" fmla="*/ 109 w 140"/>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179">
                  <a:moveTo>
                    <a:pt x="109" y="179"/>
                  </a:moveTo>
                  <a:lnTo>
                    <a:pt x="109" y="77"/>
                  </a:lnTo>
                  <a:cubicBezTo>
                    <a:pt x="109" y="58"/>
                    <a:pt x="106" y="45"/>
                    <a:pt x="100" y="38"/>
                  </a:cubicBezTo>
                  <a:cubicBezTo>
                    <a:pt x="94" y="30"/>
                    <a:pt x="85" y="27"/>
                    <a:pt x="72" y="27"/>
                  </a:cubicBezTo>
                  <a:cubicBezTo>
                    <a:pt x="65" y="27"/>
                    <a:pt x="57" y="29"/>
                    <a:pt x="49" y="33"/>
                  </a:cubicBezTo>
                  <a:cubicBezTo>
                    <a:pt x="42" y="37"/>
                    <a:pt x="36" y="43"/>
                    <a:pt x="31" y="49"/>
                  </a:cubicBezTo>
                  <a:lnTo>
                    <a:pt x="31" y="179"/>
                  </a:lnTo>
                  <a:lnTo>
                    <a:pt x="0" y="179"/>
                  </a:lnTo>
                  <a:lnTo>
                    <a:pt x="0" y="4"/>
                  </a:lnTo>
                  <a:lnTo>
                    <a:pt x="22" y="4"/>
                  </a:lnTo>
                  <a:lnTo>
                    <a:pt x="31" y="26"/>
                  </a:lnTo>
                  <a:cubicBezTo>
                    <a:pt x="42" y="9"/>
                    <a:pt x="59" y="0"/>
                    <a:pt x="82" y="0"/>
                  </a:cubicBezTo>
                  <a:cubicBezTo>
                    <a:pt x="120" y="0"/>
                    <a:pt x="140" y="24"/>
                    <a:pt x="140" y="71"/>
                  </a:cubicBezTo>
                  <a:lnTo>
                    <a:pt x="140" y="179"/>
                  </a:lnTo>
                  <a:lnTo>
                    <a:pt x="109"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4" name="Freeform 95"/>
            <p:cNvSpPr>
              <a:spLocks/>
            </p:cNvSpPr>
            <p:nvPr/>
          </p:nvSpPr>
          <p:spPr bwMode="auto">
            <a:xfrm>
              <a:off x="5706" y="3213"/>
              <a:ext cx="37" cy="42"/>
            </a:xfrm>
            <a:custGeom>
              <a:avLst/>
              <a:gdLst>
                <a:gd name="T0" fmla="*/ 84 w 161"/>
                <a:gd name="T1" fmla="*/ 180 h 180"/>
                <a:gd name="T2" fmla="*/ 76 w 161"/>
                <a:gd name="T3" fmla="*/ 180 h 180"/>
                <a:gd name="T4" fmla="*/ 0 w 161"/>
                <a:gd name="T5" fmla="*/ 0 h 180"/>
                <a:gd name="T6" fmla="*/ 35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6" y="180"/>
                  </a:lnTo>
                  <a:lnTo>
                    <a:pt x="0" y="0"/>
                  </a:lnTo>
                  <a:lnTo>
                    <a:pt x="35"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5" name="Freeform 96"/>
            <p:cNvSpPr>
              <a:spLocks noEditPoints="1"/>
            </p:cNvSpPr>
            <p:nvPr/>
          </p:nvSpPr>
          <p:spPr bwMode="auto">
            <a:xfrm>
              <a:off x="5745" y="3212"/>
              <a:ext cx="37" cy="43"/>
            </a:xfrm>
            <a:custGeom>
              <a:avLst/>
              <a:gdLst>
                <a:gd name="T0" fmla="*/ 160 w 162"/>
                <a:gd name="T1" fmla="*/ 95 h 183"/>
                <a:gd name="T2" fmla="*/ 33 w 162"/>
                <a:gd name="T3" fmla="*/ 95 h 183"/>
                <a:gd name="T4" fmla="*/ 50 w 162"/>
                <a:gd name="T5" fmla="*/ 142 h 183"/>
                <a:gd name="T6" fmla="*/ 88 w 162"/>
                <a:gd name="T7" fmla="*/ 156 h 183"/>
                <a:gd name="T8" fmla="*/ 133 w 162"/>
                <a:gd name="T9" fmla="*/ 141 h 183"/>
                <a:gd name="T10" fmla="*/ 146 w 162"/>
                <a:gd name="T11" fmla="*/ 163 h 183"/>
                <a:gd name="T12" fmla="*/ 124 w 162"/>
                <a:gd name="T13" fmla="*/ 176 h 183"/>
                <a:gd name="T14" fmla="*/ 82 w 162"/>
                <a:gd name="T15" fmla="*/ 183 h 183"/>
                <a:gd name="T16" fmla="*/ 26 w 162"/>
                <a:gd name="T17" fmla="*/ 160 h 183"/>
                <a:gd name="T18" fmla="*/ 0 w 162"/>
                <a:gd name="T19" fmla="*/ 94 h 183"/>
                <a:gd name="T20" fmla="*/ 27 w 162"/>
                <a:gd name="T21" fmla="*/ 24 h 183"/>
                <a:gd name="T22" fmla="*/ 83 w 162"/>
                <a:gd name="T23" fmla="*/ 0 h 183"/>
                <a:gd name="T24" fmla="*/ 142 w 162"/>
                <a:gd name="T25" fmla="*/ 22 h 183"/>
                <a:gd name="T26" fmla="*/ 162 w 162"/>
                <a:gd name="T27" fmla="*/ 75 h 183"/>
                <a:gd name="T28" fmla="*/ 160 w 162"/>
                <a:gd name="T29" fmla="*/ 95 h 183"/>
                <a:gd name="T30" fmla="*/ 84 w 162"/>
                <a:gd name="T31" fmla="*/ 27 h 183"/>
                <a:gd name="T32" fmla="*/ 49 w 162"/>
                <a:gd name="T33" fmla="*/ 40 h 183"/>
                <a:gd name="T34" fmla="*/ 34 w 162"/>
                <a:gd name="T35" fmla="*/ 72 h 183"/>
                <a:gd name="T36" fmla="*/ 131 w 162"/>
                <a:gd name="T37" fmla="*/ 72 h 183"/>
                <a:gd name="T38" fmla="*/ 120 w 162"/>
                <a:gd name="T39" fmla="*/ 40 h 183"/>
                <a:gd name="T40" fmla="*/ 84 w 162"/>
                <a:gd name="T41" fmla="*/ 2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2" h="183">
                  <a:moveTo>
                    <a:pt x="160" y="95"/>
                  </a:moveTo>
                  <a:lnTo>
                    <a:pt x="33" y="95"/>
                  </a:lnTo>
                  <a:cubicBezTo>
                    <a:pt x="33" y="115"/>
                    <a:pt x="39" y="131"/>
                    <a:pt x="50" y="142"/>
                  </a:cubicBezTo>
                  <a:cubicBezTo>
                    <a:pt x="60" y="152"/>
                    <a:pt x="73" y="156"/>
                    <a:pt x="88" y="156"/>
                  </a:cubicBezTo>
                  <a:cubicBezTo>
                    <a:pt x="106" y="156"/>
                    <a:pt x="121" y="151"/>
                    <a:pt x="133" y="141"/>
                  </a:cubicBezTo>
                  <a:lnTo>
                    <a:pt x="146" y="163"/>
                  </a:lnTo>
                  <a:cubicBezTo>
                    <a:pt x="141" y="168"/>
                    <a:pt x="134" y="172"/>
                    <a:pt x="124" y="176"/>
                  </a:cubicBezTo>
                  <a:cubicBezTo>
                    <a:pt x="112" y="180"/>
                    <a:pt x="98" y="183"/>
                    <a:pt x="82" y="183"/>
                  </a:cubicBezTo>
                  <a:cubicBezTo>
                    <a:pt x="60" y="183"/>
                    <a:pt x="42" y="175"/>
                    <a:pt x="26" y="160"/>
                  </a:cubicBezTo>
                  <a:cubicBezTo>
                    <a:pt x="9" y="144"/>
                    <a:pt x="0" y="121"/>
                    <a:pt x="0" y="94"/>
                  </a:cubicBezTo>
                  <a:cubicBezTo>
                    <a:pt x="0" y="65"/>
                    <a:pt x="9" y="41"/>
                    <a:pt x="27" y="24"/>
                  </a:cubicBezTo>
                  <a:cubicBezTo>
                    <a:pt x="42" y="8"/>
                    <a:pt x="61" y="0"/>
                    <a:pt x="83" y="0"/>
                  </a:cubicBezTo>
                  <a:cubicBezTo>
                    <a:pt x="108" y="0"/>
                    <a:pt x="127" y="7"/>
                    <a:pt x="142" y="22"/>
                  </a:cubicBezTo>
                  <a:cubicBezTo>
                    <a:pt x="155" y="35"/>
                    <a:pt x="162" y="53"/>
                    <a:pt x="162" y="75"/>
                  </a:cubicBezTo>
                  <a:cubicBezTo>
                    <a:pt x="162" y="82"/>
                    <a:pt x="162" y="89"/>
                    <a:pt x="160" y="95"/>
                  </a:cubicBezTo>
                  <a:close/>
                  <a:moveTo>
                    <a:pt x="84" y="27"/>
                  </a:moveTo>
                  <a:cubicBezTo>
                    <a:pt x="70" y="27"/>
                    <a:pt x="59" y="31"/>
                    <a:pt x="49" y="40"/>
                  </a:cubicBezTo>
                  <a:cubicBezTo>
                    <a:pt x="40" y="49"/>
                    <a:pt x="35" y="59"/>
                    <a:pt x="34" y="72"/>
                  </a:cubicBezTo>
                  <a:lnTo>
                    <a:pt x="131" y="72"/>
                  </a:lnTo>
                  <a:cubicBezTo>
                    <a:pt x="131" y="59"/>
                    <a:pt x="127" y="49"/>
                    <a:pt x="120" y="40"/>
                  </a:cubicBezTo>
                  <a:cubicBezTo>
                    <a:pt x="111" y="31"/>
                    <a:pt x="99" y="27"/>
                    <a:pt x="84"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6" name="Freeform 97"/>
            <p:cNvSpPr>
              <a:spLocks/>
            </p:cNvSpPr>
            <p:nvPr/>
          </p:nvSpPr>
          <p:spPr bwMode="auto">
            <a:xfrm>
              <a:off x="5786" y="3212"/>
              <a:ext cx="26" cy="43"/>
            </a:xfrm>
            <a:custGeom>
              <a:avLst/>
              <a:gdLst>
                <a:gd name="T0" fmla="*/ 0 w 115"/>
                <a:gd name="T1" fmla="*/ 169 h 183"/>
                <a:gd name="T2" fmla="*/ 11 w 115"/>
                <a:gd name="T3" fmla="*/ 139 h 183"/>
                <a:gd name="T4" fmla="*/ 53 w 115"/>
                <a:gd name="T5" fmla="*/ 156 h 183"/>
                <a:gd name="T6" fmla="*/ 82 w 115"/>
                <a:gd name="T7" fmla="*/ 132 h 183"/>
                <a:gd name="T8" fmla="*/ 54 w 115"/>
                <a:gd name="T9" fmla="*/ 102 h 183"/>
                <a:gd name="T10" fmla="*/ 25 w 115"/>
                <a:gd name="T11" fmla="*/ 87 h 183"/>
                <a:gd name="T12" fmla="*/ 12 w 115"/>
                <a:gd name="T13" fmla="*/ 76 h 183"/>
                <a:gd name="T14" fmla="*/ 4 w 115"/>
                <a:gd name="T15" fmla="*/ 62 h 183"/>
                <a:gd name="T16" fmla="*/ 1 w 115"/>
                <a:gd name="T17" fmla="*/ 46 h 183"/>
                <a:gd name="T18" fmla="*/ 17 w 115"/>
                <a:gd name="T19" fmla="*/ 12 h 183"/>
                <a:gd name="T20" fmla="*/ 58 w 115"/>
                <a:gd name="T21" fmla="*/ 0 h 183"/>
                <a:gd name="T22" fmla="*/ 107 w 115"/>
                <a:gd name="T23" fmla="*/ 12 h 183"/>
                <a:gd name="T24" fmla="*/ 98 w 115"/>
                <a:gd name="T25" fmla="*/ 41 h 183"/>
                <a:gd name="T26" fmla="*/ 61 w 115"/>
                <a:gd name="T27" fmla="*/ 27 h 183"/>
                <a:gd name="T28" fmla="*/ 42 w 115"/>
                <a:gd name="T29" fmla="*/ 32 h 183"/>
                <a:gd name="T30" fmla="*/ 34 w 115"/>
                <a:gd name="T31" fmla="*/ 45 h 183"/>
                <a:gd name="T32" fmla="*/ 53 w 115"/>
                <a:gd name="T33" fmla="*/ 71 h 183"/>
                <a:gd name="T34" fmla="*/ 76 w 115"/>
                <a:gd name="T35" fmla="*/ 81 h 183"/>
                <a:gd name="T36" fmla="*/ 106 w 115"/>
                <a:gd name="T37" fmla="*/ 102 h 183"/>
                <a:gd name="T38" fmla="*/ 115 w 115"/>
                <a:gd name="T39" fmla="*/ 132 h 183"/>
                <a:gd name="T40" fmla="*/ 98 w 115"/>
                <a:gd name="T41" fmla="*/ 169 h 183"/>
                <a:gd name="T42" fmla="*/ 52 w 115"/>
                <a:gd name="T43" fmla="*/ 183 h 183"/>
                <a:gd name="T44" fmla="*/ 0 w 115"/>
                <a:gd name="T45" fmla="*/ 16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5" h="183">
                  <a:moveTo>
                    <a:pt x="0" y="169"/>
                  </a:moveTo>
                  <a:lnTo>
                    <a:pt x="11" y="139"/>
                  </a:lnTo>
                  <a:cubicBezTo>
                    <a:pt x="29" y="151"/>
                    <a:pt x="43" y="156"/>
                    <a:pt x="53" y="156"/>
                  </a:cubicBezTo>
                  <a:cubicBezTo>
                    <a:pt x="73" y="156"/>
                    <a:pt x="82" y="148"/>
                    <a:pt x="82" y="132"/>
                  </a:cubicBezTo>
                  <a:cubicBezTo>
                    <a:pt x="82" y="121"/>
                    <a:pt x="73" y="111"/>
                    <a:pt x="54" y="102"/>
                  </a:cubicBezTo>
                  <a:cubicBezTo>
                    <a:pt x="40" y="96"/>
                    <a:pt x="30" y="91"/>
                    <a:pt x="25" y="87"/>
                  </a:cubicBezTo>
                  <a:cubicBezTo>
                    <a:pt x="20" y="84"/>
                    <a:pt x="16" y="80"/>
                    <a:pt x="12" y="76"/>
                  </a:cubicBezTo>
                  <a:cubicBezTo>
                    <a:pt x="9" y="71"/>
                    <a:pt x="6" y="67"/>
                    <a:pt x="4" y="62"/>
                  </a:cubicBezTo>
                  <a:cubicBezTo>
                    <a:pt x="2" y="57"/>
                    <a:pt x="1" y="52"/>
                    <a:pt x="1" y="46"/>
                  </a:cubicBezTo>
                  <a:cubicBezTo>
                    <a:pt x="1" y="32"/>
                    <a:pt x="7" y="21"/>
                    <a:pt x="17" y="12"/>
                  </a:cubicBezTo>
                  <a:cubicBezTo>
                    <a:pt x="28" y="4"/>
                    <a:pt x="41" y="0"/>
                    <a:pt x="58" y="0"/>
                  </a:cubicBezTo>
                  <a:cubicBezTo>
                    <a:pt x="71" y="0"/>
                    <a:pt x="87" y="4"/>
                    <a:pt x="107" y="12"/>
                  </a:cubicBezTo>
                  <a:lnTo>
                    <a:pt x="98" y="41"/>
                  </a:lnTo>
                  <a:cubicBezTo>
                    <a:pt x="86" y="31"/>
                    <a:pt x="73" y="27"/>
                    <a:pt x="61" y="27"/>
                  </a:cubicBezTo>
                  <a:cubicBezTo>
                    <a:pt x="53" y="27"/>
                    <a:pt x="47" y="28"/>
                    <a:pt x="42" y="32"/>
                  </a:cubicBezTo>
                  <a:cubicBezTo>
                    <a:pt x="37" y="35"/>
                    <a:pt x="34" y="40"/>
                    <a:pt x="34" y="45"/>
                  </a:cubicBezTo>
                  <a:cubicBezTo>
                    <a:pt x="34" y="56"/>
                    <a:pt x="41" y="65"/>
                    <a:pt x="53" y="71"/>
                  </a:cubicBezTo>
                  <a:lnTo>
                    <a:pt x="76" y="81"/>
                  </a:lnTo>
                  <a:cubicBezTo>
                    <a:pt x="89" y="87"/>
                    <a:pt x="99" y="94"/>
                    <a:pt x="106" y="102"/>
                  </a:cubicBezTo>
                  <a:cubicBezTo>
                    <a:pt x="112" y="110"/>
                    <a:pt x="115" y="120"/>
                    <a:pt x="115" y="132"/>
                  </a:cubicBezTo>
                  <a:cubicBezTo>
                    <a:pt x="115" y="148"/>
                    <a:pt x="110" y="160"/>
                    <a:pt x="98" y="169"/>
                  </a:cubicBezTo>
                  <a:cubicBezTo>
                    <a:pt x="87" y="178"/>
                    <a:pt x="72" y="183"/>
                    <a:pt x="52" y="183"/>
                  </a:cubicBezTo>
                  <a:cubicBezTo>
                    <a:pt x="34" y="183"/>
                    <a:pt x="17" y="178"/>
                    <a:pt x="0" y="16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7" name="Freeform 98"/>
            <p:cNvSpPr>
              <a:spLocks/>
            </p:cNvSpPr>
            <p:nvPr/>
          </p:nvSpPr>
          <p:spPr bwMode="auto">
            <a:xfrm>
              <a:off x="5816" y="3202"/>
              <a:ext cx="26" cy="53"/>
            </a:xfrm>
            <a:custGeom>
              <a:avLst/>
              <a:gdLst>
                <a:gd name="T0" fmla="*/ 21 w 113"/>
                <a:gd name="T1" fmla="*/ 73 h 228"/>
                <a:gd name="T2" fmla="*/ 0 w 113"/>
                <a:gd name="T3" fmla="*/ 73 h 228"/>
                <a:gd name="T4" fmla="*/ 0 w 113"/>
                <a:gd name="T5" fmla="*/ 49 h 228"/>
                <a:gd name="T6" fmla="*/ 21 w 113"/>
                <a:gd name="T7" fmla="*/ 49 h 228"/>
                <a:gd name="T8" fmla="*/ 21 w 113"/>
                <a:gd name="T9" fmla="*/ 12 h 228"/>
                <a:gd name="T10" fmla="*/ 52 w 113"/>
                <a:gd name="T11" fmla="*/ 0 h 228"/>
                <a:gd name="T12" fmla="*/ 52 w 113"/>
                <a:gd name="T13" fmla="*/ 49 h 228"/>
                <a:gd name="T14" fmla="*/ 100 w 113"/>
                <a:gd name="T15" fmla="*/ 49 h 228"/>
                <a:gd name="T16" fmla="*/ 100 w 113"/>
                <a:gd name="T17" fmla="*/ 73 h 228"/>
                <a:gd name="T18" fmla="*/ 52 w 113"/>
                <a:gd name="T19" fmla="*/ 73 h 228"/>
                <a:gd name="T20" fmla="*/ 52 w 113"/>
                <a:gd name="T21" fmla="*/ 161 h 228"/>
                <a:gd name="T22" fmla="*/ 59 w 113"/>
                <a:gd name="T23" fmla="*/ 192 h 228"/>
                <a:gd name="T24" fmla="*/ 83 w 113"/>
                <a:gd name="T25" fmla="*/ 201 h 228"/>
                <a:gd name="T26" fmla="*/ 108 w 113"/>
                <a:gd name="T27" fmla="*/ 195 h 228"/>
                <a:gd name="T28" fmla="*/ 113 w 113"/>
                <a:gd name="T29" fmla="*/ 223 h 228"/>
                <a:gd name="T30" fmla="*/ 70 w 113"/>
                <a:gd name="T31" fmla="*/ 228 h 228"/>
                <a:gd name="T32" fmla="*/ 35 w 113"/>
                <a:gd name="T33" fmla="*/ 212 h 228"/>
                <a:gd name="T34" fmla="*/ 21 w 113"/>
                <a:gd name="T35" fmla="*/ 173 h 228"/>
                <a:gd name="T36" fmla="*/ 21 w 113"/>
                <a:gd name="T37" fmla="*/ 7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228">
                  <a:moveTo>
                    <a:pt x="21" y="73"/>
                  </a:moveTo>
                  <a:lnTo>
                    <a:pt x="0" y="73"/>
                  </a:lnTo>
                  <a:lnTo>
                    <a:pt x="0" y="49"/>
                  </a:lnTo>
                  <a:lnTo>
                    <a:pt x="21" y="49"/>
                  </a:lnTo>
                  <a:lnTo>
                    <a:pt x="21" y="12"/>
                  </a:lnTo>
                  <a:lnTo>
                    <a:pt x="52" y="0"/>
                  </a:lnTo>
                  <a:lnTo>
                    <a:pt x="52" y="49"/>
                  </a:lnTo>
                  <a:lnTo>
                    <a:pt x="100" y="49"/>
                  </a:lnTo>
                  <a:lnTo>
                    <a:pt x="100" y="73"/>
                  </a:lnTo>
                  <a:lnTo>
                    <a:pt x="52" y="73"/>
                  </a:lnTo>
                  <a:lnTo>
                    <a:pt x="52" y="161"/>
                  </a:lnTo>
                  <a:cubicBezTo>
                    <a:pt x="52" y="175"/>
                    <a:pt x="54" y="186"/>
                    <a:pt x="59" y="192"/>
                  </a:cubicBezTo>
                  <a:cubicBezTo>
                    <a:pt x="64" y="198"/>
                    <a:pt x="72" y="201"/>
                    <a:pt x="83" y="201"/>
                  </a:cubicBezTo>
                  <a:cubicBezTo>
                    <a:pt x="91" y="201"/>
                    <a:pt x="100" y="199"/>
                    <a:pt x="108" y="195"/>
                  </a:cubicBezTo>
                  <a:lnTo>
                    <a:pt x="113" y="223"/>
                  </a:lnTo>
                  <a:cubicBezTo>
                    <a:pt x="100" y="226"/>
                    <a:pt x="86" y="228"/>
                    <a:pt x="70" y="228"/>
                  </a:cubicBezTo>
                  <a:cubicBezTo>
                    <a:pt x="56" y="228"/>
                    <a:pt x="45" y="223"/>
                    <a:pt x="35" y="212"/>
                  </a:cubicBezTo>
                  <a:cubicBezTo>
                    <a:pt x="25" y="202"/>
                    <a:pt x="21" y="189"/>
                    <a:pt x="21" y="173"/>
                  </a:cubicBezTo>
                  <a:lnTo>
                    <a:pt x="21"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8" name="Freeform 99"/>
            <p:cNvSpPr>
              <a:spLocks noEditPoints="1"/>
            </p:cNvSpPr>
            <p:nvPr/>
          </p:nvSpPr>
          <p:spPr bwMode="auto">
            <a:xfrm>
              <a:off x="5845" y="3198"/>
              <a:ext cx="14" cy="56"/>
            </a:xfrm>
            <a:custGeom>
              <a:avLst/>
              <a:gdLst>
                <a:gd name="T0" fmla="*/ 42 w 61"/>
                <a:gd name="T1" fmla="*/ 0 h 242"/>
                <a:gd name="T2" fmla="*/ 55 w 61"/>
                <a:gd name="T3" fmla="*/ 6 h 242"/>
                <a:gd name="T4" fmla="*/ 61 w 61"/>
                <a:gd name="T5" fmla="*/ 19 h 242"/>
                <a:gd name="T6" fmla="*/ 55 w 61"/>
                <a:gd name="T7" fmla="*/ 33 h 242"/>
                <a:gd name="T8" fmla="*/ 42 w 61"/>
                <a:gd name="T9" fmla="*/ 39 h 242"/>
                <a:gd name="T10" fmla="*/ 28 w 61"/>
                <a:gd name="T11" fmla="*/ 33 h 242"/>
                <a:gd name="T12" fmla="*/ 22 w 61"/>
                <a:gd name="T13" fmla="*/ 19 h 242"/>
                <a:gd name="T14" fmla="*/ 28 w 61"/>
                <a:gd name="T15" fmla="*/ 6 h 242"/>
                <a:gd name="T16" fmla="*/ 42 w 61"/>
                <a:gd name="T17" fmla="*/ 0 h 242"/>
                <a:gd name="T18" fmla="*/ 24 w 61"/>
                <a:gd name="T19" fmla="*/ 242 h 242"/>
                <a:gd name="T20" fmla="*/ 24 w 61"/>
                <a:gd name="T21" fmla="*/ 93 h 242"/>
                <a:gd name="T22" fmla="*/ 0 w 61"/>
                <a:gd name="T23" fmla="*/ 93 h 242"/>
                <a:gd name="T24" fmla="*/ 0 w 61"/>
                <a:gd name="T25" fmla="*/ 67 h 242"/>
                <a:gd name="T26" fmla="*/ 56 w 61"/>
                <a:gd name="T27" fmla="*/ 67 h 242"/>
                <a:gd name="T28" fmla="*/ 56 w 61"/>
                <a:gd name="T29" fmla="*/ 242 h 242"/>
                <a:gd name="T30" fmla="*/ 24 w 61"/>
                <a:gd name="T31"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 h="242">
                  <a:moveTo>
                    <a:pt x="42" y="0"/>
                  </a:moveTo>
                  <a:cubicBezTo>
                    <a:pt x="47" y="0"/>
                    <a:pt x="51" y="2"/>
                    <a:pt x="55" y="6"/>
                  </a:cubicBezTo>
                  <a:cubicBezTo>
                    <a:pt x="59" y="10"/>
                    <a:pt x="61" y="14"/>
                    <a:pt x="61" y="19"/>
                  </a:cubicBezTo>
                  <a:cubicBezTo>
                    <a:pt x="61" y="25"/>
                    <a:pt x="59" y="29"/>
                    <a:pt x="55" y="33"/>
                  </a:cubicBezTo>
                  <a:cubicBezTo>
                    <a:pt x="51" y="37"/>
                    <a:pt x="47" y="39"/>
                    <a:pt x="42" y="39"/>
                  </a:cubicBezTo>
                  <a:cubicBezTo>
                    <a:pt x="36" y="39"/>
                    <a:pt x="32" y="37"/>
                    <a:pt x="28" y="33"/>
                  </a:cubicBezTo>
                  <a:cubicBezTo>
                    <a:pt x="24" y="29"/>
                    <a:pt x="22" y="25"/>
                    <a:pt x="22" y="19"/>
                  </a:cubicBezTo>
                  <a:cubicBezTo>
                    <a:pt x="22" y="14"/>
                    <a:pt x="24" y="9"/>
                    <a:pt x="28" y="6"/>
                  </a:cubicBezTo>
                  <a:cubicBezTo>
                    <a:pt x="32" y="2"/>
                    <a:pt x="36" y="0"/>
                    <a:pt x="42" y="0"/>
                  </a:cubicBezTo>
                  <a:close/>
                  <a:moveTo>
                    <a:pt x="24" y="242"/>
                  </a:moveTo>
                  <a:lnTo>
                    <a:pt x="24" y="93"/>
                  </a:lnTo>
                  <a:lnTo>
                    <a:pt x="0" y="93"/>
                  </a:lnTo>
                  <a:lnTo>
                    <a:pt x="0" y="67"/>
                  </a:lnTo>
                  <a:lnTo>
                    <a:pt x="56" y="67"/>
                  </a:lnTo>
                  <a:lnTo>
                    <a:pt x="56" y="242"/>
                  </a:lnTo>
                  <a:lnTo>
                    <a:pt x="24" y="2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09" name="Freeform 100"/>
            <p:cNvSpPr>
              <a:spLocks noEditPoints="1"/>
            </p:cNvSpPr>
            <p:nvPr/>
          </p:nvSpPr>
          <p:spPr bwMode="auto">
            <a:xfrm>
              <a:off x="5866" y="3192"/>
              <a:ext cx="33" cy="63"/>
            </a:xfrm>
            <a:custGeom>
              <a:avLst/>
              <a:gdLst>
                <a:gd name="T0" fmla="*/ 145 w 145"/>
                <a:gd name="T1" fmla="*/ 105 h 270"/>
                <a:gd name="T2" fmla="*/ 129 w 145"/>
                <a:gd name="T3" fmla="*/ 127 h 270"/>
                <a:gd name="T4" fmla="*/ 112 w 145"/>
                <a:gd name="T5" fmla="*/ 118 h 270"/>
                <a:gd name="T6" fmla="*/ 89 w 145"/>
                <a:gd name="T7" fmla="*/ 114 h 270"/>
                <a:gd name="T8" fmla="*/ 48 w 145"/>
                <a:gd name="T9" fmla="*/ 131 h 270"/>
                <a:gd name="T10" fmla="*/ 33 w 145"/>
                <a:gd name="T11" fmla="*/ 180 h 270"/>
                <a:gd name="T12" fmla="*/ 48 w 145"/>
                <a:gd name="T13" fmla="*/ 227 h 270"/>
                <a:gd name="T14" fmla="*/ 91 w 145"/>
                <a:gd name="T15" fmla="*/ 243 h 270"/>
                <a:gd name="T16" fmla="*/ 133 w 145"/>
                <a:gd name="T17" fmla="*/ 227 h 270"/>
                <a:gd name="T18" fmla="*/ 145 w 145"/>
                <a:gd name="T19" fmla="*/ 253 h 270"/>
                <a:gd name="T20" fmla="*/ 83 w 145"/>
                <a:gd name="T21" fmla="*/ 270 h 270"/>
                <a:gd name="T22" fmla="*/ 24 w 145"/>
                <a:gd name="T23" fmla="*/ 246 h 270"/>
                <a:gd name="T24" fmla="*/ 0 w 145"/>
                <a:gd name="T25" fmla="*/ 180 h 270"/>
                <a:gd name="T26" fmla="*/ 25 w 145"/>
                <a:gd name="T27" fmla="*/ 113 h 270"/>
                <a:gd name="T28" fmla="*/ 91 w 145"/>
                <a:gd name="T29" fmla="*/ 87 h 270"/>
                <a:gd name="T30" fmla="*/ 121 w 145"/>
                <a:gd name="T31" fmla="*/ 93 h 270"/>
                <a:gd name="T32" fmla="*/ 145 w 145"/>
                <a:gd name="T33" fmla="*/ 105 h 270"/>
                <a:gd name="T34" fmla="*/ 141 w 145"/>
                <a:gd name="T35" fmla="*/ 1 h 270"/>
                <a:gd name="T36" fmla="*/ 90 w 145"/>
                <a:gd name="T37" fmla="*/ 55 h 270"/>
                <a:gd name="T38" fmla="*/ 73 w 145"/>
                <a:gd name="T39" fmla="*/ 55 h 270"/>
                <a:gd name="T40" fmla="*/ 24 w 145"/>
                <a:gd name="T41" fmla="*/ 0 h 270"/>
                <a:gd name="T42" fmla="*/ 52 w 145"/>
                <a:gd name="T43" fmla="*/ 0 h 270"/>
                <a:gd name="T44" fmla="*/ 81 w 145"/>
                <a:gd name="T45" fmla="*/ 31 h 270"/>
                <a:gd name="T46" fmla="*/ 108 w 145"/>
                <a:gd name="T47" fmla="*/ 1 h 270"/>
                <a:gd name="T48" fmla="*/ 141 w 145"/>
                <a:gd name="T49" fmla="*/ 1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5" h="270">
                  <a:moveTo>
                    <a:pt x="145" y="105"/>
                  </a:moveTo>
                  <a:lnTo>
                    <a:pt x="129" y="127"/>
                  </a:lnTo>
                  <a:cubicBezTo>
                    <a:pt x="126" y="124"/>
                    <a:pt x="120" y="121"/>
                    <a:pt x="112" y="118"/>
                  </a:cubicBezTo>
                  <a:cubicBezTo>
                    <a:pt x="104" y="115"/>
                    <a:pt x="96" y="114"/>
                    <a:pt x="89" y="114"/>
                  </a:cubicBezTo>
                  <a:cubicBezTo>
                    <a:pt x="72" y="114"/>
                    <a:pt x="58" y="119"/>
                    <a:pt x="48" y="131"/>
                  </a:cubicBezTo>
                  <a:cubicBezTo>
                    <a:pt x="38" y="143"/>
                    <a:pt x="33" y="160"/>
                    <a:pt x="33" y="180"/>
                  </a:cubicBezTo>
                  <a:cubicBezTo>
                    <a:pt x="33" y="201"/>
                    <a:pt x="38" y="217"/>
                    <a:pt x="48" y="227"/>
                  </a:cubicBezTo>
                  <a:cubicBezTo>
                    <a:pt x="59" y="238"/>
                    <a:pt x="73" y="243"/>
                    <a:pt x="91" y="243"/>
                  </a:cubicBezTo>
                  <a:cubicBezTo>
                    <a:pt x="105" y="243"/>
                    <a:pt x="119" y="238"/>
                    <a:pt x="133" y="227"/>
                  </a:cubicBezTo>
                  <a:lnTo>
                    <a:pt x="145" y="253"/>
                  </a:lnTo>
                  <a:cubicBezTo>
                    <a:pt x="129" y="264"/>
                    <a:pt x="108" y="270"/>
                    <a:pt x="83" y="270"/>
                  </a:cubicBezTo>
                  <a:cubicBezTo>
                    <a:pt x="59" y="270"/>
                    <a:pt x="39" y="262"/>
                    <a:pt x="24" y="246"/>
                  </a:cubicBezTo>
                  <a:cubicBezTo>
                    <a:pt x="8" y="230"/>
                    <a:pt x="0" y="208"/>
                    <a:pt x="0" y="180"/>
                  </a:cubicBezTo>
                  <a:cubicBezTo>
                    <a:pt x="0" y="152"/>
                    <a:pt x="8" y="130"/>
                    <a:pt x="25" y="113"/>
                  </a:cubicBezTo>
                  <a:cubicBezTo>
                    <a:pt x="41" y="96"/>
                    <a:pt x="63" y="87"/>
                    <a:pt x="91" y="87"/>
                  </a:cubicBezTo>
                  <a:cubicBezTo>
                    <a:pt x="101" y="87"/>
                    <a:pt x="110" y="89"/>
                    <a:pt x="121" y="93"/>
                  </a:cubicBezTo>
                  <a:cubicBezTo>
                    <a:pt x="132" y="97"/>
                    <a:pt x="139" y="101"/>
                    <a:pt x="145" y="105"/>
                  </a:cubicBezTo>
                  <a:close/>
                  <a:moveTo>
                    <a:pt x="141" y="1"/>
                  </a:moveTo>
                  <a:lnTo>
                    <a:pt x="90" y="55"/>
                  </a:lnTo>
                  <a:lnTo>
                    <a:pt x="73" y="55"/>
                  </a:lnTo>
                  <a:lnTo>
                    <a:pt x="24" y="0"/>
                  </a:lnTo>
                  <a:lnTo>
                    <a:pt x="52" y="0"/>
                  </a:lnTo>
                  <a:lnTo>
                    <a:pt x="81" y="31"/>
                  </a:lnTo>
                  <a:lnTo>
                    <a:pt x="108" y="1"/>
                  </a:lnTo>
                  <a:lnTo>
                    <a:pt x="14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0" name="Freeform 101"/>
            <p:cNvSpPr>
              <a:spLocks/>
            </p:cNvSpPr>
            <p:nvPr/>
          </p:nvSpPr>
          <p:spPr bwMode="auto">
            <a:xfrm>
              <a:off x="5905" y="3212"/>
              <a:ext cx="32" cy="42"/>
            </a:xfrm>
            <a:custGeom>
              <a:avLst/>
              <a:gdLst>
                <a:gd name="T0" fmla="*/ 108 w 139"/>
                <a:gd name="T1" fmla="*/ 179 h 179"/>
                <a:gd name="T2" fmla="*/ 108 w 139"/>
                <a:gd name="T3" fmla="*/ 77 h 179"/>
                <a:gd name="T4" fmla="*/ 100 w 139"/>
                <a:gd name="T5" fmla="*/ 38 h 179"/>
                <a:gd name="T6" fmla="*/ 71 w 139"/>
                <a:gd name="T7" fmla="*/ 27 h 179"/>
                <a:gd name="T8" fmla="*/ 49 w 139"/>
                <a:gd name="T9" fmla="*/ 33 h 179"/>
                <a:gd name="T10" fmla="*/ 31 w 139"/>
                <a:gd name="T11" fmla="*/ 49 h 179"/>
                <a:gd name="T12" fmla="*/ 31 w 139"/>
                <a:gd name="T13" fmla="*/ 179 h 179"/>
                <a:gd name="T14" fmla="*/ 0 w 139"/>
                <a:gd name="T15" fmla="*/ 179 h 179"/>
                <a:gd name="T16" fmla="*/ 0 w 139"/>
                <a:gd name="T17" fmla="*/ 4 h 179"/>
                <a:gd name="T18" fmla="*/ 21 w 139"/>
                <a:gd name="T19" fmla="*/ 4 h 179"/>
                <a:gd name="T20" fmla="*/ 31 w 139"/>
                <a:gd name="T21" fmla="*/ 26 h 179"/>
                <a:gd name="T22" fmla="*/ 81 w 139"/>
                <a:gd name="T23" fmla="*/ 0 h 179"/>
                <a:gd name="T24" fmla="*/ 139 w 139"/>
                <a:gd name="T25" fmla="*/ 71 h 179"/>
                <a:gd name="T26" fmla="*/ 139 w 139"/>
                <a:gd name="T27" fmla="*/ 179 h 179"/>
                <a:gd name="T28" fmla="*/ 108 w 139"/>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79">
                  <a:moveTo>
                    <a:pt x="108" y="179"/>
                  </a:moveTo>
                  <a:lnTo>
                    <a:pt x="108" y="77"/>
                  </a:lnTo>
                  <a:cubicBezTo>
                    <a:pt x="108" y="58"/>
                    <a:pt x="105" y="45"/>
                    <a:pt x="100" y="38"/>
                  </a:cubicBezTo>
                  <a:cubicBezTo>
                    <a:pt x="94" y="30"/>
                    <a:pt x="85" y="27"/>
                    <a:pt x="71" y="27"/>
                  </a:cubicBezTo>
                  <a:cubicBezTo>
                    <a:pt x="64" y="27"/>
                    <a:pt x="57" y="29"/>
                    <a:pt x="49" y="33"/>
                  </a:cubicBezTo>
                  <a:cubicBezTo>
                    <a:pt x="41" y="37"/>
                    <a:pt x="35" y="43"/>
                    <a:pt x="31" y="49"/>
                  </a:cubicBezTo>
                  <a:lnTo>
                    <a:pt x="31" y="179"/>
                  </a:lnTo>
                  <a:lnTo>
                    <a:pt x="0" y="179"/>
                  </a:lnTo>
                  <a:lnTo>
                    <a:pt x="0" y="4"/>
                  </a:lnTo>
                  <a:lnTo>
                    <a:pt x="21" y="4"/>
                  </a:lnTo>
                  <a:lnTo>
                    <a:pt x="31" y="26"/>
                  </a:lnTo>
                  <a:cubicBezTo>
                    <a:pt x="41" y="9"/>
                    <a:pt x="58" y="0"/>
                    <a:pt x="81" y="0"/>
                  </a:cubicBezTo>
                  <a:cubicBezTo>
                    <a:pt x="120" y="0"/>
                    <a:pt x="139" y="24"/>
                    <a:pt x="139" y="71"/>
                  </a:cubicBezTo>
                  <a:lnTo>
                    <a:pt x="139" y="179"/>
                  </a:lnTo>
                  <a:lnTo>
                    <a:pt x="108"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1" name="Freeform 102"/>
            <p:cNvSpPr>
              <a:spLocks noEditPoints="1"/>
            </p:cNvSpPr>
            <p:nvPr/>
          </p:nvSpPr>
          <p:spPr bwMode="auto">
            <a:xfrm>
              <a:off x="5944" y="3192"/>
              <a:ext cx="17" cy="62"/>
            </a:xfrm>
            <a:custGeom>
              <a:avLst/>
              <a:gdLst>
                <a:gd name="T0" fmla="*/ 24 w 76"/>
                <a:gd name="T1" fmla="*/ 265 h 265"/>
                <a:gd name="T2" fmla="*/ 24 w 76"/>
                <a:gd name="T3" fmla="*/ 116 h 265"/>
                <a:gd name="T4" fmla="*/ 0 w 76"/>
                <a:gd name="T5" fmla="*/ 116 h 265"/>
                <a:gd name="T6" fmla="*/ 0 w 76"/>
                <a:gd name="T7" fmla="*/ 90 h 265"/>
                <a:gd name="T8" fmla="*/ 56 w 76"/>
                <a:gd name="T9" fmla="*/ 90 h 265"/>
                <a:gd name="T10" fmla="*/ 56 w 76"/>
                <a:gd name="T11" fmla="*/ 265 h 265"/>
                <a:gd name="T12" fmla="*/ 24 w 76"/>
                <a:gd name="T13" fmla="*/ 265 h 265"/>
                <a:gd name="T14" fmla="*/ 76 w 76"/>
                <a:gd name="T15" fmla="*/ 0 h 265"/>
                <a:gd name="T16" fmla="*/ 39 w 76"/>
                <a:gd name="T17" fmla="*/ 54 h 265"/>
                <a:gd name="T18" fmla="*/ 16 w 76"/>
                <a:gd name="T19" fmla="*/ 54 h 265"/>
                <a:gd name="T20" fmla="*/ 43 w 76"/>
                <a:gd name="T21" fmla="*/ 0 h 265"/>
                <a:gd name="T22" fmla="*/ 76 w 76"/>
                <a:gd name="T2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5">
                  <a:moveTo>
                    <a:pt x="24" y="265"/>
                  </a:moveTo>
                  <a:lnTo>
                    <a:pt x="24" y="116"/>
                  </a:lnTo>
                  <a:lnTo>
                    <a:pt x="0" y="116"/>
                  </a:lnTo>
                  <a:lnTo>
                    <a:pt x="0" y="90"/>
                  </a:lnTo>
                  <a:lnTo>
                    <a:pt x="56" y="90"/>
                  </a:lnTo>
                  <a:lnTo>
                    <a:pt x="56" y="265"/>
                  </a:lnTo>
                  <a:lnTo>
                    <a:pt x="24" y="265"/>
                  </a:lnTo>
                  <a:close/>
                  <a:moveTo>
                    <a:pt x="76" y="0"/>
                  </a:moveTo>
                  <a:lnTo>
                    <a:pt x="39" y="54"/>
                  </a:lnTo>
                  <a:lnTo>
                    <a:pt x="16" y="54"/>
                  </a:lnTo>
                  <a:lnTo>
                    <a:pt x="43"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2" name="Freeform 103"/>
            <p:cNvSpPr>
              <a:spLocks/>
            </p:cNvSpPr>
            <p:nvPr/>
          </p:nvSpPr>
          <p:spPr bwMode="auto">
            <a:xfrm>
              <a:off x="5987" y="3196"/>
              <a:ext cx="27" cy="58"/>
            </a:xfrm>
            <a:custGeom>
              <a:avLst/>
              <a:gdLst>
                <a:gd name="T0" fmla="*/ 107 w 116"/>
                <a:gd name="T1" fmla="*/ 28 h 248"/>
                <a:gd name="T2" fmla="*/ 89 w 116"/>
                <a:gd name="T3" fmla="*/ 25 h 248"/>
                <a:gd name="T4" fmla="*/ 66 w 116"/>
                <a:gd name="T5" fmla="*/ 36 h 248"/>
                <a:gd name="T6" fmla="*/ 56 w 116"/>
                <a:gd name="T7" fmla="*/ 63 h 248"/>
                <a:gd name="T8" fmla="*/ 57 w 116"/>
                <a:gd name="T9" fmla="*/ 73 h 248"/>
                <a:gd name="T10" fmla="*/ 93 w 116"/>
                <a:gd name="T11" fmla="*/ 73 h 248"/>
                <a:gd name="T12" fmla="*/ 93 w 116"/>
                <a:gd name="T13" fmla="*/ 99 h 248"/>
                <a:gd name="T14" fmla="*/ 57 w 116"/>
                <a:gd name="T15" fmla="*/ 99 h 248"/>
                <a:gd name="T16" fmla="*/ 57 w 116"/>
                <a:gd name="T17" fmla="*/ 248 h 248"/>
                <a:gd name="T18" fmla="*/ 26 w 116"/>
                <a:gd name="T19" fmla="*/ 248 h 248"/>
                <a:gd name="T20" fmla="*/ 26 w 116"/>
                <a:gd name="T21" fmla="*/ 99 h 248"/>
                <a:gd name="T22" fmla="*/ 0 w 116"/>
                <a:gd name="T23" fmla="*/ 99 h 248"/>
                <a:gd name="T24" fmla="*/ 0 w 116"/>
                <a:gd name="T25" fmla="*/ 73 h 248"/>
                <a:gd name="T26" fmla="*/ 26 w 116"/>
                <a:gd name="T27" fmla="*/ 73 h 248"/>
                <a:gd name="T28" fmla="*/ 43 w 116"/>
                <a:gd name="T29" fmla="*/ 20 h 248"/>
                <a:gd name="T30" fmla="*/ 87 w 116"/>
                <a:gd name="T31" fmla="*/ 0 h 248"/>
                <a:gd name="T32" fmla="*/ 116 w 116"/>
                <a:gd name="T33" fmla="*/ 5 h 248"/>
                <a:gd name="T34" fmla="*/ 107 w 116"/>
                <a:gd name="T35" fmla="*/ 2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6" h="248">
                  <a:moveTo>
                    <a:pt x="107" y="28"/>
                  </a:moveTo>
                  <a:cubicBezTo>
                    <a:pt x="101" y="26"/>
                    <a:pt x="95" y="25"/>
                    <a:pt x="89" y="25"/>
                  </a:cubicBezTo>
                  <a:cubicBezTo>
                    <a:pt x="80" y="25"/>
                    <a:pt x="72" y="29"/>
                    <a:pt x="66" y="36"/>
                  </a:cubicBezTo>
                  <a:cubicBezTo>
                    <a:pt x="60" y="43"/>
                    <a:pt x="56" y="52"/>
                    <a:pt x="56" y="63"/>
                  </a:cubicBezTo>
                  <a:cubicBezTo>
                    <a:pt x="56" y="66"/>
                    <a:pt x="57" y="69"/>
                    <a:pt x="57" y="73"/>
                  </a:cubicBezTo>
                  <a:lnTo>
                    <a:pt x="93" y="73"/>
                  </a:lnTo>
                  <a:lnTo>
                    <a:pt x="93" y="99"/>
                  </a:lnTo>
                  <a:lnTo>
                    <a:pt x="57" y="99"/>
                  </a:lnTo>
                  <a:lnTo>
                    <a:pt x="57" y="248"/>
                  </a:lnTo>
                  <a:lnTo>
                    <a:pt x="26" y="248"/>
                  </a:lnTo>
                  <a:lnTo>
                    <a:pt x="26" y="99"/>
                  </a:lnTo>
                  <a:lnTo>
                    <a:pt x="0" y="99"/>
                  </a:lnTo>
                  <a:lnTo>
                    <a:pt x="0" y="73"/>
                  </a:lnTo>
                  <a:lnTo>
                    <a:pt x="26" y="73"/>
                  </a:lnTo>
                  <a:cubicBezTo>
                    <a:pt x="26" y="50"/>
                    <a:pt x="32" y="32"/>
                    <a:pt x="43" y="20"/>
                  </a:cubicBezTo>
                  <a:cubicBezTo>
                    <a:pt x="54" y="7"/>
                    <a:pt x="68" y="0"/>
                    <a:pt x="87" y="0"/>
                  </a:cubicBezTo>
                  <a:cubicBezTo>
                    <a:pt x="96" y="0"/>
                    <a:pt x="105" y="2"/>
                    <a:pt x="116" y="5"/>
                  </a:cubicBezTo>
                  <a:lnTo>
                    <a:pt x="107"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3" name="Freeform 104"/>
            <p:cNvSpPr>
              <a:spLocks noEditPoints="1"/>
            </p:cNvSpPr>
            <p:nvPr/>
          </p:nvSpPr>
          <p:spPr bwMode="auto">
            <a:xfrm>
              <a:off x="6014" y="3212"/>
              <a:ext cx="37" cy="43"/>
            </a:xfrm>
            <a:custGeom>
              <a:avLst/>
              <a:gdLst>
                <a:gd name="T0" fmla="*/ 0 w 159"/>
                <a:gd name="T1" fmla="*/ 91 h 183"/>
                <a:gd name="T2" fmla="*/ 22 w 159"/>
                <a:gd name="T3" fmla="*/ 25 h 183"/>
                <a:gd name="T4" fmla="*/ 80 w 159"/>
                <a:gd name="T5" fmla="*/ 0 h 183"/>
                <a:gd name="T6" fmla="*/ 139 w 159"/>
                <a:gd name="T7" fmla="*/ 24 h 183"/>
                <a:gd name="T8" fmla="*/ 159 w 159"/>
                <a:gd name="T9" fmla="*/ 91 h 183"/>
                <a:gd name="T10" fmla="*/ 138 w 159"/>
                <a:gd name="T11" fmla="*/ 158 h 183"/>
                <a:gd name="T12" fmla="*/ 80 w 159"/>
                <a:gd name="T13" fmla="*/ 183 h 183"/>
                <a:gd name="T14" fmla="*/ 21 w 159"/>
                <a:gd name="T15" fmla="*/ 158 h 183"/>
                <a:gd name="T16" fmla="*/ 0 w 159"/>
                <a:gd name="T17" fmla="*/ 91 h 183"/>
                <a:gd name="T18" fmla="*/ 33 w 159"/>
                <a:gd name="T19" fmla="*/ 91 h 183"/>
                <a:gd name="T20" fmla="*/ 80 w 159"/>
                <a:gd name="T21" fmla="*/ 157 h 183"/>
                <a:gd name="T22" fmla="*/ 114 w 159"/>
                <a:gd name="T23" fmla="*/ 140 h 183"/>
                <a:gd name="T24" fmla="*/ 127 w 159"/>
                <a:gd name="T25" fmla="*/ 91 h 183"/>
                <a:gd name="T26" fmla="*/ 80 w 159"/>
                <a:gd name="T27" fmla="*/ 26 h 183"/>
                <a:gd name="T28" fmla="*/ 46 w 159"/>
                <a:gd name="T29" fmla="*/ 43 h 183"/>
                <a:gd name="T30" fmla="*/ 33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8" y="42"/>
                    <a:pt x="22" y="25"/>
                  </a:cubicBezTo>
                  <a:cubicBezTo>
                    <a:pt x="37" y="9"/>
                    <a:pt x="56" y="0"/>
                    <a:pt x="80" y="0"/>
                  </a:cubicBezTo>
                  <a:cubicBezTo>
                    <a:pt x="105" y="0"/>
                    <a:pt x="125" y="8"/>
                    <a:pt x="139" y="24"/>
                  </a:cubicBezTo>
                  <a:cubicBezTo>
                    <a:pt x="152" y="40"/>
                    <a:pt x="159" y="63"/>
                    <a:pt x="159" y="91"/>
                  </a:cubicBezTo>
                  <a:cubicBezTo>
                    <a:pt x="159" y="119"/>
                    <a:pt x="152" y="142"/>
                    <a:pt x="138" y="158"/>
                  </a:cubicBezTo>
                  <a:cubicBezTo>
                    <a:pt x="124" y="175"/>
                    <a:pt x="104" y="183"/>
                    <a:pt x="80" y="183"/>
                  </a:cubicBezTo>
                  <a:cubicBezTo>
                    <a:pt x="55" y="183"/>
                    <a:pt x="35" y="174"/>
                    <a:pt x="21" y="158"/>
                  </a:cubicBezTo>
                  <a:cubicBezTo>
                    <a:pt x="7" y="141"/>
                    <a:pt x="0" y="119"/>
                    <a:pt x="0" y="91"/>
                  </a:cubicBezTo>
                  <a:close/>
                  <a:moveTo>
                    <a:pt x="33" y="91"/>
                  </a:moveTo>
                  <a:cubicBezTo>
                    <a:pt x="33" y="135"/>
                    <a:pt x="49" y="157"/>
                    <a:pt x="80" y="157"/>
                  </a:cubicBezTo>
                  <a:cubicBezTo>
                    <a:pt x="95" y="157"/>
                    <a:pt x="106" y="151"/>
                    <a:pt x="114" y="140"/>
                  </a:cubicBezTo>
                  <a:cubicBezTo>
                    <a:pt x="122" y="128"/>
                    <a:pt x="127" y="112"/>
                    <a:pt x="127" y="91"/>
                  </a:cubicBezTo>
                  <a:cubicBezTo>
                    <a:pt x="127" y="48"/>
                    <a:pt x="111" y="26"/>
                    <a:pt x="80" y="26"/>
                  </a:cubicBezTo>
                  <a:cubicBezTo>
                    <a:pt x="66" y="26"/>
                    <a:pt x="54" y="32"/>
                    <a:pt x="46" y="43"/>
                  </a:cubicBezTo>
                  <a:cubicBezTo>
                    <a:pt x="37" y="55"/>
                    <a:pt x="33" y="71"/>
                    <a:pt x="33"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4" name="Freeform 105"/>
            <p:cNvSpPr>
              <a:spLocks/>
            </p:cNvSpPr>
            <p:nvPr/>
          </p:nvSpPr>
          <p:spPr bwMode="auto">
            <a:xfrm>
              <a:off x="6057" y="3212"/>
              <a:ext cx="32" cy="42"/>
            </a:xfrm>
            <a:custGeom>
              <a:avLst/>
              <a:gdLst>
                <a:gd name="T0" fmla="*/ 108 w 139"/>
                <a:gd name="T1" fmla="*/ 179 h 179"/>
                <a:gd name="T2" fmla="*/ 108 w 139"/>
                <a:gd name="T3" fmla="*/ 77 h 179"/>
                <a:gd name="T4" fmla="*/ 100 w 139"/>
                <a:gd name="T5" fmla="*/ 38 h 179"/>
                <a:gd name="T6" fmla="*/ 71 w 139"/>
                <a:gd name="T7" fmla="*/ 27 h 179"/>
                <a:gd name="T8" fmla="*/ 49 w 139"/>
                <a:gd name="T9" fmla="*/ 33 h 179"/>
                <a:gd name="T10" fmla="*/ 31 w 139"/>
                <a:gd name="T11" fmla="*/ 49 h 179"/>
                <a:gd name="T12" fmla="*/ 31 w 139"/>
                <a:gd name="T13" fmla="*/ 179 h 179"/>
                <a:gd name="T14" fmla="*/ 0 w 139"/>
                <a:gd name="T15" fmla="*/ 179 h 179"/>
                <a:gd name="T16" fmla="*/ 0 w 139"/>
                <a:gd name="T17" fmla="*/ 4 h 179"/>
                <a:gd name="T18" fmla="*/ 21 w 139"/>
                <a:gd name="T19" fmla="*/ 4 h 179"/>
                <a:gd name="T20" fmla="*/ 31 w 139"/>
                <a:gd name="T21" fmla="*/ 26 h 179"/>
                <a:gd name="T22" fmla="*/ 81 w 139"/>
                <a:gd name="T23" fmla="*/ 0 h 179"/>
                <a:gd name="T24" fmla="*/ 139 w 139"/>
                <a:gd name="T25" fmla="*/ 71 h 179"/>
                <a:gd name="T26" fmla="*/ 139 w 139"/>
                <a:gd name="T27" fmla="*/ 179 h 179"/>
                <a:gd name="T28" fmla="*/ 108 w 139"/>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79">
                  <a:moveTo>
                    <a:pt x="108" y="179"/>
                  </a:moveTo>
                  <a:lnTo>
                    <a:pt x="108" y="77"/>
                  </a:lnTo>
                  <a:cubicBezTo>
                    <a:pt x="108" y="58"/>
                    <a:pt x="105" y="45"/>
                    <a:pt x="100" y="38"/>
                  </a:cubicBezTo>
                  <a:cubicBezTo>
                    <a:pt x="94" y="30"/>
                    <a:pt x="84" y="27"/>
                    <a:pt x="71" y="27"/>
                  </a:cubicBezTo>
                  <a:cubicBezTo>
                    <a:pt x="64" y="27"/>
                    <a:pt x="57" y="29"/>
                    <a:pt x="49" y="33"/>
                  </a:cubicBezTo>
                  <a:cubicBezTo>
                    <a:pt x="41" y="37"/>
                    <a:pt x="35" y="43"/>
                    <a:pt x="31" y="49"/>
                  </a:cubicBezTo>
                  <a:lnTo>
                    <a:pt x="31" y="179"/>
                  </a:lnTo>
                  <a:lnTo>
                    <a:pt x="0" y="179"/>
                  </a:lnTo>
                  <a:lnTo>
                    <a:pt x="0" y="4"/>
                  </a:lnTo>
                  <a:lnTo>
                    <a:pt x="21" y="4"/>
                  </a:lnTo>
                  <a:lnTo>
                    <a:pt x="31" y="26"/>
                  </a:lnTo>
                  <a:cubicBezTo>
                    <a:pt x="41" y="9"/>
                    <a:pt x="58" y="0"/>
                    <a:pt x="81" y="0"/>
                  </a:cubicBezTo>
                  <a:cubicBezTo>
                    <a:pt x="120" y="0"/>
                    <a:pt x="139" y="24"/>
                    <a:pt x="139" y="71"/>
                  </a:cubicBezTo>
                  <a:lnTo>
                    <a:pt x="139" y="179"/>
                  </a:lnTo>
                  <a:lnTo>
                    <a:pt x="108"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5" name="Freeform 106"/>
            <p:cNvSpPr>
              <a:spLocks noEditPoints="1"/>
            </p:cNvSpPr>
            <p:nvPr/>
          </p:nvSpPr>
          <p:spPr bwMode="auto">
            <a:xfrm>
              <a:off x="6096" y="3196"/>
              <a:ext cx="35" cy="59"/>
            </a:xfrm>
            <a:custGeom>
              <a:avLst/>
              <a:gdLst>
                <a:gd name="T0" fmla="*/ 122 w 153"/>
                <a:gd name="T1" fmla="*/ 248 h 252"/>
                <a:gd name="T2" fmla="*/ 122 w 153"/>
                <a:gd name="T3" fmla="*/ 235 h 252"/>
                <a:gd name="T4" fmla="*/ 74 w 153"/>
                <a:gd name="T5" fmla="*/ 252 h 252"/>
                <a:gd name="T6" fmla="*/ 21 w 153"/>
                <a:gd name="T7" fmla="*/ 228 h 252"/>
                <a:gd name="T8" fmla="*/ 0 w 153"/>
                <a:gd name="T9" fmla="*/ 165 h 252"/>
                <a:gd name="T10" fmla="*/ 24 w 153"/>
                <a:gd name="T11" fmla="*/ 97 h 252"/>
                <a:gd name="T12" fmla="*/ 80 w 153"/>
                <a:gd name="T13" fmla="*/ 69 h 252"/>
                <a:gd name="T14" fmla="*/ 122 w 153"/>
                <a:gd name="T15" fmla="*/ 82 h 252"/>
                <a:gd name="T16" fmla="*/ 122 w 153"/>
                <a:gd name="T17" fmla="*/ 0 h 252"/>
                <a:gd name="T18" fmla="*/ 153 w 153"/>
                <a:gd name="T19" fmla="*/ 0 h 252"/>
                <a:gd name="T20" fmla="*/ 153 w 153"/>
                <a:gd name="T21" fmla="*/ 248 h 252"/>
                <a:gd name="T22" fmla="*/ 122 w 153"/>
                <a:gd name="T23" fmla="*/ 248 h 252"/>
                <a:gd name="T24" fmla="*/ 122 w 153"/>
                <a:gd name="T25" fmla="*/ 113 h 252"/>
                <a:gd name="T26" fmla="*/ 89 w 153"/>
                <a:gd name="T27" fmla="*/ 96 h 252"/>
                <a:gd name="T28" fmla="*/ 49 w 153"/>
                <a:gd name="T29" fmla="*/ 114 h 252"/>
                <a:gd name="T30" fmla="*/ 33 w 153"/>
                <a:gd name="T31" fmla="*/ 162 h 252"/>
                <a:gd name="T32" fmla="*/ 91 w 153"/>
                <a:gd name="T33" fmla="*/ 225 h 252"/>
                <a:gd name="T34" fmla="*/ 109 w 153"/>
                <a:gd name="T35" fmla="*/ 221 h 252"/>
                <a:gd name="T36" fmla="*/ 122 w 153"/>
                <a:gd name="T37" fmla="*/ 211 h 252"/>
                <a:gd name="T38" fmla="*/ 122 w 153"/>
                <a:gd name="T39" fmla="*/ 11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3" h="252">
                  <a:moveTo>
                    <a:pt x="122" y="248"/>
                  </a:moveTo>
                  <a:lnTo>
                    <a:pt x="122" y="235"/>
                  </a:lnTo>
                  <a:cubicBezTo>
                    <a:pt x="111" y="246"/>
                    <a:pt x="95" y="252"/>
                    <a:pt x="74" y="252"/>
                  </a:cubicBezTo>
                  <a:cubicBezTo>
                    <a:pt x="52" y="252"/>
                    <a:pt x="34" y="244"/>
                    <a:pt x="21" y="228"/>
                  </a:cubicBezTo>
                  <a:cubicBezTo>
                    <a:pt x="7" y="212"/>
                    <a:pt x="0" y="191"/>
                    <a:pt x="0" y="165"/>
                  </a:cubicBezTo>
                  <a:cubicBezTo>
                    <a:pt x="0" y="138"/>
                    <a:pt x="8" y="116"/>
                    <a:pt x="24" y="97"/>
                  </a:cubicBezTo>
                  <a:cubicBezTo>
                    <a:pt x="40" y="79"/>
                    <a:pt x="58" y="69"/>
                    <a:pt x="80" y="69"/>
                  </a:cubicBezTo>
                  <a:cubicBezTo>
                    <a:pt x="98" y="69"/>
                    <a:pt x="112" y="74"/>
                    <a:pt x="122" y="82"/>
                  </a:cubicBezTo>
                  <a:lnTo>
                    <a:pt x="122" y="0"/>
                  </a:lnTo>
                  <a:lnTo>
                    <a:pt x="153" y="0"/>
                  </a:lnTo>
                  <a:lnTo>
                    <a:pt x="153" y="248"/>
                  </a:lnTo>
                  <a:lnTo>
                    <a:pt x="122" y="248"/>
                  </a:lnTo>
                  <a:close/>
                  <a:moveTo>
                    <a:pt x="122" y="113"/>
                  </a:moveTo>
                  <a:cubicBezTo>
                    <a:pt x="114" y="101"/>
                    <a:pt x="103" y="96"/>
                    <a:pt x="89" y="96"/>
                  </a:cubicBezTo>
                  <a:cubicBezTo>
                    <a:pt x="73" y="96"/>
                    <a:pt x="59" y="102"/>
                    <a:pt x="49" y="114"/>
                  </a:cubicBezTo>
                  <a:cubicBezTo>
                    <a:pt x="38" y="127"/>
                    <a:pt x="33" y="143"/>
                    <a:pt x="33" y="162"/>
                  </a:cubicBezTo>
                  <a:cubicBezTo>
                    <a:pt x="33" y="204"/>
                    <a:pt x="52" y="225"/>
                    <a:pt x="91" y="225"/>
                  </a:cubicBezTo>
                  <a:cubicBezTo>
                    <a:pt x="96" y="225"/>
                    <a:pt x="102" y="224"/>
                    <a:pt x="109" y="221"/>
                  </a:cubicBezTo>
                  <a:cubicBezTo>
                    <a:pt x="116" y="218"/>
                    <a:pt x="120" y="214"/>
                    <a:pt x="122" y="211"/>
                  </a:cubicBezTo>
                  <a:lnTo>
                    <a:pt x="122"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6" name="Freeform 107"/>
            <p:cNvSpPr>
              <a:spLocks/>
            </p:cNvSpPr>
            <p:nvPr/>
          </p:nvSpPr>
          <p:spPr bwMode="auto">
            <a:xfrm>
              <a:off x="6135" y="3213"/>
              <a:ext cx="37" cy="57"/>
            </a:xfrm>
            <a:custGeom>
              <a:avLst/>
              <a:gdLst>
                <a:gd name="T0" fmla="*/ 87 w 162"/>
                <a:gd name="T1" fmla="*/ 205 h 244"/>
                <a:gd name="T2" fmla="*/ 62 w 162"/>
                <a:gd name="T3" fmla="*/ 233 h 244"/>
                <a:gd name="T4" fmla="*/ 18 w 162"/>
                <a:gd name="T5" fmla="*/ 244 h 244"/>
                <a:gd name="T6" fmla="*/ 18 w 162"/>
                <a:gd name="T7" fmla="*/ 216 h 244"/>
                <a:gd name="T8" fmla="*/ 52 w 162"/>
                <a:gd name="T9" fmla="*/ 207 h 244"/>
                <a:gd name="T10" fmla="*/ 66 w 162"/>
                <a:gd name="T11" fmla="*/ 185 h 244"/>
                <a:gd name="T12" fmla="*/ 61 w 162"/>
                <a:gd name="T13" fmla="*/ 157 h 244"/>
                <a:gd name="T14" fmla="*/ 47 w 162"/>
                <a:gd name="T15" fmla="*/ 122 h 244"/>
                <a:gd name="T16" fmla="*/ 0 w 162"/>
                <a:gd name="T17" fmla="*/ 0 h 244"/>
                <a:gd name="T18" fmla="*/ 32 w 162"/>
                <a:gd name="T19" fmla="*/ 0 h 244"/>
                <a:gd name="T20" fmla="*/ 83 w 162"/>
                <a:gd name="T21" fmla="*/ 136 h 244"/>
                <a:gd name="T22" fmla="*/ 130 w 162"/>
                <a:gd name="T23" fmla="*/ 0 h 244"/>
                <a:gd name="T24" fmla="*/ 162 w 162"/>
                <a:gd name="T25" fmla="*/ 0 h 244"/>
                <a:gd name="T26" fmla="*/ 87 w 162"/>
                <a:gd name="T27" fmla="*/ 20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2" h="244">
                  <a:moveTo>
                    <a:pt x="87" y="205"/>
                  </a:moveTo>
                  <a:cubicBezTo>
                    <a:pt x="83" y="216"/>
                    <a:pt x="75" y="226"/>
                    <a:pt x="62" y="233"/>
                  </a:cubicBezTo>
                  <a:cubicBezTo>
                    <a:pt x="49" y="241"/>
                    <a:pt x="34" y="244"/>
                    <a:pt x="18" y="244"/>
                  </a:cubicBezTo>
                  <a:lnTo>
                    <a:pt x="18" y="216"/>
                  </a:lnTo>
                  <a:cubicBezTo>
                    <a:pt x="31" y="216"/>
                    <a:pt x="42" y="213"/>
                    <a:pt x="52" y="207"/>
                  </a:cubicBezTo>
                  <a:cubicBezTo>
                    <a:pt x="61" y="201"/>
                    <a:pt x="66" y="194"/>
                    <a:pt x="66" y="185"/>
                  </a:cubicBezTo>
                  <a:cubicBezTo>
                    <a:pt x="66" y="176"/>
                    <a:pt x="64" y="166"/>
                    <a:pt x="61" y="157"/>
                  </a:cubicBezTo>
                  <a:cubicBezTo>
                    <a:pt x="57" y="147"/>
                    <a:pt x="53" y="136"/>
                    <a:pt x="47" y="122"/>
                  </a:cubicBezTo>
                  <a:lnTo>
                    <a:pt x="0" y="0"/>
                  </a:lnTo>
                  <a:lnTo>
                    <a:pt x="32" y="0"/>
                  </a:lnTo>
                  <a:lnTo>
                    <a:pt x="83" y="136"/>
                  </a:lnTo>
                  <a:lnTo>
                    <a:pt x="130" y="0"/>
                  </a:lnTo>
                  <a:lnTo>
                    <a:pt x="162" y="0"/>
                  </a:lnTo>
                  <a:lnTo>
                    <a:pt x="87" y="2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7" name="Freeform 108"/>
            <p:cNvSpPr>
              <a:spLocks noEditPoints="1"/>
            </p:cNvSpPr>
            <p:nvPr/>
          </p:nvSpPr>
          <p:spPr bwMode="auto">
            <a:xfrm>
              <a:off x="4856" y="3292"/>
              <a:ext cx="46" cy="58"/>
            </a:xfrm>
            <a:custGeom>
              <a:avLst/>
              <a:gdLst>
                <a:gd name="T0" fmla="*/ 0 w 201"/>
                <a:gd name="T1" fmla="*/ 122 h 249"/>
                <a:gd name="T2" fmla="*/ 26 w 201"/>
                <a:gd name="T3" fmla="*/ 35 h 249"/>
                <a:gd name="T4" fmla="*/ 97 w 201"/>
                <a:gd name="T5" fmla="*/ 0 h 249"/>
                <a:gd name="T6" fmla="*/ 174 w 201"/>
                <a:gd name="T7" fmla="*/ 32 h 249"/>
                <a:gd name="T8" fmla="*/ 201 w 201"/>
                <a:gd name="T9" fmla="*/ 122 h 249"/>
                <a:gd name="T10" fmla="*/ 174 w 201"/>
                <a:gd name="T11" fmla="*/ 215 h 249"/>
                <a:gd name="T12" fmla="*/ 97 w 201"/>
                <a:gd name="T13" fmla="*/ 249 h 249"/>
                <a:gd name="T14" fmla="*/ 26 w 201"/>
                <a:gd name="T15" fmla="*/ 213 h 249"/>
                <a:gd name="T16" fmla="*/ 0 w 201"/>
                <a:gd name="T17" fmla="*/ 122 h 249"/>
                <a:gd name="T18" fmla="*/ 35 w 201"/>
                <a:gd name="T19" fmla="*/ 122 h 249"/>
                <a:gd name="T20" fmla="*/ 51 w 201"/>
                <a:gd name="T21" fmla="*/ 191 h 249"/>
                <a:gd name="T22" fmla="*/ 97 w 201"/>
                <a:gd name="T23" fmla="*/ 219 h 249"/>
                <a:gd name="T24" fmla="*/ 148 w 201"/>
                <a:gd name="T25" fmla="*/ 194 h 249"/>
                <a:gd name="T26" fmla="*/ 166 w 201"/>
                <a:gd name="T27" fmla="*/ 122 h 249"/>
                <a:gd name="T28" fmla="*/ 97 w 201"/>
                <a:gd name="T29" fmla="*/ 29 h 249"/>
                <a:gd name="T30" fmla="*/ 51 w 201"/>
                <a:gd name="T31" fmla="*/ 54 h 249"/>
                <a:gd name="T32" fmla="*/ 35 w 201"/>
                <a:gd name="T33" fmla="*/ 12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 h="249">
                  <a:moveTo>
                    <a:pt x="0" y="122"/>
                  </a:moveTo>
                  <a:cubicBezTo>
                    <a:pt x="0" y="87"/>
                    <a:pt x="9" y="58"/>
                    <a:pt x="26" y="35"/>
                  </a:cubicBezTo>
                  <a:cubicBezTo>
                    <a:pt x="44" y="11"/>
                    <a:pt x="67" y="0"/>
                    <a:pt x="97" y="0"/>
                  </a:cubicBezTo>
                  <a:cubicBezTo>
                    <a:pt x="131" y="0"/>
                    <a:pt x="156" y="10"/>
                    <a:pt x="174" y="32"/>
                  </a:cubicBezTo>
                  <a:cubicBezTo>
                    <a:pt x="192" y="54"/>
                    <a:pt x="201" y="84"/>
                    <a:pt x="201" y="122"/>
                  </a:cubicBezTo>
                  <a:cubicBezTo>
                    <a:pt x="201" y="162"/>
                    <a:pt x="192" y="193"/>
                    <a:pt x="174" y="215"/>
                  </a:cubicBezTo>
                  <a:cubicBezTo>
                    <a:pt x="156" y="237"/>
                    <a:pt x="130" y="249"/>
                    <a:pt x="97" y="249"/>
                  </a:cubicBezTo>
                  <a:cubicBezTo>
                    <a:pt x="67" y="249"/>
                    <a:pt x="43" y="237"/>
                    <a:pt x="26" y="213"/>
                  </a:cubicBezTo>
                  <a:cubicBezTo>
                    <a:pt x="9" y="190"/>
                    <a:pt x="0" y="159"/>
                    <a:pt x="0" y="122"/>
                  </a:cubicBezTo>
                  <a:close/>
                  <a:moveTo>
                    <a:pt x="35" y="122"/>
                  </a:moveTo>
                  <a:cubicBezTo>
                    <a:pt x="35" y="150"/>
                    <a:pt x="40" y="173"/>
                    <a:pt x="51" y="191"/>
                  </a:cubicBezTo>
                  <a:cubicBezTo>
                    <a:pt x="62" y="210"/>
                    <a:pt x="77" y="219"/>
                    <a:pt x="97" y="219"/>
                  </a:cubicBezTo>
                  <a:cubicBezTo>
                    <a:pt x="119" y="219"/>
                    <a:pt x="137" y="211"/>
                    <a:pt x="148" y="194"/>
                  </a:cubicBezTo>
                  <a:cubicBezTo>
                    <a:pt x="160" y="177"/>
                    <a:pt x="166" y="153"/>
                    <a:pt x="166" y="122"/>
                  </a:cubicBezTo>
                  <a:cubicBezTo>
                    <a:pt x="166" y="60"/>
                    <a:pt x="143" y="29"/>
                    <a:pt x="97" y="29"/>
                  </a:cubicBezTo>
                  <a:cubicBezTo>
                    <a:pt x="77" y="29"/>
                    <a:pt x="61" y="38"/>
                    <a:pt x="51" y="54"/>
                  </a:cubicBezTo>
                  <a:cubicBezTo>
                    <a:pt x="40" y="71"/>
                    <a:pt x="35" y="94"/>
                    <a:pt x="35" y="12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8" name="Freeform 109"/>
            <p:cNvSpPr>
              <a:spLocks noEditPoints="1"/>
            </p:cNvSpPr>
            <p:nvPr/>
          </p:nvSpPr>
          <p:spPr bwMode="auto">
            <a:xfrm>
              <a:off x="4910" y="3307"/>
              <a:ext cx="35" cy="58"/>
            </a:xfrm>
            <a:custGeom>
              <a:avLst/>
              <a:gdLst>
                <a:gd name="T0" fmla="*/ 31 w 153"/>
                <a:gd name="T1" fmla="*/ 170 h 248"/>
                <a:gd name="T2" fmla="*/ 31 w 153"/>
                <a:gd name="T3" fmla="*/ 248 h 248"/>
                <a:gd name="T4" fmla="*/ 0 w 153"/>
                <a:gd name="T5" fmla="*/ 248 h 248"/>
                <a:gd name="T6" fmla="*/ 0 w 153"/>
                <a:gd name="T7" fmla="*/ 4 h 248"/>
                <a:gd name="T8" fmla="*/ 31 w 153"/>
                <a:gd name="T9" fmla="*/ 4 h 248"/>
                <a:gd name="T10" fmla="*/ 31 w 153"/>
                <a:gd name="T11" fmla="*/ 18 h 248"/>
                <a:gd name="T12" fmla="*/ 74 w 153"/>
                <a:gd name="T13" fmla="*/ 0 h 248"/>
                <a:gd name="T14" fmla="*/ 132 w 153"/>
                <a:gd name="T15" fmla="*/ 24 h 248"/>
                <a:gd name="T16" fmla="*/ 153 w 153"/>
                <a:gd name="T17" fmla="*/ 92 h 248"/>
                <a:gd name="T18" fmla="*/ 132 w 153"/>
                <a:gd name="T19" fmla="*/ 157 h 248"/>
                <a:gd name="T20" fmla="*/ 71 w 153"/>
                <a:gd name="T21" fmla="*/ 183 h 248"/>
                <a:gd name="T22" fmla="*/ 47 w 153"/>
                <a:gd name="T23" fmla="*/ 179 h 248"/>
                <a:gd name="T24" fmla="*/ 31 w 153"/>
                <a:gd name="T25" fmla="*/ 170 h 248"/>
                <a:gd name="T26" fmla="*/ 31 w 153"/>
                <a:gd name="T27" fmla="*/ 42 h 248"/>
                <a:gd name="T28" fmla="*/ 31 w 153"/>
                <a:gd name="T29" fmla="*/ 144 h 248"/>
                <a:gd name="T30" fmla="*/ 44 w 153"/>
                <a:gd name="T31" fmla="*/ 153 h 248"/>
                <a:gd name="T32" fmla="*/ 62 w 153"/>
                <a:gd name="T33" fmla="*/ 157 h 248"/>
                <a:gd name="T34" fmla="*/ 120 w 153"/>
                <a:gd name="T35" fmla="*/ 91 h 248"/>
                <a:gd name="T36" fmla="*/ 106 w 153"/>
                <a:gd name="T37" fmla="*/ 42 h 248"/>
                <a:gd name="T38" fmla="*/ 62 w 153"/>
                <a:gd name="T39" fmla="*/ 27 h 248"/>
                <a:gd name="T40" fmla="*/ 46 w 153"/>
                <a:gd name="T41" fmla="*/ 31 h 248"/>
                <a:gd name="T42" fmla="*/ 31 w 153"/>
                <a:gd name="T43" fmla="*/ 4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248">
                  <a:moveTo>
                    <a:pt x="31" y="170"/>
                  </a:moveTo>
                  <a:lnTo>
                    <a:pt x="31" y="248"/>
                  </a:lnTo>
                  <a:lnTo>
                    <a:pt x="0" y="248"/>
                  </a:lnTo>
                  <a:lnTo>
                    <a:pt x="0" y="4"/>
                  </a:lnTo>
                  <a:lnTo>
                    <a:pt x="31" y="4"/>
                  </a:lnTo>
                  <a:lnTo>
                    <a:pt x="31" y="18"/>
                  </a:lnTo>
                  <a:cubicBezTo>
                    <a:pt x="43" y="6"/>
                    <a:pt x="57" y="0"/>
                    <a:pt x="74" y="0"/>
                  </a:cubicBezTo>
                  <a:cubicBezTo>
                    <a:pt x="99" y="0"/>
                    <a:pt x="118" y="8"/>
                    <a:pt x="132" y="24"/>
                  </a:cubicBezTo>
                  <a:cubicBezTo>
                    <a:pt x="146" y="39"/>
                    <a:pt x="153" y="62"/>
                    <a:pt x="153" y="92"/>
                  </a:cubicBezTo>
                  <a:cubicBezTo>
                    <a:pt x="153" y="119"/>
                    <a:pt x="146" y="141"/>
                    <a:pt x="132" y="157"/>
                  </a:cubicBezTo>
                  <a:cubicBezTo>
                    <a:pt x="118" y="174"/>
                    <a:pt x="98" y="183"/>
                    <a:pt x="71" y="183"/>
                  </a:cubicBezTo>
                  <a:cubicBezTo>
                    <a:pt x="64" y="183"/>
                    <a:pt x="56" y="181"/>
                    <a:pt x="47" y="179"/>
                  </a:cubicBezTo>
                  <a:cubicBezTo>
                    <a:pt x="39" y="176"/>
                    <a:pt x="33" y="173"/>
                    <a:pt x="31" y="170"/>
                  </a:cubicBezTo>
                  <a:close/>
                  <a:moveTo>
                    <a:pt x="31" y="42"/>
                  </a:moveTo>
                  <a:lnTo>
                    <a:pt x="31" y="144"/>
                  </a:lnTo>
                  <a:cubicBezTo>
                    <a:pt x="33" y="147"/>
                    <a:pt x="37" y="150"/>
                    <a:pt x="44" y="153"/>
                  </a:cubicBezTo>
                  <a:cubicBezTo>
                    <a:pt x="50" y="155"/>
                    <a:pt x="56" y="157"/>
                    <a:pt x="62" y="157"/>
                  </a:cubicBezTo>
                  <a:cubicBezTo>
                    <a:pt x="101" y="157"/>
                    <a:pt x="120" y="135"/>
                    <a:pt x="120" y="91"/>
                  </a:cubicBezTo>
                  <a:cubicBezTo>
                    <a:pt x="120" y="69"/>
                    <a:pt x="116" y="52"/>
                    <a:pt x="106" y="42"/>
                  </a:cubicBezTo>
                  <a:cubicBezTo>
                    <a:pt x="97" y="32"/>
                    <a:pt x="83" y="27"/>
                    <a:pt x="62" y="27"/>
                  </a:cubicBezTo>
                  <a:cubicBezTo>
                    <a:pt x="58" y="27"/>
                    <a:pt x="53" y="28"/>
                    <a:pt x="46" y="31"/>
                  </a:cubicBezTo>
                  <a:cubicBezTo>
                    <a:pt x="40" y="34"/>
                    <a:pt x="35" y="38"/>
                    <a:pt x="31" y="4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19" name="Freeform 110"/>
            <p:cNvSpPr>
              <a:spLocks noEditPoints="1"/>
            </p:cNvSpPr>
            <p:nvPr/>
          </p:nvSpPr>
          <p:spPr bwMode="auto">
            <a:xfrm>
              <a:off x="4949" y="3307"/>
              <a:ext cx="38" cy="43"/>
            </a:xfrm>
            <a:custGeom>
              <a:avLst/>
              <a:gdLst>
                <a:gd name="T0" fmla="*/ 159 w 162"/>
                <a:gd name="T1" fmla="*/ 95 h 183"/>
                <a:gd name="T2" fmla="*/ 33 w 162"/>
                <a:gd name="T3" fmla="*/ 95 h 183"/>
                <a:gd name="T4" fmla="*/ 50 w 162"/>
                <a:gd name="T5" fmla="*/ 142 h 183"/>
                <a:gd name="T6" fmla="*/ 88 w 162"/>
                <a:gd name="T7" fmla="*/ 157 h 183"/>
                <a:gd name="T8" fmla="*/ 133 w 162"/>
                <a:gd name="T9" fmla="*/ 141 h 183"/>
                <a:gd name="T10" fmla="*/ 146 w 162"/>
                <a:gd name="T11" fmla="*/ 163 h 183"/>
                <a:gd name="T12" fmla="*/ 124 w 162"/>
                <a:gd name="T13" fmla="*/ 176 h 183"/>
                <a:gd name="T14" fmla="*/ 82 w 162"/>
                <a:gd name="T15" fmla="*/ 183 h 183"/>
                <a:gd name="T16" fmla="*/ 26 w 162"/>
                <a:gd name="T17" fmla="*/ 160 h 183"/>
                <a:gd name="T18" fmla="*/ 0 w 162"/>
                <a:gd name="T19" fmla="*/ 94 h 183"/>
                <a:gd name="T20" fmla="*/ 26 w 162"/>
                <a:gd name="T21" fmla="*/ 24 h 183"/>
                <a:gd name="T22" fmla="*/ 82 w 162"/>
                <a:gd name="T23" fmla="*/ 0 h 183"/>
                <a:gd name="T24" fmla="*/ 141 w 162"/>
                <a:gd name="T25" fmla="*/ 22 h 183"/>
                <a:gd name="T26" fmla="*/ 162 w 162"/>
                <a:gd name="T27" fmla="*/ 76 h 183"/>
                <a:gd name="T28" fmla="*/ 159 w 162"/>
                <a:gd name="T29" fmla="*/ 95 h 183"/>
                <a:gd name="T30" fmla="*/ 84 w 162"/>
                <a:gd name="T31" fmla="*/ 27 h 183"/>
                <a:gd name="T32" fmla="*/ 49 w 162"/>
                <a:gd name="T33" fmla="*/ 40 h 183"/>
                <a:gd name="T34" fmla="*/ 33 w 162"/>
                <a:gd name="T35" fmla="*/ 72 h 183"/>
                <a:gd name="T36" fmla="*/ 131 w 162"/>
                <a:gd name="T37" fmla="*/ 72 h 183"/>
                <a:gd name="T38" fmla="*/ 119 w 162"/>
                <a:gd name="T39" fmla="*/ 40 h 183"/>
                <a:gd name="T40" fmla="*/ 84 w 162"/>
                <a:gd name="T41" fmla="*/ 2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2" h="183">
                  <a:moveTo>
                    <a:pt x="159" y="95"/>
                  </a:moveTo>
                  <a:lnTo>
                    <a:pt x="33" y="95"/>
                  </a:lnTo>
                  <a:cubicBezTo>
                    <a:pt x="33" y="115"/>
                    <a:pt x="38" y="131"/>
                    <a:pt x="50" y="142"/>
                  </a:cubicBezTo>
                  <a:cubicBezTo>
                    <a:pt x="60" y="152"/>
                    <a:pt x="72" y="157"/>
                    <a:pt x="88" y="157"/>
                  </a:cubicBezTo>
                  <a:cubicBezTo>
                    <a:pt x="106" y="157"/>
                    <a:pt x="121" y="151"/>
                    <a:pt x="133" y="141"/>
                  </a:cubicBezTo>
                  <a:lnTo>
                    <a:pt x="146" y="163"/>
                  </a:lnTo>
                  <a:cubicBezTo>
                    <a:pt x="141" y="168"/>
                    <a:pt x="134" y="172"/>
                    <a:pt x="124" y="176"/>
                  </a:cubicBezTo>
                  <a:cubicBezTo>
                    <a:pt x="111" y="181"/>
                    <a:pt x="97" y="183"/>
                    <a:pt x="82" y="183"/>
                  </a:cubicBezTo>
                  <a:cubicBezTo>
                    <a:pt x="60" y="183"/>
                    <a:pt x="41" y="175"/>
                    <a:pt x="26" y="160"/>
                  </a:cubicBezTo>
                  <a:cubicBezTo>
                    <a:pt x="8" y="144"/>
                    <a:pt x="0" y="122"/>
                    <a:pt x="0" y="94"/>
                  </a:cubicBezTo>
                  <a:cubicBezTo>
                    <a:pt x="0" y="65"/>
                    <a:pt x="9" y="41"/>
                    <a:pt x="26" y="24"/>
                  </a:cubicBezTo>
                  <a:cubicBezTo>
                    <a:pt x="42" y="8"/>
                    <a:pt x="61" y="0"/>
                    <a:pt x="82" y="0"/>
                  </a:cubicBezTo>
                  <a:cubicBezTo>
                    <a:pt x="107" y="0"/>
                    <a:pt x="127" y="7"/>
                    <a:pt x="141" y="22"/>
                  </a:cubicBezTo>
                  <a:cubicBezTo>
                    <a:pt x="155" y="35"/>
                    <a:pt x="162" y="53"/>
                    <a:pt x="162" y="76"/>
                  </a:cubicBezTo>
                  <a:cubicBezTo>
                    <a:pt x="162" y="83"/>
                    <a:pt x="161" y="89"/>
                    <a:pt x="159" y="95"/>
                  </a:cubicBezTo>
                  <a:close/>
                  <a:moveTo>
                    <a:pt x="84" y="27"/>
                  </a:moveTo>
                  <a:cubicBezTo>
                    <a:pt x="70" y="27"/>
                    <a:pt x="58" y="31"/>
                    <a:pt x="49" y="40"/>
                  </a:cubicBezTo>
                  <a:cubicBezTo>
                    <a:pt x="40" y="49"/>
                    <a:pt x="35" y="59"/>
                    <a:pt x="33" y="72"/>
                  </a:cubicBezTo>
                  <a:lnTo>
                    <a:pt x="131" y="72"/>
                  </a:lnTo>
                  <a:cubicBezTo>
                    <a:pt x="131" y="59"/>
                    <a:pt x="127" y="49"/>
                    <a:pt x="119" y="40"/>
                  </a:cubicBezTo>
                  <a:cubicBezTo>
                    <a:pt x="110" y="31"/>
                    <a:pt x="99" y="27"/>
                    <a:pt x="84"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0" name="Freeform 111"/>
            <p:cNvSpPr>
              <a:spLocks/>
            </p:cNvSpPr>
            <p:nvPr/>
          </p:nvSpPr>
          <p:spPr bwMode="auto">
            <a:xfrm>
              <a:off x="4994" y="3307"/>
              <a:ext cx="24" cy="42"/>
            </a:xfrm>
            <a:custGeom>
              <a:avLst/>
              <a:gdLst>
                <a:gd name="T0" fmla="*/ 93 w 106"/>
                <a:gd name="T1" fmla="*/ 34 h 180"/>
                <a:gd name="T2" fmla="*/ 73 w 106"/>
                <a:gd name="T3" fmla="*/ 27 h 180"/>
                <a:gd name="T4" fmla="*/ 44 w 106"/>
                <a:gd name="T5" fmla="*/ 42 h 180"/>
                <a:gd name="T6" fmla="*/ 31 w 106"/>
                <a:gd name="T7" fmla="*/ 79 h 180"/>
                <a:gd name="T8" fmla="*/ 31 w 106"/>
                <a:gd name="T9" fmla="*/ 180 h 180"/>
                <a:gd name="T10" fmla="*/ 0 w 106"/>
                <a:gd name="T11" fmla="*/ 180 h 180"/>
                <a:gd name="T12" fmla="*/ 0 w 106"/>
                <a:gd name="T13" fmla="*/ 4 h 180"/>
                <a:gd name="T14" fmla="*/ 31 w 106"/>
                <a:gd name="T15" fmla="*/ 4 h 180"/>
                <a:gd name="T16" fmla="*/ 31 w 106"/>
                <a:gd name="T17" fmla="*/ 32 h 180"/>
                <a:gd name="T18" fmla="*/ 82 w 106"/>
                <a:gd name="T19" fmla="*/ 0 h 180"/>
                <a:gd name="T20" fmla="*/ 106 w 106"/>
                <a:gd name="T21" fmla="*/ 3 h 180"/>
                <a:gd name="T22" fmla="*/ 93 w 106"/>
                <a:gd name="T23" fmla="*/ 3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80">
                  <a:moveTo>
                    <a:pt x="93" y="34"/>
                  </a:moveTo>
                  <a:cubicBezTo>
                    <a:pt x="87" y="29"/>
                    <a:pt x="80" y="27"/>
                    <a:pt x="73" y="27"/>
                  </a:cubicBezTo>
                  <a:cubicBezTo>
                    <a:pt x="62" y="27"/>
                    <a:pt x="52" y="32"/>
                    <a:pt x="44" y="42"/>
                  </a:cubicBezTo>
                  <a:cubicBezTo>
                    <a:pt x="36" y="52"/>
                    <a:pt x="31" y="64"/>
                    <a:pt x="31" y="79"/>
                  </a:cubicBezTo>
                  <a:lnTo>
                    <a:pt x="31" y="180"/>
                  </a:lnTo>
                  <a:lnTo>
                    <a:pt x="0" y="180"/>
                  </a:lnTo>
                  <a:lnTo>
                    <a:pt x="0" y="4"/>
                  </a:lnTo>
                  <a:lnTo>
                    <a:pt x="31" y="4"/>
                  </a:lnTo>
                  <a:lnTo>
                    <a:pt x="31" y="32"/>
                  </a:lnTo>
                  <a:cubicBezTo>
                    <a:pt x="43" y="11"/>
                    <a:pt x="60" y="0"/>
                    <a:pt x="82" y="0"/>
                  </a:cubicBezTo>
                  <a:cubicBezTo>
                    <a:pt x="88" y="0"/>
                    <a:pt x="96"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1" name="Freeform 112"/>
            <p:cNvSpPr>
              <a:spLocks noEditPoints="1"/>
            </p:cNvSpPr>
            <p:nvPr/>
          </p:nvSpPr>
          <p:spPr bwMode="auto">
            <a:xfrm>
              <a:off x="5021" y="3307"/>
              <a:ext cx="34" cy="43"/>
            </a:xfrm>
            <a:custGeom>
              <a:avLst/>
              <a:gdLst>
                <a:gd name="T0" fmla="*/ 109 w 151"/>
                <a:gd name="T1" fmla="*/ 159 h 183"/>
                <a:gd name="T2" fmla="*/ 51 w 151"/>
                <a:gd name="T3" fmla="*/ 183 h 183"/>
                <a:gd name="T4" fmla="*/ 16 w 151"/>
                <a:gd name="T5" fmla="*/ 168 h 183"/>
                <a:gd name="T6" fmla="*/ 0 w 151"/>
                <a:gd name="T7" fmla="*/ 130 h 183"/>
                <a:gd name="T8" fmla="*/ 24 w 151"/>
                <a:gd name="T9" fmla="*/ 85 h 183"/>
                <a:gd name="T10" fmla="*/ 83 w 151"/>
                <a:gd name="T11" fmla="*/ 67 h 183"/>
                <a:gd name="T12" fmla="*/ 106 w 151"/>
                <a:gd name="T13" fmla="*/ 71 h 183"/>
                <a:gd name="T14" fmla="*/ 68 w 151"/>
                <a:gd name="T15" fmla="*/ 28 h 183"/>
                <a:gd name="T16" fmla="*/ 23 w 151"/>
                <a:gd name="T17" fmla="*/ 44 h 183"/>
                <a:gd name="T18" fmla="*/ 10 w 151"/>
                <a:gd name="T19" fmla="*/ 18 h 183"/>
                <a:gd name="T20" fmla="*/ 34 w 151"/>
                <a:gd name="T21" fmla="*/ 6 h 183"/>
                <a:gd name="T22" fmla="*/ 64 w 151"/>
                <a:gd name="T23" fmla="*/ 0 h 183"/>
                <a:gd name="T24" fmla="*/ 120 w 151"/>
                <a:gd name="T25" fmla="*/ 18 h 183"/>
                <a:gd name="T26" fmla="*/ 137 w 151"/>
                <a:gd name="T27" fmla="*/ 73 h 183"/>
                <a:gd name="T28" fmla="*/ 137 w 151"/>
                <a:gd name="T29" fmla="*/ 136 h 183"/>
                <a:gd name="T30" fmla="*/ 151 w 151"/>
                <a:gd name="T31" fmla="*/ 167 h 183"/>
                <a:gd name="T32" fmla="*/ 151 w 151"/>
                <a:gd name="T33" fmla="*/ 183 h 183"/>
                <a:gd name="T34" fmla="*/ 122 w 151"/>
                <a:gd name="T35" fmla="*/ 177 h 183"/>
                <a:gd name="T36" fmla="*/ 109 w 151"/>
                <a:gd name="T37" fmla="*/ 159 h 183"/>
                <a:gd name="T38" fmla="*/ 106 w 151"/>
                <a:gd name="T39" fmla="*/ 93 h 183"/>
                <a:gd name="T40" fmla="*/ 85 w 151"/>
                <a:gd name="T41" fmla="*/ 90 h 183"/>
                <a:gd name="T42" fmla="*/ 47 w 151"/>
                <a:gd name="T43" fmla="*/ 102 h 183"/>
                <a:gd name="T44" fmla="*/ 32 w 151"/>
                <a:gd name="T45" fmla="*/ 131 h 183"/>
                <a:gd name="T46" fmla="*/ 64 w 151"/>
                <a:gd name="T47" fmla="*/ 158 h 183"/>
                <a:gd name="T48" fmla="*/ 106 w 151"/>
                <a:gd name="T49" fmla="*/ 136 h 183"/>
                <a:gd name="T50" fmla="*/ 106 w 151"/>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1" h="183">
                  <a:moveTo>
                    <a:pt x="109" y="159"/>
                  </a:moveTo>
                  <a:cubicBezTo>
                    <a:pt x="96" y="175"/>
                    <a:pt x="77" y="183"/>
                    <a:pt x="51" y="183"/>
                  </a:cubicBezTo>
                  <a:cubicBezTo>
                    <a:pt x="38" y="183"/>
                    <a:pt x="26" y="178"/>
                    <a:pt x="16" y="168"/>
                  </a:cubicBezTo>
                  <a:cubicBezTo>
                    <a:pt x="5" y="158"/>
                    <a:pt x="0" y="145"/>
                    <a:pt x="0" y="130"/>
                  </a:cubicBezTo>
                  <a:cubicBezTo>
                    <a:pt x="0" y="113"/>
                    <a:pt x="8" y="98"/>
                    <a:pt x="24" y="85"/>
                  </a:cubicBezTo>
                  <a:cubicBezTo>
                    <a:pt x="39" y="73"/>
                    <a:pt x="59" y="67"/>
                    <a:pt x="83" y="67"/>
                  </a:cubicBezTo>
                  <a:cubicBezTo>
                    <a:pt x="90" y="67"/>
                    <a:pt x="98" y="68"/>
                    <a:pt x="106" y="71"/>
                  </a:cubicBezTo>
                  <a:cubicBezTo>
                    <a:pt x="106" y="43"/>
                    <a:pt x="93" y="28"/>
                    <a:pt x="68" y="28"/>
                  </a:cubicBezTo>
                  <a:cubicBezTo>
                    <a:pt x="48" y="28"/>
                    <a:pt x="33" y="34"/>
                    <a:pt x="23" y="44"/>
                  </a:cubicBezTo>
                  <a:lnTo>
                    <a:pt x="10" y="18"/>
                  </a:lnTo>
                  <a:cubicBezTo>
                    <a:pt x="16" y="13"/>
                    <a:pt x="24" y="9"/>
                    <a:pt x="34" y="6"/>
                  </a:cubicBezTo>
                  <a:cubicBezTo>
                    <a:pt x="45" y="2"/>
                    <a:pt x="55" y="0"/>
                    <a:pt x="64" y="0"/>
                  </a:cubicBezTo>
                  <a:cubicBezTo>
                    <a:pt x="90" y="0"/>
                    <a:pt x="108" y="6"/>
                    <a:pt x="120" y="18"/>
                  </a:cubicBezTo>
                  <a:cubicBezTo>
                    <a:pt x="131" y="29"/>
                    <a:pt x="137" y="48"/>
                    <a:pt x="137" y="73"/>
                  </a:cubicBezTo>
                  <a:lnTo>
                    <a:pt x="137" y="136"/>
                  </a:lnTo>
                  <a:cubicBezTo>
                    <a:pt x="137" y="152"/>
                    <a:pt x="142" y="162"/>
                    <a:pt x="151" y="167"/>
                  </a:cubicBezTo>
                  <a:lnTo>
                    <a:pt x="151" y="183"/>
                  </a:lnTo>
                  <a:cubicBezTo>
                    <a:pt x="138" y="183"/>
                    <a:pt x="129" y="181"/>
                    <a:pt x="122" y="177"/>
                  </a:cubicBezTo>
                  <a:cubicBezTo>
                    <a:pt x="116" y="174"/>
                    <a:pt x="112" y="168"/>
                    <a:pt x="109" y="159"/>
                  </a:cubicBezTo>
                  <a:close/>
                  <a:moveTo>
                    <a:pt x="106" y="93"/>
                  </a:moveTo>
                  <a:cubicBezTo>
                    <a:pt x="96" y="91"/>
                    <a:pt x="89" y="90"/>
                    <a:pt x="85" y="90"/>
                  </a:cubicBezTo>
                  <a:cubicBezTo>
                    <a:pt x="69" y="90"/>
                    <a:pt x="56" y="94"/>
                    <a:pt x="47" y="102"/>
                  </a:cubicBezTo>
                  <a:cubicBezTo>
                    <a:pt x="37" y="110"/>
                    <a:pt x="32" y="120"/>
                    <a:pt x="32" y="131"/>
                  </a:cubicBezTo>
                  <a:cubicBezTo>
                    <a:pt x="32" y="149"/>
                    <a:pt x="42" y="158"/>
                    <a:pt x="64" y="158"/>
                  </a:cubicBezTo>
                  <a:cubicBezTo>
                    <a:pt x="80" y="158"/>
                    <a:pt x="94" y="151"/>
                    <a:pt x="106" y="136"/>
                  </a:cubicBezTo>
                  <a:lnTo>
                    <a:pt x="106"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2" name="Freeform 113"/>
            <p:cNvSpPr>
              <a:spLocks noEditPoints="1"/>
            </p:cNvSpPr>
            <p:nvPr/>
          </p:nvSpPr>
          <p:spPr bwMode="auto">
            <a:xfrm>
              <a:off x="5060" y="3287"/>
              <a:ext cx="34" cy="63"/>
            </a:xfrm>
            <a:custGeom>
              <a:avLst/>
              <a:gdLst>
                <a:gd name="T0" fmla="*/ 144 w 145"/>
                <a:gd name="T1" fmla="*/ 105 h 270"/>
                <a:gd name="T2" fmla="*/ 128 w 145"/>
                <a:gd name="T3" fmla="*/ 127 h 270"/>
                <a:gd name="T4" fmla="*/ 112 w 145"/>
                <a:gd name="T5" fmla="*/ 118 h 270"/>
                <a:gd name="T6" fmla="*/ 88 w 145"/>
                <a:gd name="T7" fmla="*/ 114 h 270"/>
                <a:gd name="T8" fmla="*/ 47 w 145"/>
                <a:gd name="T9" fmla="*/ 131 h 270"/>
                <a:gd name="T10" fmla="*/ 32 w 145"/>
                <a:gd name="T11" fmla="*/ 180 h 270"/>
                <a:gd name="T12" fmla="*/ 48 w 145"/>
                <a:gd name="T13" fmla="*/ 227 h 270"/>
                <a:gd name="T14" fmla="*/ 90 w 145"/>
                <a:gd name="T15" fmla="*/ 244 h 270"/>
                <a:gd name="T16" fmla="*/ 132 w 145"/>
                <a:gd name="T17" fmla="*/ 227 h 270"/>
                <a:gd name="T18" fmla="*/ 145 w 145"/>
                <a:gd name="T19" fmla="*/ 254 h 270"/>
                <a:gd name="T20" fmla="*/ 83 w 145"/>
                <a:gd name="T21" fmla="*/ 270 h 270"/>
                <a:gd name="T22" fmla="*/ 23 w 145"/>
                <a:gd name="T23" fmla="*/ 246 h 270"/>
                <a:gd name="T24" fmla="*/ 0 w 145"/>
                <a:gd name="T25" fmla="*/ 180 h 270"/>
                <a:gd name="T26" fmla="*/ 24 w 145"/>
                <a:gd name="T27" fmla="*/ 113 h 270"/>
                <a:gd name="T28" fmla="*/ 91 w 145"/>
                <a:gd name="T29" fmla="*/ 87 h 270"/>
                <a:gd name="T30" fmla="*/ 120 w 145"/>
                <a:gd name="T31" fmla="*/ 93 h 270"/>
                <a:gd name="T32" fmla="*/ 144 w 145"/>
                <a:gd name="T33" fmla="*/ 105 h 270"/>
                <a:gd name="T34" fmla="*/ 140 w 145"/>
                <a:gd name="T35" fmla="*/ 1 h 270"/>
                <a:gd name="T36" fmla="*/ 90 w 145"/>
                <a:gd name="T37" fmla="*/ 56 h 270"/>
                <a:gd name="T38" fmla="*/ 72 w 145"/>
                <a:gd name="T39" fmla="*/ 56 h 270"/>
                <a:gd name="T40" fmla="*/ 23 w 145"/>
                <a:gd name="T41" fmla="*/ 0 h 270"/>
                <a:gd name="T42" fmla="*/ 52 w 145"/>
                <a:gd name="T43" fmla="*/ 0 h 270"/>
                <a:gd name="T44" fmla="*/ 81 w 145"/>
                <a:gd name="T45" fmla="*/ 32 h 270"/>
                <a:gd name="T46" fmla="*/ 108 w 145"/>
                <a:gd name="T47" fmla="*/ 1 h 270"/>
                <a:gd name="T48" fmla="*/ 140 w 145"/>
                <a:gd name="T49" fmla="*/ 1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5" h="270">
                  <a:moveTo>
                    <a:pt x="144" y="105"/>
                  </a:moveTo>
                  <a:lnTo>
                    <a:pt x="128" y="127"/>
                  </a:lnTo>
                  <a:cubicBezTo>
                    <a:pt x="125" y="124"/>
                    <a:pt x="120" y="121"/>
                    <a:pt x="112" y="118"/>
                  </a:cubicBezTo>
                  <a:cubicBezTo>
                    <a:pt x="103" y="115"/>
                    <a:pt x="96" y="114"/>
                    <a:pt x="88" y="114"/>
                  </a:cubicBezTo>
                  <a:cubicBezTo>
                    <a:pt x="71" y="114"/>
                    <a:pt x="57" y="120"/>
                    <a:pt x="47" y="131"/>
                  </a:cubicBezTo>
                  <a:cubicBezTo>
                    <a:pt x="37" y="143"/>
                    <a:pt x="32" y="160"/>
                    <a:pt x="32" y="180"/>
                  </a:cubicBezTo>
                  <a:cubicBezTo>
                    <a:pt x="32" y="201"/>
                    <a:pt x="38" y="217"/>
                    <a:pt x="48" y="227"/>
                  </a:cubicBezTo>
                  <a:cubicBezTo>
                    <a:pt x="58" y="238"/>
                    <a:pt x="72" y="244"/>
                    <a:pt x="90" y="244"/>
                  </a:cubicBezTo>
                  <a:cubicBezTo>
                    <a:pt x="104" y="244"/>
                    <a:pt x="118" y="238"/>
                    <a:pt x="132" y="227"/>
                  </a:cubicBezTo>
                  <a:lnTo>
                    <a:pt x="145" y="254"/>
                  </a:lnTo>
                  <a:cubicBezTo>
                    <a:pt x="128" y="264"/>
                    <a:pt x="107" y="270"/>
                    <a:pt x="83" y="270"/>
                  </a:cubicBezTo>
                  <a:cubicBezTo>
                    <a:pt x="59" y="270"/>
                    <a:pt x="39" y="262"/>
                    <a:pt x="23" y="246"/>
                  </a:cubicBezTo>
                  <a:cubicBezTo>
                    <a:pt x="7" y="230"/>
                    <a:pt x="0" y="208"/>
                    <a:pt x="0" y="180"/>
                  </a:cubicBezTo>
                  <a:cubicBezTo>
                    <a:pt x="0" y="152"/>
                    <a:pt x="8" y="130"/>
                    <a:pt x="24" y="113"/>
                  </a:cubicBezTo>
                  <a:cubicBezTo>
                    <a:pt x="40" y="96"/>
                    <a:pt x="63" y="87"/>
                    <a:pt x="91" y="87"/>
                  </a:cubicBezTo>
                  <a:cubicBezTo>
                    <a:pt x="100" y="87"/>
                    <a:pt x="110" y="89"/>
                    <a:pt x="120" y="93"/>
                  </a:cubicBezTo>
                  <a:cubicBezTo>
                    <a:pt x="131" y="97"/>
                    <a:pt x="139" y="101"/>
                    <a:pt x="144" y="105"/>
                  </a:cubicBezTo>
                  <a:close/>
                  <a:moveTo>
                    <a:pt x="140" y="1"/>
                  </a:moveTo>
                  <a:lnTo>
                    <a:pt x="90" y="56"/>
                  </a:lnTo>
                  <a:lnTo>
                    <a:pt x="72" y="56"/>
                  </a:lnTo>
                  <a:lnTo>
                    <a:pt x="23" y="0"/>
                  </a:lnTo>
                  <a:lnTo>
                    <a:pt x="52" y="0"/>
                  </a:lnTo>
                  <a:lnTo>
                    <a:pt x="81" y="32"/>
                  </a:lnTo>
                  <a:lnTo>
                    <a:pt x="108" y="1"/>
                  </a:lnTo>
                  <a:lnTo>
                    <a:pt x="14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3" name="Freeform 114"/>
            <p:cNvSpPr>
              <a:spLocks/>
            </p:cNvSpPr>
            <p:nvPr/>
          </p:nvSpPr>
          <p:spPr bwMode="auto">
            <a:xfrm>
              <a:off x="5101" y="3307"/>
              <a:ext cx="32" cy="42"/>
            </a:xfrm>
            <a:custGeom>
              <a:avLst/>
              <a:gdLst>
                <a:gd name="T0" fmla="*/ 108 w 139"/>
                <a:gd name="T1" fmla="*/ 180 h 180"/>
                <a:gd name="T2" fmla="*/ 108 w 139"/>
                <a:gd name="T3" fmla="*/ 77 h 180"/>
                <a:gd name="T4" fmla="*/ 99 w 139"/>
                <a:gd name="T5" fmla="*/ 38 h 180"/>
                <a:gd name="T6" fmla="*/ 71 w 139"/>
                <a:gd name="T7" fmla="*/ 27 h 180"/>
                <a:gd name="T8" fmla="*/ 49 w 139"/>
                <a:gd name="T9" fmla="*/ 33 h 180"/>
                <a:gd name="T10" fmla="*/ 31 w 139"/>
                <a:gd name="T11" fmla="*/ 49 h 180"/>
                <a:gd name="T12" fmla="*/ 31 w 139"/>
                <a:gd name="T13" fmla="*/ 180 h 180"/>
                <a:gd name="T14" fmla="*/ 0 w 139"/>
                <a:gd name="T15" fmla="*/ 180 h 180"/>
                <a:gd name="T16" fmla="*/ 0 w 139"/>
                <a:gd name="T17" fmla="*/ 4 h 180"/>
                <a:gd name="T18" fmla="*/ 21 w 139"/>
                <a:gd name="T19" fmla="*/ 4 h 180"/>
                <a:gd name="T20" fmla="*/ 31 w 139"/>
                <a:gd name="T21" fmla="*/ 26 h 180"/>
                <a:gd name="T22" fmla="*/ 81 w 139"/>
                <a:gd name="T23" fmla="*/ 0 h 180"/>
                <a:gd name="T24" fmla="*/ 139 w 139"/>
                <a:gd name="T25" fmla="*/ 71 h 180"/>
                <a:gd name="T26" fmla="*/ 139 w 139"/>
                <a:gd name="T27" fmla="*/ 180 h 180"/>
                <a:gd name="T28" fmla="*/ 108 w 139"/>
                <a:gd name="T2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80">
                  <a:moveTo>
                    <a:pt x="108" y="180"/>
                  </a:moveTo>
                  <a:lnTo>
                    <a:pt x="108" y="77"/>
                  </a:lnTo>
                  <a:cubicBezTo>
                    <a:pt x="108" y="59"/>
                    <a:pt x="105" y="45"/>
                    <a:pt x="99" y="38"/>
                  </a:cubicBezTo>
                  <a:cubicBezTo>
                    <a:pt x="94" y="30"/>
                    <a:pt x="84" y="27"/>
                    <a:pt x="71" y="27"/>
                  </a:cubicBezTo>
                  <a:cubicBezTo>
                    <a:pt x="64" y="27"/>
                    <a:pt x="57" y="29"/>
                    <a:pt x="49" y="33"/>
                  </a:cubicBezTo>
                  <a:cubicBezTo>
                    <a:pt x="41" y="37"/>
                    <a:pt x="35" y="43"/>
                    <a:pt x="31" y="49"/>
                  </a:cubicBezTo>
                  <a:lnTo>
                    <a:pt x="31" y="180"/>
                  </a:lnTo>
                  <a:lnTo>
                    <a:pt x="0" y="180"/>
                  </a:lnTo>
                  <a:lnTo>
                    <a:pt x="0" y="4"/>
                  </a:lnTo>
                  <a:lnTo>
                    <a:pt x="21" y="4"/>
                  </a:lnTo>
                  <a:lnTo>
                    <a:pt x="31" y="26"/>
                  </a:lnTo>
                  <a:cubicBezTo>
                    <a:pt x="41" y="9"/>
                    <a:pt x="58" y="0"/>
                    <a:pt x="81" y="0"/>
                  </a:cubicBezTo>
                  <a:cubicBezTo>
                    <a:pt x="120" y="0"/>
                    <a:pt x="139" y="24"/>
                    <a:pt x="139" y="71"/>
                  </a:cubicBezTo>
                  <a:lnTo>
                    <a:pt x="139" y="180"/>
                  </a:lnTo>
                  <a:lnTo>
                    <a:pt x="108"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4" name="Freeform 115"/>
            <p:cNvSpPr>
              <a:spLocks noEditPoints="1"/>
            </p:cNvSpPr>
            <p:nvPr/>
          </p:nvSpPr>
          <p:spPr bwMode="auto">
            <a:xfrm>
              <a:off x="5140" y="3287"/>
              <a:ext cx="18" cy="62"/>
            </a:xfrm>
            <a:custGeom>
              <a:avLst/>
              <a:gdLst>
                <a:gd name="T0" fmla="*/ 25 w 76"/>
                <a:gd name="T1" fmla="*/ 266 h 266"/>
                <a:gd name="T2" fmla="*/ 25 w 76"/>
                <a:gd name="T3" fmla="*/ 116 h 266"/>
                <a:gd name="T4" fmla="*/ 0 w 76"/>
                <a:gd name="T5" fmla="*/ 116 h 266"/>
                <a:gd name="T6" fmla="*/ 0 w 76"/>
                <a:gd name="T7" fmla="*/ 90 h 266"/>
                <a:gd name="T8" fmla="*/ 56 w 76"/>
                <a:gd name="T9" fmla="*/ 90 h 266"/>
                <a:gd name="T10" fmla="*/ 56 w 76"/>
                <a:gd name="T11" fmla="*/ 266 h 266"/>
                <a:gd name="T12" fmla="*/ 25 w 76"/>
                <a:gd name="T13" fmla="*/ 266 h 266"/>
                <a:gd name="T14" fmla="*/ 76 w 76"/>
                <a:gd name="T15" fmla="*/ 0 h 266"/>
                <a:gd name="T16" fmla="*/ 39 w 76"/>
                <a:gd name="T17" fmla="*/ 55 h 266"/>
                <a:gd name="T18" fmla="*/ 16 w 76"/>
                <a:gd name="T19" fmla="*/ 55 h 266"/>
                <a:gd name="T20" fmla="*/ 44 w 76"/>
                <a:gd name="T21" fmla="*/ 0 h 266"/>
                <a:gd name="T22" fmla="*/ 76 w 76"/>
                <a:gd name="T23"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6">
                  <a:moveTo>
                    <a:pt x="25" y="266"/>
                  </a:moveTo>
                  <a:lnTo>
                    <a:pt x="25" y="116"/>
                  </a:lnTo>
                  <a:lnTo>
                    <a:pt x="0" y="116"/>
                  </a:lnTo>
                  <a:lnTo>
                    <a:pt x="0" y="90"/>
                  </a:lnTo>
                  <a:lnTo>
                    <a:pt x="56" y="90"/>
                  </a:lnTo>
                  <a:lnTo>
                    <a:pt x="56" y="266"/>
                  </a:lnTo>
                  <a:lnTo>
                    <a:pt x="25" y="266"/>
                  </a:lnTo>
                  <a:close/>
                  <a:moveTo>
                    <a:pt x="76" y="0"/>
                  </a:moveTo>
                  <a:lnTo>
                    <a:pt x="39" y="55"/>
                  </a:lnTo>
                  <a:lnTo>
                    <a:pt x="16" y="55"/>
                  </a:lnTo>
                  <a:lnTo>
                    <a:pt x="44"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5" name="Freeform 116"/>
            <p:cNvSpPr>
              <a:spLocks noEditPoints="1"/>
            </p:cNvSpPr>
            <p:nvPr/>
          </p:nvSpPr>
          <p:spPr bwMode="auto">
            <a:xfrm>
              <a:off x="5187" y="3307"/>
              <a:ext cx="35" cy="58"/>
            </a:xfrm>
            <a:custGeom>
              <a:avLst/>
              <a:gdLst>
                <a:gd name="T0" fmla="*/ 31 w 153"/>
                <a:gd name="T1" fmla="*/ 170 h 248"/>
                <a:gd name="T2" fmla="*/ 31 w 153"/>
                <a:gd name="T3" fmla="*/ 248 h 248"/>
                <a:gd name="T4" fmla="*/ 0 w 153"/>
                <a:gd name="T5" fmla="*/ 248 h 248"/>
                <a:gd name="T6" fmla="*/ 0 w 153"/>
                <a:gd name="T7" fmla="*/ 4 h 248"/>
                <a:gd name="T8" fmla="*/ 31 w 153"/>
                <a:gd name="T9" fmla="*/ 4 h 248"/>
                <a:gd name="T10" fmla="*/ 31 w 153"/>
                <a:gd name="T11" fmla="*/ 18 h 248"/>
                <a:gd name="T12" fmla="*/ 74 w 153"/>
                <a:gd name="T13" fmla="*/ 0 h 248"/>
                <a:gd name="T14" fmla="*/ 132 w 153"/>
                <a:gd name="T15" fmla="*/ 24 h 248"/>
                <a:gd name="T16" fmla="*/ 153 w 153"/>
                <a:gd name="T17" fmla="*/ 92 h 248"/>
                <a:gd name="T18" fmla="*/ 132 w 153"/>
                <a:gd name="T19" fmla="*/ 157 h 248"/>
                <a:gd name="T20" fmla="*/ 71 w 153"/>
                <a:gd name="T21" fmla="*/ 183 h 248"/>
                <a:gd name="T22" fmla="*/ 47 w 153"/>
                <a:gd name="T23" fmla="*/ 179 h 248"/>
                <a:gd name="T24" fmla="*/ 31 w 153"/>
                <a:gd name="T25" fmla="*/ 170 h 248"/>
                <a:gd name="T26" fmla="*/ 31 w 153"/>
                <a:gd name="T27" fmla="*/ 42 h 248"/>
                <a:gd name="T28" fmla="*/ 31 w 153"/>
                <a:gd name="T29" fmla="*/ 144 h 248"/>
                <a:gd name="T30" fmla="*/ 43 w 153"/>
                <a:gd name="T31" fmla="*/ 153 h 248"/>
                <a:gd name="T32" fmla="*/ 62 w 153"/>
                <a:gd name="T33" fmla="*/ 157 h 248"/>
                <a:gd name="T34" fmla="*/ 120 w 153"/>
                <a:gd name="T35" fmla="*/ 91 h 248"/>
                <a:gd name="T36" fmla="*/ 106 w 153"/>
                <a:gd name="T37" fmla="*/ 42 h 248"/>
                <a:gd name="T38" fmla="*/ 62 w 153"/>
                <a:gd name="T39" fmla="*/ 27 h 248"/>
                <a:gd name="T40" fmla="*/ 46 w 153"/>
                <a:gd name="T41" fmla="*/ 31 h 248"/>
                <a:gd name="T42" fmla="*/ 31 w 153"/>
                <a:gd name="T43" fmla="*/ 4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248">
                  <a:moveTo>
                    <a:pt x="31" y="170"/>
                  </a:moveTo>
                  <a:lnTo>
                    <a:pt x="31" y="248"/>
                  </a:lnTo>
                  <a:lnTo>
                    <a:pt x="0" y="248"/>
                  </a:lnTo>
                  <a:lnTo>
                    <a:pt x="0" y="4"/>
                  </a:lnTo>
                  <a:lnTo>
                    <a:pt x="31" y="4"/>
                  </a:lnTo>
                  <a:lnTo>
                    <a:pt x="31" y="18"/>
                  </a:lnTo>
                  <a:cubicBezTo>
                    <a:pt x="43" y="6"/>
                    <a:pt x="57" y="0"/>
                    <a:pt x="74" y="0"/>
                  </a:cubicBezTo>
                  <a:cubicBezTo>
                    <a:pt x="99" y="0"/>
                    <a:pt x="118" y="8"/>
                    <a:pt x="132" y="24"/>
                  </a:cubicBezTo>
                  <a:cubicBezTo>
                    <a:pt x="146" y="39"/>
                    <a:pt x="153" y="62"/>
                    <a:pt x="153" y="92"/>
                  </a:cubicBezTo>
                  <a:cubicBezTo>
                    <a:pt x="153" y="119"/>
                    <a:pt x="146" y="141"/>
                    <a:pt x="132" y="157"/>
                  </a:cubicBezTo>
                  <a:cubicBezTo>
                    <a:pt x="118" y="174"/>
                    <a:pt x="98" y="183"/>
                    <a:pt x="71" y="183"/>
                  </a:cubicBezTo>
                  <a:cubicBezTo>
                    <a:pt x="64" y="183"/>
                    <a:pt x="56" y="181"/>
                    <a:pt x="47" y="179"/>
                  </a:cubicBezTo>
                  <a:cubicBezTo>
                    <a:pt x="39" y="176"/>
                    <a:pt x="33" y="173"/>
                    <a:pt x="31" y="170"/>
                  </a:cubicBezTo>
                  <a:close/>
                  <a:moveTo>
                    <a:pt x="31" y="42"/>
                  </a:moveTo>
                  <a:lnTo>
                    <a:pt x="31" y="144"/>
                  </a:lnTo>
                  <a:cubicBezTo>
                    <a:pt x="33" y="147"/>
                    <a:pt x="37" y="150"/>
                    <a:pt x="43" y="153"/>
                  </a:cubicBezTo>
                  <a:cubicBezTo>
                    <a:pt x="50" y="155"/>
                    <a:pt x="56" y="157"/>
                    <a:pt x="62" y="157"/>
                  </a:cubicBezTo>
                  <a:cubicBezTo>
                    <a:pt x="101" y="157"/>
                    <a:pt x="120" y="135"/>
                    <a:pt x="120" y="91"/>
                  </a:cubicBezTo>
                  <a:cubicBezTo>
                    <a:pt x="120" y="69"/>
                    <a:pt x="115" y="52"/>
                    <a:pt x="106" y="42"/>
                  </a:cubicBezTo>
                  <a:cubicBezTo>
                    <a:pt x="97" y="32"/>
                    <a:pt x="82" y="27"/>
                    <a:pt x="62" y="27"/>
                  </a:cubicBezTo>
                  <a:cubicBezTo>
                    <a:pt x="58" y="27"/>
                    <a:pt x="52" y="28"/>
                    <a:pt x="46" y="31"/>
                  </a:cubicBezTo>
                  <a:cubicBezTo>
                    <a:pt x="40" y="34"/>
                    <a:pt x="35" y="38"/>
                    <a:pt x="31" y="4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6" name="Freeform 117"/>
            <p:cNvSpPr>
              <a:spLocks/>
            </p:cNvSpPr>
            <p:nvPr/>
          </p:nvSpPr>
          <p:spPr bwMode="auto">
            <a:xfrm>
              <a:off x="5230" y="3307"/>
              <a:ext cx="24" cy="42"/>
            </a:xfrm>
            <a:custGeom>
              <a:avLst/>
              <a:gdLst>
                <a:gd name="T0" fmla="*/ 93 w 106"/>
                <a:gd name="T1" fmla="*/ 34 h 180"/>
                <a:gd name="T2" fmla="*/ 72 w 106"/>
                <a:gd name="T3" fmla="*/ 27 h 180"/>
                <a:gd name="T4" fmla="*/ 43 w 106"/>
                <a:gd name="T5" fmla="*/ 42 h 180"/>
                <a:gd name="T6" fmla="*/ 31 w 106"/>
                <a:gd name="T7" fmla="*/ 79 h 180"/>
                <a:gd name="T8" fmla="*/ 31 w 106"/>
                <a:gd name="T9" fmla="*/ 180 h 180"/>
                <a:gd name="T10" fmla="*/ 0 w 106"/>
                <a:gd name="T11" fmla="*/ 180 h 180"/>
                <a:gd name="T12" fmla="*/ 0 w 106"/>
                <a:gd name="T13" fmla="*/ 4 h 180"/>
                <a:gd name="T14" fmla="*/ 31 w 106"/>
                <a:gd name="T15" fmla="*/ 4 h 180"/>
                <a:gd name="T16" fmla="*/ 31 w 106"/>
                <a:gd name="T17" fmla="*/ 32 h 180"/>
                <a:gd name="T18" fmla="*/ 81 w 106"/>
                <a:gd name="T19" fmla="*/ 0 h 180"/>
                <a:gd name="T20" fmla="*/ 106 w 106"/>
                <a:gd name="T21" fmla="*/ 3 h 180"/>
                <a:gd name="T22" fmla="*/ 93 w 106"/>
                <a:gd name="T23" fmla="*/ 3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80">
                  <a:moveTo>
                    <a:pt x="93" y="34"/>
                  </a:moveTo>
                  <a:cubicBezTo>
                    <a:pt x="86" y="29"/>
                    <a:pt x="79" y="27"/>
                    <a:pt x="72" y="27"/>
                  </a:cubicBezTo>
                  <a:cubicBezTo>
                    <a:pt x="61" y="27"/>
                    <a:pt x="51" y="32"/>
                    <a:pt x="43" y="42"/>
                  </a:cubicBezTo>
                  <a:cubicBezTo>
                    <a:pt x="35" y="52"/>
                    <a:pt x="31" y="64"/>
                    <a:pt x="31" y="79"/>
                  </a:cubicBezTo>
                  <a:lnTo>
                    <a:pt x="31" y="180"/>
                  </a:lnTo>
                  <a:lnTo>
                    <a:pt x="0" y="180"/>
                  </a:lnTo>
                  <a:lnTo>
                    <a:pt x="0" y="4"/>
                  </a:lnTo>
                  <a:lnTo>
                    <a:pt x="31" y="4"/>
                  </a:lnTo>
                  <a:lnTo>
                    <a:pt x="31" y="32"/>
                  </a:lnTo>
                  <a:cubicBezTo>
                    <a:pt x="42" y="11"/>
                    <a:pt x="59" y="0"/>
                    <a:pt x="81"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7" name="Freeform 118"/>
            <p:cNvSpPr>
              <a:spLocks noEditPoints="1"/>
            </p:cNvSpPr>
            <p:nvPr/>
          </p:nvSpPr>
          <p:spPr bwMode="auto">
            <a:xfrm>
              <a:off x="5256" y="3307"/>
              <a:ext cx="37" cy="43"/>
            </a:xfrm>
            <a:custGeom>
              <a:avLst/>
              <a:gdLst>
                <a:gd name="T0" fmla="*/ 0 w 159"/>
                <a:gd name="T1" fmla="*/ 91 h 183"/>
                <a:gd name="T2" fmla="*/ 22 w 159"/>
                <a:gd name="T3" fmla="*/ 25 h 183"/>
                <a:gd name="T4" fmla="*/ 80 w 159"/>
                <a:gd name="T5" fmla="*/ 0 h 183"/>
                <a:gd name="T6" fmla="*/ 139 w 159"/>
                <a:gd name="T7" fmla="*/ 24 h 183"/>
                <a:gd name="T8" fmla="*/ 159 w 159"/>
                <a:gd name="T9" fmla="*/ 91 h 183"/>
                <a:gd name="T10" fmla="*/ 138 w 159"/>
                <a:gd name="T11" fmla="*/ 158 h 183"/>
                <a:gd name="T12" fmla="*/ 80 w 159"/>
                <a:gd name="T13" fmla="*/ 183 h 183"/>
                <a:gd name="T14" fmla="*/ 21 w 159"/>
                <a:gd name="T15" fmla="*/ 158 h 183"/>
                <a:gd name="T16" fmla="*/ 0 w 159"/>
                <a:gd name="T17" fmla="*/ 91 h 183"/>
                <a:gd name="T18" fmla="*/ 33 w 159"/>
                <a:gd name="T19" fmla="*/ 91 h 183"/>
                <a:gd name="T20" fmla="*/ 80 w 159"/>
                <a:gd name="T21" fmla="*/ 157 h 183"/>
                <a:gd name="T22" fmla="*/ 114 w 159"/>
                <a:gd name="T23" fmla="*/ 140 h 183"/>
                <a:gd name="T24" fmla="*/ 127 w 159"/>
                <a:gd name="T25" fmla="*/ 91 h 183"/>
                <a:gd name="T26" fmla="*/ 80 w 159"/>
                <a:gd name="T27" fmla="*/ 26 h 183"/>
                <a:gd name="T28" fmla="*/ 46 w 159"/>
                <a:gd name="T29" fmla="*/ 43 h 183"/>
                <a:gd name="T30" fmla="*/ 33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8" y="42"/>
                    <a:pt x="22" y="25"/>
                  </a:cubicBezTo>
                  <a:cubicBezTo>
                    <a:pt x="37" y="9"/>
                    <a:pt x="56" y="0"/>
                    <a:pt x="80" y="0"/>
                  </a:cubicBezTo>
                  <a:cubicBezTo>
                    <a:pt x="105" y="0"/>
                    <a:pt x="125" y="8"/>
                    <a:pt x="139" y="24"/>
                  </a:cubicBezTo>
                  <a:cubicBezTo>
                    <a:pt x="152" y="40"/>
                    <a:pt x="159" y="63"/>
                    <a:pt x="159" y="91"/>
                  </a:cubicBezTo>
                  <a:cubicBezTo>
                    <a:pt x="159" y="120"/>
                    <a:pt x="152" y="142"/>
                    <a:pt x="138" y="158"/>
                  </a:cubicBezTo>
                  <a:cubicBezTo>
                    <a:pt x="124" y="175"/>
                    <a:pt x="105" y="183"/>
                    <a:pt x="80" y="183"/>
                  </a:cubicBezTo>
                  <a:cubicBezTo>
                    <a:pt x="55" y="183"/>
                    <a:pt x="35" y="175"/>
                    <a:pt x="21" y="158"/>
                  </a:cubicBezTo>
                  <a:cubicBezTo>
                    <a:pt x="7" y="141"/>
                    <a:pt x="0" y="119"/>
                    <a:pt x="0" y="91"/>
                  </a:cubicBezTo>
                  <a:close/>
                  <a:moveTo>
                    <a:pt x="33" y="91"/>
                  </a:moveTo>
                  <a:cubicBezTo>
                    <a:pt x="33" y="135"/>
                    <a:pt x="49" y="157"/>
                    <a:pt x="80" y="157"/>
                  </a:cubicBezTo>
                  <a:cubicBezTo>
                    <a:pt x="95" y="157"/>
                    <a:pt x="106" y="151"/>
                    <a:pt x="114" y="140"/>
                  </a:cubicBezTo>
                  <a:cubicBezTo>
                    <a:pt x="123" y="128"/>
                    <a:pt x="127" y="112"/>
                    <a:pt x="127" y="91"/>
                  </a:cubicBezTo>
                  <a:cubicBezTo>
                    <a:pt x="127" y="48"/>
                    <a:pt x="111" y="26"/>
                    <a:pt x="80" y="26"/>
                  </a:cubicBezTo>
                  <a:cubicBezTo>
                    <a:pt x="66" y="26"/>
                    <a:pt x="54" y="32"/>
                    <a:pt x="46" y="43"/>
                  </a:cubicBezTo>
                  <a:cubicBezTo>
                    <a:pt x="37" y="55"/>
                    <a:pt x="33" y="71"/>
                    <a:pt x="33"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8" name="Freeform 119"/>
            <p:cNvSpPr>
              <a:spLocks noEditPoints="1"/>
            </p:cNvSpPr>
            <p:nvPr/>
          </p:nvSpPr>
          <p:spPr bwMode="auto">
            <a:xfrm>
              <a:off x="5298" y="3305"/>
              <a:ext cx="33" cy="60"/>
            </a:xfrm>
            <a:custGeom>
              <a:avLst/>
              <a:gdLst>
                <a:gd name="T0" fmla="*/ 3 w 146"/>
                <a:gd name="T1" fmla="*/ 236 h 256"/>
                <a:gd name="T2" fmla="*/ 20 w 146"/>
                <a:gd name="T3" fmla="*/ 211 h 256"/>
                <a:gd name="T4" fmla="*/ 70 w 146"/>
                <a:gd name="T5" fmla="*/ 229 h 256"/>
                <a:gd name="T6" fmla="*/ 104 w 146"/>
                <a:gd name="T7" fmla="*/ 222 h 256"/>
                <a:gd name="T8" fmla="*/ 116 w 146"/>
                <a:gd name="T9" fmla="*/ 203 h 256"/>
                <a:gd name="T10" fmla="*/ 85 w 146"/>
                <a:gd name="T11" fmla="*/ 182 h 256"/>
                <a:gd name="T12" fmla="*/ 66 w 146"/>
                <a:gd name="T13" fmla="*/ 185 h 256"/>
                <a:gd name="T14" fmla="*/ 44 w 146"/>
                <a:gd name="T15" fmla="*/ 187 h 256"/>
                <a:gd name="T16" fmla="*/ 7 w 146"/>
                <a:gd name="T17" fmla="*/ 159 h 256"/>
                <a:gd name="T18" fmla="*/ 16 w 146"/>
                <a:gd name="T19" fmla="*/ 143 h 256"/>
                <a:gd name="T20" fmla="*/ 37 w 146"/>
                <a:gd name="T21" fmla="*/ 133 h 256"/>
                <a:gd name="T22" fmla="*/ 0 w 146"/>
                <a:gd name="T23" fmla="*/ 73 h 256"/>
                <a:gd name="T24" fmla="*/ 20 w 146"/>
                <a:gd name="T25" fmla="*/ 27 h 256"/>
                <a:gd name="T26" fmla="*/ 67 w 146"/>
                <a:gd name="T27" fmla="*/ 8 h 256"/>
                <a:gd name="T28" fmla="*/ 108 w 146"/>
                <a:gd name="T29" fmla="*/ 19 h 256"/>
                <a:gd name="T30" fmla="*/ 123 w 146"/>
                <a:gd name="T31" fmla="*/ 0 h 256"/>
                <a:gd name="T32" fmla="*/ 144 w 146"/>
                <a:gd name="T33" fmla="*/ 20 h 256"/>
                <a:gd name="T34" fmla="*/ 125 w 146"/>
                <a:gd name="T35" fmla="*/ 34 h 256"/>
                <a:gd name="T36" fmla="*/ 137 w 146"/>
                <a:gd name="T37" fmla="*/ 74 h 256"/>
                <a:gd name="T38" fmla="*/ 120 w 146"/>
                <a:gd name="T39" fmla="*/ 119 h 256"/>
                <a:gd name="T40" fmla="*/ 77 w 146"/>
                <a:gd name="T41" fmla="*/ 140 h 256"/>
                <a:gd name="T42" fmla="*/ 51 w 146"/>
                <a:gd name="T43" fmla="*/ 142 h 256"/>
                <a:gd name="T44" fmla="*/ 39 w 146"/>
                <a:gd name="T45" fmla="*/ 146 h 256"/>
                <a:gd name="T46" fmla="*/ 31 w 146"/>
                <a:gd name="T47" fmla="*/ 154 h 256"/>
                <a:gd name="T48" fmla="*/ 47 w 146"/>
                <a:gd name="T49" fmla="*/ 161 h 256"/>
                <a:gd name="T50" fmla="*/ 69 w 146"/>
                <a:gd name="T51" fmla="*/ 158 h 256"/>
                <a:gd name="T52" fmla="*/ 91 w 146"/>
                <a:gd name="T53" fmla="*/ 156 h 256"/>
                <a:gd name="T54" fmla="*/ 132 w 146"/>
                <a:gd name="T55" fmla="*/ 168 h 256"/>
                <a:gd name="T56" fmla="*/ 146 w 146"/>
                <a:gd name="T57" fmla="*/ 202 h 256"/>
                <a:gd name="T58" fmla="*/ 124 w 146"/>
                <a:gd name="T59" fmla="*/ 242 h 256"/>
                <a:gd name="T60" fmla="*/ 69 w 146"/>
                <a:gd name="T61" fmla="*/ 256 h 256"/>
                <a:gd name="T62" fmla="*/ 33 w 146"/>
                <a:gd name="T63" fmla="*/ 250 h 256"/>
                <a:gd name="T64" fmla="*/ 3 w 146"/>
                <a:gd name="T65" fmla="*/ 236 h 256"/>
                <a:gd name="T66" fmla="*/ 69 w 146"/>
                <a:gd name="T67" fmla="*/ 34 h 256"/>
                <a:gd name="T68" fmla="*/ 43 w 146"/>
                <a:gd name="T69" fmla="*/ 45 h 256"/>
                <a:gd name="T70" fmla="*/ 32 w 146"/>
                <a:gd name="T71" fmla="*/ 73 h 256"/>
                <a:gd name="T72" fmla="*/ 42 w 146"/>
                <a:gd name="T73" fmla="*/ 103 h 256"/>
                <a:gd name="T74" fmla="*/ 69 w 146"/>
                <a:gd name="T75" fmla="*/ 115 h 256"/>
                <a:gd name="T76" fmla="*/ 95 w 146"/>
                <a:gd name="T77" fmla="*/ 104 h 256"/>
                <a:gd name="T78" fmla="*/ 104 w 146"/>
                <a:gd name="T79" fmla="*/ 73 h 256"/>
                <a:gd name="T80" fmla="*/ 94 w 146"/>
                <a:gd name="T81" fmla="*/ 45 h 256"/>
                <a:gd name="T82" fmla="*/ 69 w 146"/>
                <a:gd name="T83" fmla="*/ 3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 h="256">
                  <a:moveTo>
                    <a:pt x="3" y="236"/>
                  </a:moveTo>
                  <a:lnTo>
                    <a:pt x="20" y="211"/>
                  </a:lnTo>
                  <a:cubicBezTo>
                    <a:pt x="38" y="223"/>
                    <a:pt x="55" y="229"/>
                    <a:pt x="70" y="229"/>
                  </a:cubicBezTo>
                  <a:cubicBezTo>
                    <a:pt x="84" y="229"/>
                    <a:pt x="95" y="226"/>
                    <a:pt x="104" y="222"/>
                  </a:cubicBezTo>
                  <a:cubicBezTo>
                    <a:pt x="112" y="217"/>
                    <a:pt x="116" y="211"/>
                    <a:pt x="116" y="203"/>
                  </a:cubicBezTo>
                  <a:cubicBezTo>
                    <a:pt x="116" y="189"/>
                    <a:pt x="105" y="182"/>
                    <a:pt x="85" y="182"/>
                  </a:cubicBezTo>
                  <a:cubicBezTo>
                    <a:pt x="81" y="182"/>
                    <a:pt x="75" y="183"/>
                    <a:pt x="66" y="185"/>
                  </a:cubicBezTo>
                  <a:cubicBezTo>
                    <a:pt x="57" y="186"/>
                    <a:pt x="49" y="187"/>
                    <a:pt x="44" y="187"/>
                  </a:cubicBezTo>
                  <a:cubicBezTo>
                    <a:pt x="19" y="187"/>
                    <a:pt x="7" y="178"/>
                    <a:pt x="7" y="159"/>
                  </a:cubicBezTo>
                  <a:cubicBezTo>
                    <a:pt x="7" y="153"/>
                    <a:pt x="10" y="148"/>
                    <a:pt x="16" y="143"/>
                  </a:cubicBezTo>
                  <a:cubicBezTo>
                    <a:pt x="22" y="139"/>
                    <a:pt x="29" y="135"/>
                    <a:pt x="37" y="133"/>
                  </a:cubicBezTo>
                  <a:cubicBezTo>
                    <a:pt x="13" y="122"/>
                    <a:pt x="0" y="101"/>
                    <a:pt x="0" y="73"/>
                  </a:cubicBezTo>
                  <a:cubicBezTo>
                    <a:pt x="0" y="54"/>
                    <a:pt x="7" y="39"/>
                    <a:pt x="20" y="27"/>
                  </a:cubicBezTo>
                  <a:cubicBezTo>
                    <a:pt x="32" y="15"/>
                    <a:pt x="48" y="8"/>
                    <a:pt x="67" y="8"/>
                  </a:cubicBezTo>
                  <a:cubicBezTo>
                    <a:pt x="84" y="8"/>
                    <a:pt x="98" y="12"/>
                    <a:pt x="108" y="19"/>
                  </a:cubicBezTo>
                  <a:lnTo>
                    <a:pt x="123" y="0"/>
                  </a:lnTo>
                  <a:lnTo>
                    <a:pt x="144" y="20"/>
                  </a:lnTo>
                  <a:lnTo>
                    <a:pt x="125" y="34"/>
                  </a:lnTo>
                  <a:cubicBezTo>
                    <a:pt x="133" y="44"/>
                    <a:pt x="137" y="58"/>
                    <a:pt x="137" y="74"/>
                  </a:cubicBezTo>
                  <a:cubicBezTo>
                    <a:pt x="137" y="92"/>
                    <a:pt x="131" y="107"/>
                    <a:pt x="120" y="119"/>
                  </a:cubicBezTo>
                  <a:cubicBezTo>
                    <a:pt x="109" y="131"/>
                    <a:pt x="95" y="138"/>
                    <a:pt x="77" y="140"/>
                  </a:cubicBezTo>
                  <a:lnTo>
                    <a:pt x="51" y="142"/>
                  </a:lnTo>
                  <a:cubicBezTo>
                    <a:pt x="48" y="143"/>
                    <a:pt x="44" y="144"/>
                    <a:pt x="39" y="146"/>
                  </a:cubicBezTo>
                  <a:cubicBezTo>
                    <a:pt x="33" y="148"/>
                    <a:pt x="31" y="151"/>
                    <a:pt x="31" y="154"/>
                  </a:cubicBezTo>
                  <a:cubicBezTo>
                    <a:pt x="31" y="158"/>
                    <a:pt x="36" y="161"/>
                    <a:pt x="47" y="161"/>
                  </a:cubicBezTo>
                  <a:cubicBezTo>
                    <a:pt x="52" y="161"/>
                    <a:pt x="59" y="160"/>
                    <a:pt x="69" y="158"/>
                  </a:cubicBezTo>
                  <a:cubicBezTo>
                    <a:pt x="79" y="156"/>
                    <a:pt x="86" y="156"/>
                    <a:pt x="91" y="156"/>
                  </a:cubicBezTo>
                  <a:cubicBezTo>
                    <a:pt x="108" y="156"/>
                    <a:pt x="122" y="160"/>
                    <a:pt x="132" y="168"/>
                  </a:cubicBezTo>
                  <a:cubicBezTo>
                    <a:pt x="141" y="176"/>
                    <a:pt x="146" y="188"/>
                    <a:pt x="146" y="202"/>
                  </a:cubicBezTo>
                  <a:cubicBezTo>
                    <a:pt x="146" y="219"/>
                    <a:pt x="139" y="232"/>
                    <a:pt x="124" y="242"/>
                  </a:cubicBezTo>
                  <a:cubicBezTo>
                    <a:pt x="110" y="252"/>
                    <a:pt x="92" y="256"/>
                    <a:pt x="69" y="256"/>
                  </a:cubicBezTo>
                  <a:cubicBezTo>
                    <a:pt x="58" y="256"/>
                    <a:pt x="46" y="254"/>
                    <a:pt x="33" y="250"/>
                  </a:cubicBezTo>
                  <a:cubicBezTo>
                    <a:pt x="21" y="246"/>
                    <a:pt x="11" y="241"/>
                    <a:pt x="3" y="236"/>
                  </a:cubicBezTo>
                  <a:close/>
                  <a:moveTo>
                    <a:pt x="69" y="34"/>
                  </a:moveTo>
                  <a:cubicBezTo>
                    <a:pt x="58" y="34"/>
                    <a:pt x="49" y="37"/>
                    <a:pt x="43" y="45"/>
                  </a:cubicBezTo>
                  <a:cubicBezTo>
                    <a:pt x="36" y="53"/>
                    <a:pt x="32" y="62"/>
                    <a:pt x="32" y="73"/>
                  </a:cubicBezTo>
                  <a:cubicBezTo>
                    <a:pt x="32" y="85"/>
                    <a:pt x="36" y="95"/>
                    <a:pt x="42" y="103"/>
                  </a:cubicBezTo>
                  <a:cubicBezTo>
                    <a:pt x="49" y="111"/>
                    <a:pt x="58" y="115"/>
                    <a:pt x="69" y="115"/>
                  </a:cubicBezTo>
                  <a:cubicBezTo>
                    <a:pt x="80" y="115"/>
                    <a:pt x="89" y="112"/>
                    <a:pt x="95" y="104"/>
                  </a:cubicBezTo>
                  <a:cubicBezTo>
                    <a:pt x="101" y="96"/>
                    <a:pt x="104" y="86"/>
                    <a:pt x="104" y="73"/>
                  </a:cubicBezTo>
                  <a:cubicBezTo>
                    <a:pt x="104" y="62"/>
                    <a:pt x="101" y="53"/>
                    <a:pt x="94" y="45"/>
                  </a:cubicBezTo>
                  <a:cubicBezTo>
                    <a:pt x="88" y="37"/>
                    <a:pt x="79" y="34"/>
                    <a:pt x="69" y="3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29" name="Freeform 120"/>
            <p:cNvSpPr>
              <a:spLocks/>
            </p:cNvSpPr>
            <p:nvPr/>
          </p:nvSpPr>
          <p:spPr bwMode="auto">
            <a:xfrm>
              <a:off x="5339" y="3307"/>
              <a:ext cx="24" cy="42"/>
            </a:xfrm>
            <a:custGeom>
              <a:avLst/>
              <a:gdLst>
                <a:gd name="T0" fmla="*/ 93 w 106"/>
                <a:gd name="T1" fmla="*/ 34 h 180"/>
                <a:gd name="T2" fmla="*/ 72 w 106"/>
                <a:gd name="T3" fmla="*/ 27 h 180"/>
                <a:gd name="T4" fmla="*/ 43 w 106"/>
                <a:gd name="T5" fmla="*/ 42 h 180"/>
                <a:gd name="T6" fmla="*/ 31 w 106"/>
                <a:gd name="T7" fmla="*/ 79 h 180"/>
                <a:gd name="T8" fmla="*/ 31 w 106"/>
                <a:gd name="T9" fmla="*/ 180 h 180"/>
                <a:gd name="T10" fmla="*/ 0 w 106"/>
                <a:gd name="T11" fmla="*/ 180 h 180"/>
                <a:gd name="T12" fmla="*/ 0 w 106"/>
                <a:gd name="T13" fmla="*/ 4 h 180"/>
                <a:gd name="T14" fmla="*/ 31 w 106"/>
                <a:gd name="T15" fmla="*/ 4 h 180"/>
                <a:gd name="T16" fmla="*/ 31 w 106"/>
                <a:gd name="T17" fmla="*/ 32 h 180"/>
                <a:gd name="T18" fmla="*/ 82 w 106"/>
                <a:gd name="T19" fmla="*/ 0 h 180"/>
                <a:gd name="T20" fmla="*/ 106 w 106"/>
                <a:gd name="T21" fmla="*/ 3 h 180"/>
                <a:gd name="T22" fmla="*/ 93 w 106"/>
                <a:gd name="T23" fmla="*/ 3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80">
                  <a:moveTo>
                    <a:pt x="93" y="34"/>
                  </a:moveTo>
                  <a:cubicBezTo>
                    <a:pt x="86" y="29"/>
                    <a:pt x="79" y="27"/>
                    <a:pt x="72" y="27"/>
                  </a:cubicBezTo>
                  <a:cubicBezTo>
                    <a:pt x="61" y="27"/>
                    <a:pt x="52" y="32"/>
                    <a:pt x="43" y="42"/>
                  </a:cubicBezTo>
                  <a:cubicBezTo>
                    <a:pt x="35" y="52"/>
                    <a:pt x="31" y="64"/>
                    <a:pt x="31" y="79"/>
                  </a:cubicBezTo>
                  <a:lnTo>
                    <a:pt x="31" y="180"/>
                  </a:lnTo>
                  <a:lnTo>
                    <a:pt x="0" y="180"/>
                  </a:lnTo>
                  <a:lnTo>
                    <a:pt x="0" y="4"/>
                  </a:lnTo>
                  <a:lnTo>
                    <a:pt x="31" y="4"/>
                  </a:lnTo>
                  <a:lnTo>
                    <a:pt x="31" y="32"/>
                  </a:lnTo>
                  <a:cubicBezTo>
                    <a:pt x="42" y="11"/>
                    <a:pt x="59" y="0"/>
                    <a:pt x="82"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0" name="Freeform 121"/>
            <p:cNvSpPr>
              <a:spLocks noEditPoints="1"/>
            </p:cNvSpPr>
            <p:nvPr/>
          </p:nvSpPr>
          <p:spPr bwMode="auto">
            <a:xfrm>
              <a:off x="5366" y="3307"/>
              <a:ext cx="34" cy="43"/>
            </a:xfrm>
            <a:custGeom>
              <a:avLst/>
              <a:gdLst>
                <a:gd name="T0" fmla="*/ 108 w 150"/>
                <a:gd name="T1" fmla="*/ 159 h 183"/>
                <a:gd name="T2" fmla="*/ 51 w 150"/>
                <a:gd name="T3" fmla="*/ 183 h 183"/>
                <a:gd name="T4" fmla="*/ 15 w 150"/>
                <a:gd name="T5" fmla="*/ 168 h 183"/>
                <a:gd name="T6" fmla="*/ 0 w 150"/>
                <a:gd name="T7" fmla="*/ 130 h 183"/>
                <a:gd name="T8" fmla="*/ 23 w 150"/>
                <a:gd name="T9" fmla="*/ 85 h 183"/>
                <a:gd name="T10" fmla="*/ 83 w 150"/>
                <a:gd name="T11" fmla="*/ 67 h 183"/>
                <a:gd name="T12" fmla="*/ 105 w 150"/>
                <a:gd name="T13" fmla="*/ 71 h 183"/>
                <a:gd name="T14" fmla="*/ 67 w 150"/>
                <a:gd name="T15" fmla="*/ 28 h 183"/>
                <a:gd name="T16" fmla="*/ 22 w 150"/>
                <a:gd name="T17" fmla="*/ 44 h 183"/>
                <a:gd name="T18" fmla="*/ 9 w 150"/>
                <a:gd name="T19" fmla="*/ 18 h 183"/>
                <a:gd name="T20" fmla="*/ 34 w 150"/>
                <a:gd name="T21" fmla="*/ 6 h 183"/>
                <a:gd name="T22" fmla="*/ 64 w 150"/>
                <a:gd name="T23" fmla="*/ 0 h 183"/>
                <a:gd name="T24" fmla="*/ 119 w 150"/>
                <a:gd name="T25" fmla="*/ 18 h 183"/>
                <a:gd name="T26" fmla="*/ 137 w 150"/>
                <a:gd name="T27" fmla="*/ 73 h 183"/>
                <a:gd name="T28" fmla="*/ 137 w 150"/>
                <a:gd name="T29" fmla="*/ 136 h 183"/>
                <a:gd name="T30" fmla="*/ 150 w 150"/>
                <a:gd name="T31" fmla="*/ 167 h 183"/>
                <a:gd name="T32" fmla="*/ 150 w 150"/>
                <a:gd name="T33" fmla="*/ 183 h 183"/>
                <a:gd name="T34" fmla="*/ 122 w 150"/>
                <a:gd name="T35" fmla="*/ 177 h 183"/>
                <a:gd name="T36" fmla="*/ 108 w 150"/>
                <a:gd name="T37" fmla="*/ 159 h 183"/>
                <a:gd name="T38" fmla="*/ 105 w 150"/>
                <a:gd name="T39" fmla="*/ 93 h 183"/>
                <a:gd name="T40" fmla="*/ 85 w 150"/>
                <a:gd name="T41" fmla="*/ 90 h 183"/>
                <a:gd name="T42" fmla="*/ 46 w 150"/>
                <a:gd name="T43" fmla="*/ 102 h 183"/>
                <a:gd name="T44" fmla="*/ 31 w 150"/>
                <a:gd name="T45" fmla="*/ 131 h 183"/>
                <a:gd name="T46" fmla="*/ 63 w 150"/>
                <a:gd name="T47" fmla="*/ 158 h 183"/>
                <a:gd name="T48" fmla="*/ 105 w 150"/>
                <a:gd name="T49" fmla="*/ 136 h 183"/>
                <a:gd name="T50" fmla="*/ 105 w 150"/>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183">
                  <a:moveTo>
                    <a:pt x="108" y="159"/>
                  </a:moveTo>
                  <a:cubicBezTo>
                    <a:pt x="96" y="175"/>
                    <a:pt x="77" y="183"/>
                    <a:pt x="51" y="183"/>
                  </a:cubicBezTo>
                  <a:cubicBezTo>
                    <a:pt x="37" y="183"/>
                    <a:pt x="25" y="178"/>
                    <a:pt x="15" y="168"/>
                  </a:cubicBezTo>
                  <a:cubicBezTo>
                    <a:pt x="5" y="158"/>
                    <a:pt x="0" y="145"/>
                    <a:pt x="0" y="130"/>
                  </a:cubicBezTo>
                  <a:cubicBezTo>
                    <a:pt x="0" y="113"/>
                    <a:pt x="8" y="98"/>
                    <a:pt x="23" y="85"/>
                  </a:cubicBezTo>
                  <a:cubicBezTo>
                    <a:pt x="39" y="73"/>
                    <a:pt x="59" y="67"/>
                    <a:pt x="83" y="67"/>
                  </a:cubicBezTo>
                  <a:cubicBezTo>
                    <a:pt x="90" y="67"/>
                    <a:pt x="97" y="68"/>
                    <a:pt x="105" y="71"/>
                  </a:cubicBezTo>
                  <a:cubicBezTo>
                    <a:pt x="105" y="43"/>
                    <a:pt x="93" y="28"/>
                    <a:pt x="67" y="28"/>
                  </a:cubicBezTo>
                  <a:cubicBezTo>
                    <a:pt x="48" y="28"/>
                    <a:pt x="33" y="34"/>
                    <a:pt x="22" y="44"/>
                  </a:cubicBezTo>
                  <a:lnTo>
                    <a:pt x="9" y="18"/>
                  </a:lnTo>
                  <a:cubicBezTo>
                    <a:pt x="15" y="13"/>
                    <a:pt x="23" y="9"/>
                    <a:pt x="34" y="6"/>
                  </a:cubicBezTo>
                  <a:cubicBezTo>
                    <a:pt x="44" y="2"/>
                    <a:pt x="54" y="0"/>
                    <a:pt x="64" y="0"/>
                  </a:cubicBezTo>
                  <a:cubicBezTo>
                    <a:pt x="89" y="0"/>
                    <a:pt x="108" y="6"/>
                    <a:pt x="119" y="18"/>
                  </a:cubicBezTo>
                  <a:cubicBezTo>
                    <a:pt x="131" y="29"/>
                    <a:pt x="137" y="48"/>
                    <a:pt x="137" y="73"/>
                  </a:cubicBezTo>
                  <a:lnTo>
                    <a:pt x="137" y="136"/>
                  </a:lnTo>
                  <a:cubicBezTo>
                    <a:pt x="137" y="152"/>
                    <a:pt x="141" y="162"/>
                    <a:pt x="150" y="167"/>
                  </a:cubicBezTo>
                  <a:lnTo>
                    <a:pt x="150" y="183"/>
                  </a:lnTo>
                  <a:cubicBezTo>
                    <a:pt x="138" y="183"/>
                    <a:pt x="128" y="181"/>
                    <a:pt x="122" y="177"/>
                  </a:cubicBezTo>
                  <a:cubicBezTo>
                    <a:pt x="116" y="174"/>
                    <a:pt x="111" y="168"/>
                    <a:pt x="108" y="159"/>
                  </a:cubicBezTo>
                  <a:close/>
                  <a:moveTo>
                    <a:pt x="105" y="93"/>
                  </a:moveTo>
                  <a:cubicBezTo>
                    <a:pt x="95" y="91"/>
                    <a:pt x="89" y="90"/>
                    <a:pt x="85" y="90"/>
                  </a:cubicBezTo>
                  <a:cubicBezTo>
                    <a:pt x="69" y="90"/>
                    <a:pt x="56" y="94"/>
                    <a:pt x="46" y="102"/>
                  </a:cubicBezTo>
                  <a:cubicBezTo>
                    <a:pt x="36" y="110"/>
                    <a:pt x="31" y="120"/>
                    <a:pt x="31" y="131"/>
                  </a:cubicBezTo>
                  <a:cubicBezTo>
                    <a:pt x="31" y="149"/>
                    <a:pt x="42" y="158"/>
                    <a:pt x="63" y="158"/>
                  </a:cubicBezTo>
                  <a:cubicBezTo>
                    <a:pt x="79" y="158"/>
                    <a:pt x="93" y="151"/>
                    <a:pt x="105" y="136"/>
                  </a:cubicBezTo>
                  <a:lnTo>
                    <a:pt x="105"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1" name="Freeform 122"/>
            <p:cNvSpPr>
              <a:spLocks/>
            </p:cNvSpPr>
            <p:nvPr/>
          </p:nvSpPr>
          <p:spPr bwMode="auto">
            <a:xfrm>
              <a:off x="5408" y="3307"/>
              <a:ext cx="53" cy="42"/>
            </a:xfrm>
            <a:custGeom>
              <a:avLst/>
              <a:gdLst>
                <a:gd name="T0" fmla="*/ 203 w 234"/>
                <a:gd name="T1" fmla="*/ 180 h 180"/>
                <a:gd name="T2" fmla="*/ 203 w 234"/>
                <a:gd name="T3" fmla="*/ 68 h 180"/>
                <a:gd name="T4" fmla="*/ 167 w 234"/>
                <a:gd name="T5" fmla="*/ 27 h 180"/>
                <a:gd name="T6" fmla="*/ 146 w 234"/>
                <a:gd name="T7" fmla="*/ 34 h 180"/>
                <a:gd name="T8" fmla="*/ 133 w 234"/>
                <a:gd name="T9" fmla="*/ 50 h 180"/>
                <a:gd name="T10" fmla="*/ 133 w 234"/>
                <a:gd name="T11" fmla="*/ 180 h 180"/>
                <a:gd name="T12" fmla="*/ 101 w 234"/>
                <a:gd name="T13" fmla="*/ 180 h 180"/>
                <a:gd name="T14" fmla="*/ 101 w 234"/>
                <a:gd name="T15" fmla="*/ 55 h 180"/>
                <a:gd name="T16" fmla="*/ 92 w 234"/>
                <a:gd name="T17" fmla="*/ 34 h 180"/>
                <a:gd name="T18" fmla="*/ 66 w 234"/>
                <a:gd name="T19" fmla="*/ 27 h 180"/>
                <a:gd name="T20" fmla="*/ 46 w 234"/>
                <a:gd name="T21" fmla="*/ 34 h 180"/>
                <a:gd name="T22" fmla="*/ 31 w 234"/>
                <a:gd name="T23" fmla="*/ 50 h 180"/>
                <a:gd name="T24" fmla="*/ 31 w 234"/>
                <a:gd name="T25" fmla="*/ 180 h 180"/>
                <a:gd name="T26" fmla="*/ 0 w 234"/>
                <a:gd name="T27" fmla="*/ 180 h 180"/>
                <a:gd name="T28" fmla="*/ 0 w 234"/>
                <a:gd name="T29" fmla="*/ 4 h 180"/>
                <a:gd name="T30" fmla="*/ 20 w 234"/>
                <a:gd name="T31" fmla="*/ 4 h 180"/>
                <a:gd name="T32" fmla="*/ 30 w 234"/>
                <a:gd name="T33" fmla="*/ 24 h 180"/>
                <a:gd name="T34" fmla="*/ 76 w 234"/>
                <a:gd name="T35" fmla="*/ 0 h 180"/>
                <a:gd name="T36" fmla="*/ 128 w 234"/>
                <a:gd name="T37" fmla="*/ 24 h 180"/>
                <a:gd name="T38" fmla="*/ 148 w 234"/>
                <a:gd name="T39" fmla="*/ 7 h 180"/>
                <a:gd name="T40" fmla="*/ 177 w 234"/>
                <a:gd name="T41" fmla="*/ 0 h 180"/>
                <a:gd name="T42" fmla="*/ 219 w 234"/>
                <a:gd name="T43" fmla="*/ 17 h 180"/>
                <a:gd name="T44" fmla="*/ 234 w 234"/>
                <a:gd name="T45" fmla="*/ 62 h 180"/>
                <a:gd name="T46" fmla="*/ 234 w 234"/>
                <a:gd name="T47" fmla="*/ 180 h 180"/>
                <a:gd name="T48" fmla="*/ 203 w 234"/>
                <a:gd name="T4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4" h="180">
                  <a:moveTo>
                    <a:pt x="203" y="180"/>
                  </a:moveTo>
                  <a:lnTo>
                    <a:pt x="203" y="68"/>
                  </a:lnTo>
                  <a:cubicBezTo>
                    <a:pt x="203" y="41"/>
                    <a:pt x="191" y="27"/>
                    <a:pt x="167" y="27"/>
                  </a:cubicBezTo>
                  <a:cubicBezTo>
                    <a:pt x="160" y="27"/>
                    <a:pt x="153" y="29"/>
                    <a:pt x="146" y="34"/>
                  </a:cubicBezTo>
                  <a:cubicBezTo>
                    <a:pt x="140" y="38"/>
                    <a:pt x="135" y="44"/>
                    <a:pt x="133" y="50"/>
                  </a:cubicBezTo>
                  <a:lnTo>
                    <a:pt x="133" y="180"/>
                  </a:lnTo>
                  <a:lnTo>
                    <a:pt x="101" y="180"/>
                  </a:lnTo>
                  <a:lnTo>
                    <a:pt x="101" y="55"/>
                  </a:lnTo>
                  <a:cubicBezTo>
                    <a:pt x="101" y="46"/>
                    <a:pt x="98" y="39"/>
                    <a:pt x="92" y="34"/>
                  </a:cubicBezTo>
                  <a:cubicBezTo>
                    <a:pt x="85" y="29"/>
                    <a:pt x="77" y="27"/>
                    <a:pt x="66" y="27"/>
                  </a:cubicBezTo>
                  <a:cubicBezTo>
                    <a:pt x="60" y="27"/>
                    <a:pt x="53" y="29"/>
                    <a:pt x="46" y="34"/>
                  </a:cubicBezTo>
                  <a:cubicBezTo>
                    <a:pt x="39" y="39"/>
                    <a:pt x="34" y="44"/>
                    <a:pt x="31" y="50"/>
                  </a:cubicBezTo>
                  <a:lnTo>
                    <a:pt x="31" y="180"/>
                  </a:lnTo>
                  <a:lnTo>
                    <a:pt x="0" y="180"/>
                  </a:lnTo>
                  <a:lnTo>
                    <a:pt x="0" y="4"/>
                  </a:lnTo>
                  <a:lnTo>
                    <a:pt x="20" y="4"/>
                  </a:lnTo>
                  <a:lnTo>
                    <a:pt x="30" y="24"/>
                  </a:lnTo>
                  <a:cubicBezTo>
                    <a:pt x="42" y="8"/>
                    <a:pt x="57" y="0"/>
                    <a:pt x="76" y="0"/>
                  </a:cubicBezTo>
                  <a:cubicBezTo>
                    <a:pt x="101" y="0"/>
                    <a:pt x="118" y="8"/>
                    <a:pt x="128" y="24"/>
                  </a:cubicBezTo>
                  <a:cubicBezTo>
                    <a:pt x="132" y="17"/>
                    <a:pt x="138" y="12"/>
                    <a:pt x="148" y="7"/>
                  </a:cubicBezTo>
                  <a:cubicBezTo>
                    <a:pt x="157" y="3"/>
                    <a:pt x="167" y="0"/>
                    <a:pt x="177" y="0"/>
                  </a:cubicBezTo>
                  <a:cubicBezTo>
                    <a:pt x="195" y="0"/>
                    <a:pt x="210" y="6"/>
                    <a:pt x="219" y="17"/>
                  </a:cubicBezTo>
                  <a:cubicBezTo>
                    <a:pt x="229" y="27"/>
                    <a:pt x="234" y="43"/>
                    <a:pt x="234" y="62"/>
                  </a:cubicBezTo>
                  <a:lnTo>
                    <a:pt x="234" y="180"/>
                  </a:lnTo>
                  <a:lnTo>
                    <a:pt x="20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2" name="Freeform 123"/>
            <p:cNvSpPr>
              <a:spLocks/>
            </p:cNvSpPr>
            <p:nvPr/>
          </p:nvSpPr>
          <p:spPr bwMode="auto">
            <a:xfrm>
              <a:off x="5490" y="3293"/>
              <a:ext cx="44" cy="57"/>
            </a:xfrm>
            <a:custGeom>
              <a:avLst/>
              <a:gdLst>
                <a:gd name="T0" fmla="*/ 106 w 193"/>
                <a:gd name="T1" fmla="*/ 244 h 244"/>
                <a:gd name="T2" fmla="*/ 90 w 193"/>
                <a:gd name="T3" fmla="*/ 244 h 244"/>
                <a:gd name="T4" fmla="*/ 0 w 193"/>
                <a:gd name="T5" fmla="*/ 0 h 244"/>
                <a:gd name="T6" fmla="*/ 37 w 193"/>
                <a:gd name="T7" fmla="*/ 0 h 244"/>
                <a:gd name="T8" fmla="*/ 98 w 193"/>
                <a:gd name="T9" fmla="*/ 177 h 244"/>
                <a:gd name="T10" fmla="*/ 158 w 193"/>
                <a:gd name="T11" fmla="*/ 0 h 244"/>
                <a:gd name="T12" fmla="*/ 193 w 193"/>
                <a:gd name="T13" fmla="*/ 0 h 244"/>
                <a:gd name="T14" fmla="*/ 106 w 193"/>
                <a:gd name="T15" fmla="*/ 244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 h="244">
                  <a:moveTo>
                    <a:pt x="106" y="244"/>
                  </a:moveTo>
                  <a:lnTo>
                    <a:pt x="90" y="244"/>
                  </a:lnTo>
                  <a:lnTo>
                    <a:pt x="0" y="0"/>
                  </a:lnTo>
                  <a:lnTo>
                    <a:pt x="37" y="0"/>
                  </a:lnTo>
                  <a:lnTo>
                    <a:pt x="98" y="177"/>
                  </a:lnTo>
                  <a:lnTo>
                    <a:pt x="158" y="0"/>
                  </a:lnTo>
                  <a:lnTo>
                    <a:pt x="193" y="0"/>
                  </a:lnTo>
                  <a:lnTo>
                    <a:pt x="106" y="2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3" name="Freeform 124"/>
            <p:cNvSpPr>
              <a:spLocks noEditPoints="1"/>
            </p:cNvSpPr>
            <p:nvPr/>
          </p:nvSpPr>
          <p:spPr bwMode="auto">
            <a:xfrm>
              <a:off x="5534" y="3287"/>
              <a:ext cx="37" cy="78"/>
            </a:xfrm>
            <a:custGeom>
              <a:avLst/>
              <a:gdLst>
                <a:gd name="T0" fmla="*/ 88 w 162"/>
                <a:gd name="T1" fmla="*/ 295 h 334"/>
                <a:gd name="T2" fmla="*/ 62 w 162"/>
                <a:gd name="T3" fmla="*/ 323 h 334"/>
                <a:gd name="T4" fmla="*/ 19 w 162"/>
                <a:gd name="T5" fmla="*/ 334 h 334"/>
                <a:gd name="T6" fmla="*/ 19 w 162"/>
                <a:gd name="T7" fmla="*/ 307 h 334"/>
                <a:gd name="T8" fmla="*/ 52 w 162"/>
                <a:gd name="T9" fmla="*/ 297 h 334"/>
                <a:gd name="T10" fmla="*/ 66 w 162"/>
                <a:gd name="T11" fmla="*/ 275 h 334"/>
                <a:gd name="T12" fmla="*/ 61 w 162"/>
                <a:gd name="T13" fmla="*/ 247 h 334"/>
                <a:gd name="T14" fmla="*/ 48 w 162"/>
                <a:gd name="T15" fmla="*/ 212 h 334"/>
                <a:gd name="T16" fmla="*/ 0 w 162"/>
                <a:gd name="T17" fmla="*/ 90 h 334"/>
                <a:gd name="T18" fmla="*/ 32 w 162"/>
                <a:gd name="T19" fmla="*/ 90 h 334"/>
                <a:gd name="T20" fmla="*/ 84 w 162"/>
                <a:gd name="T21" fmla="*/ 226 h 334"/>
                <a:gd name="T22" fmla="*/ 130 w 162"/>
                <a:gd name="T23" fmla="*/ 90 h 334"/>
                <a:gd name="T24" fmla="*/ 162 w 162"/>
                <a:gd name="T25" fmla="*/ 90 h 334"/>
                <a:gd name="T26" fmla="*/ 88 w 162"/>
                <a:gd name="T27" fmla="*/ 295 h 334"/>
                <a:gd name="T28" fmla="*/ 123 w 162"/>
                <a:gd name="T29" fmla="*/ 0 h 334"/>
                <a:gd name="T30" fmla="*/ 85 w 162"/>
                <a:gd name="T31" fmla="*/ 55 h 334"/>
                <a:gd name="T32" fmla="*/ 62 w 162"/>
                <a:gd name="T33" fmla="*/ 55 h 334"/>
                <a:gd name="T34" fmla="*/ 90 w 162"/>
                <a:gd name="T35" fmla="*/ 0 h 334"/>
                <a:gd name="T36" fmla="*/ 123 w 162"/>
                <a:gd name="T3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334">
                  <a:moveTo>
                    <a:pt x="88" y="295"/>
                  </a:moveTo>
                  <a:cubicBezTo>
                    <a:pt x="84" y="307"/>
                    <a:pt x="75" y="316"/>
                    <a:pt x="62" y="323"/>
                  </a:cubicBezTo>
                  <a:cubicBezTo>
                    <a:pt x="49" y="331"/>
                    <a:pt x="35" y="334"/>
                    <a:pt x="19" y="334"/>
                  </a:cubicBezTo>
                  <a:lnTo>
                    <a:pt x="19" y="307"/>
                  </a:lnTo>
                  <a:cubicBezTo>
                    <a:pt x="32" y="307"/>
                    <a:pt x="43" y="304"/>
                    <a:pt x="52" y="297"/>
                  </a:cubicBezTo>
                  <a:cubicBezTo>
                    <a:pt x="62" y="291"/>
                    <a:pt x="66" y="284"/>
                    <a:pt x="66" y="275"/>
                  </a:cubicBezTo>
                  <a:cubicBezTo>
                    <a:pt x="66" y="266"/>
                    <a:pt x="65" y="256"/>
                    <a:pt x="61" y="247"/>
                  </a:cubicBezTo>
                  <a:cubicBezTo>
                    <a:pt x="58" y="237"/>
                    <a:pt x="53" y="226"/>
                    <a:pt x="48" y="212"/>
                  </a:cubicBezTo>
                  <a:lnTo>
                    <a:pt x="0" y="90"/>
                  </a:lnTo>
                  <a:lnTo>
                    <a:pt x="32" y="90"/>
                  </a:lnTo>
                  <a:lnTo>
                    <a:pt x="84" y="226"/>
                  </a:lnTo>
                  <a:lnTo>
                    <a:pt x="130" y="90"/>
                  </a:lnTo>
                  <a:lnTo>
                    <a:pt x="162" y="90"/>
                  </a:lnTo>
                  <a:lnTo>
                    <a:pt x="88" y="295"/>
                  </a:lnTo>
                  <a:close/>
                  <a:moveTo>
                    <a:pt x="123" y="0"/>
                  </a:moveTo>
                  <a:lnTo>
                    <a:pt x="85" y="55"/>
                  </a:lnTo>
                  <a:lnTo>
                    <a:pt x="62" y="55"/>
                  </a:lnTo>
                  <a:lnTo>
                    <a:pt x="90" y="0"/>
                  </a:lnTo>
                  <a:lnTo>
                    <a:pt x="12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4" name="Freeform 125"/>
            <p:cNvSpPr>
              <a:spLocks/>
            </p:cNvSpPr>
            <p:nvPr/>
          </p:nvSpPr>
          <p:spPr bwMode="auto">
            <a:xfrm>
              <a:off x="5573" y="3308"/>
              <a:ext cx="34" cy="41"/>
            </a:xfrm>
            <a:custGeom>
              <a:avLst/>
              <a:gdLst>
                <a:gd name="T0" fmla="*/ 49 w 146"/>
                <a:gd name="T1" fmla="*/ 148 h 176"/>
                <a:gd name="T2" fmla="*/ 146 w 146"/>
                <a:gd name="T3" fmla="*/ 148 h 176"/>
                <a:gd name="T4" fmla="*/ 146 w 146"/>
                <a:gd name="T5" fmla="*/ 176 h 176"/>
                <a:gd name="T6" fmla="*/ 0 w 146"/>
                <a:gd name="T7" fmla="*/ 176 h 176"/>
                <a:gd name="T8" fmla="*/ 0 w 146"/>
                <a:gd name="T9" fmla="*/ 167 h 176"/>
                <a:gd name="T10" fmla="*/ 100 w 146"/>
                <a:gd name="T11" fmla="*/ 28 h 176"/>
                <a:gd name="T12" fmla="*/ 2 w 146"/>
                <a:gd name="T13" fmla="*/ 28 h 176"/>
                <a:gd name="T14" fmla="*/ 2 w 146"/>
                <a:gd name="T15" fmla="*/ 0 h 176"/>
                <a:gd name="T16" fmla="*/ 145 w 146"/>
                <a:gd name="T17" fmla="*/ 0 h 176"/>
                <a:gd name="T18" fmla="*/ 145 w 146"/>
                <a:gd name="T19" fmla="*/ 9 h 176"/>
                <a:gd name="T20" fmla="*/ 49 w 146"/>
                <a:gd name="T21"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6" h="176">
                  <a:moveTo>
                    <a:pt x="49" y="148"/>
                  </a:moveTo>
                  <a:lnTo>
                    <a:pt x="146" y="148"/>
                  </a:lnTo>
                  <a:lnTo>
                    <a:pt x="146" y="176"/>
                  </a:lnTo>
                  <a:lnTo>
                    <a:pt x="0" y="176"/>
                  </a:lnTo>
                  <a:lnTo>
                    <a:pt x="0" y="167"/>
                  </a:lnTo>
                  <a:lnTo>
                    <a:pt x="100" y="28"/>
                  </a:lnTo>
                  <a:lnTo>
                    <a:pt x="2" y="28"/>
                  </a:lnTo>
                  <a:lnTo>
                    <a:pt x="2" y="0"/>
                  </a:lnTo>
                  <a:lnTo>
                    <a:pt x="145" y="0"/>
                  </a:lnTo>
                  <a:lnTo>
                    <a:pt x="145" y="9"/>
                  </a:lnTo>
                  <a:lnTo>
                    <a:pt x="49" y="1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5" name="Freeform 126"/>
            <p:cNvSpPr>
              <a:spLocks/>
            </p:cNvSpPr>
            <p:nvPr/>
          </p:nvSpPr>
          <p:spPr bwMode="auto">
            <a:xfrm>
              <a:off x="5613" y="3291"/>
              <a:ext cx="34" cy="58"/>
            </a:xfrm>
            <a:custGeom>
              <a:avLst/>
              <a:gdLst>
                <a:gd name="T0" fmla="*/ 114 w 148"/>
                <a:gd name="T1" fmla="*/ 248 h 248"/>
                <a:gd name="T2" fmla="*/ 59 w 148"/>
                <a:gd name="T3" fmla="*/ 160 h 248"/>
                <a:gd name="T4" fmla="*/ 31 w 148"/>
                <a:gd name="T5" fmla="*/ 188 h 248"/>
                <a:gd name="T6" fmla="*/ 31 w 148"/>
                <a:gd name="T7" fmla="*/ 248 h 248"/>
                <a:gd name="T8" fmla="*/ 0 w 148"/>
                <a:gd name="T9" fmla="*/ 248 h 248"/>
                <a:gd name="T10" fmla="*/ 0 w 148"/>
                <a:gd name="T11" fmla="*/ 0 h 248"/>
                <a:gd name="T12" fmla="*/ 31 w 148"/>
                <a:gd name="T13" fmla="*/ 0 h 248"/>
                <a:gd name="T14" fmla="*/ 31 w 148"/>
                <a:gd name="T15" fmla="*/ 153 h 248"/>
                <a:gd name="T16" fmla="*/ 99 w 148"/>
                <a:gd name="T17" fmla="*/ 72 h 248"/>
                <a:gd name="T18" fmla="*/ 135 w 148"/>
                <a:gd name="T19" fmla="*/ 72 h 248"/>
                <a:gd name="T20" fmla="*/ 79 w 148"/>
                <a:gd name="T21" fmla="*/ 139 h 248"/>
                <a:gd name="T22" fmla="*/ 148 w 148"/>
                <a:gd name="T23" fmla="*/ 248 h 248"/>
                <a:gd name="T24" fmla="*/ 114 w 148"/>
                <a:gd name="T25" fmla="*/ 24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248">
                  <a:moveTo>
                    <a:pt x="114" y="248"/>
                  </a:moveTo>
                  <a:lnTo>
                    <a:pt x="59" y="160"/>
                  </a:lnTo>
                  <a:lnTo>
                    <a:pt x="31" y="188"/>
                  </a:lnTo>
                  <a:lnTo>
                    <a:pt x="31" y="248"/>
                  </a:lnTo>
                  <a:lnTo>
                    <a:pt x="0" y="248"/>
                  </a:lnTo>
                  <a:lnTo>
                    <a:pt x="0" y="0"/>
                  </a:lnTo>
                  <a:lnTo>
                    <a:pt x="31" y="0"/>
                  </a:lnTo>
                  <a:lnTo>
                    <a:pt x="31" y="153"/>
                  </a:lnTo>
                  <a:lnTo>
                    <a:pt x="99" y="72"/>
                  </a:lnTo>
                  <a:lnTo>
                    <a:pt x="135" y="72"/>
                  </a:lnTo>
                  <a:lnTo>
                    <a:pt x="79" y="139"/>
                  </a:lnTo>
                  <a:lnTo>
                    <a:pt x="148" y="248"/>
                  </a:lnTo>
                  <a:lnTo>
                    <a:pt x="114" y="2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6" name="Freeform 127"/>
            <p:cNvSpPr>
              <a:spLocks/>
            </p:cNvSpPr>
            <p:nvPr/>
          </p:nvSpPr>
          <p:spPr bwMode="auto">
            <a:xfrm>
              <a:off x="5651" y="3308"/>
              <a:ext cx="32" cy="42"/>
            </a:xfrm>
            <a:custGeom>
              <a:avLst/>
              <a:gdLst>
                <a:gd name="T0" fmla="*/ 31 w 143"/>
                <a:gd name="T1" fmla="*/ 0 h 179"/>
                <a:gd name="T2" fmla="*/ 31 w 143"/>
                <a:gd name="T3" fmla="*/ 112 h 179"/>
                <a:gd name="T4" fmla="*/ 67 w 143"/>
                <a:gd name="T5" fmla="*/ 153 h 179"/>
                <a:gd name="T6" fmla="*/ 95 w 143"/>
                <a:gd name="T7" fmla="*/ 144 h 179"/>
                <a:gd name="T8" fmla="*/ 112 w 143"/>
                <a:gd name="T9" fmla="*/ 123 h 179"/>
                <a:gd name="T10" fmla="*/ 112 w 143"/>
                <a:gd name="T11" fmla="*/ 0 h 179"/>
                <a:gd name="T12" fmla="*/ 143 w 143"/>
                <a:gd name="T13" fmla="*/ 0 h 179"/>
                <a:gd name="T14" fmla="*/ 143 w 143"/>
                <a:gd name="T15" fmla="*/ 176 h 179"/>
                <a:gd name="T16" fmla="*/ 112 w 143"/>
                <a:gd name="T17" fmla="*/ 176 h 179"/>
                <a:gd name="T18" fmla="*/ 112 w 143"/>
                <a:gd name="T19" fmla="*/ 151 h 179"/>
                <a:gd name="T20" fmla="*/ 91 w 143"/>
                <a:gd name="T21" fmla="*/ 170 h 179"/>
                <a:gd name="T22" fmla="*/ 60 w 143"/>
                <a:gd name="T23" fmla="*/ 179 h 179"/>
                <a:gd name="T24" fmla="*/ 16 w 143"/>
                <a:gd name="T25" fmla="*/ 162 h 179"/>
                <a:gd name="T26" fmla="*/ 0 w 143"/>
                <a:gd name="T27" fmla="*/ 115 h 179"/>
                <a:gd name="T28" fmla="*/ 0 w 143"/>
                <a:gd name="T29" fmla="*/ 0 h 179"/>
                <a:gd name="T30" fmla="*/ 31 w 143"/>
                <a:gd name="T31"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9">
                  <a:moveTo>
                    <a:pt x="31" y="0"/>
                  </a:moveTo>
                  <a:lnTo>
                    <a:pt x="31" y="112"/>
                  </a:lnTo>
                  <a:cubicBezTo>
                    <a:pt x="31" y="139"/>
                    <a:pt x="43" y="153"/>
                    <a:pt x="67" y="153"/>
                  </a:cubicBezTo>
                  <a:cubicBezTo>
                    <a:pt x="77" y="153"/>
                    <a:pt x="86" y="150"/>
                    <a:pt x="95" y="144"/>
                  </a:cubicBezTo>
                  <a:cubicBezTo>
                    <a:pt x="104" y="138"/>
                    <a:pt x="109" y="131"/>
                    <a:pt x="112" y="123"/>
                  </a:cubicBezTo>
                  <a:lnTo>
                    <a:pt x="112" y="0"/>
                  </a:lnTo>
                  <a:lnTo>
                    <a:pt x="143" y="0"/>
                  </a:lnTo>
                  <a:lnTo>
                    <a:pt x="143" y="176"/>
                  </a:lnTo>
                  <a:lnTo>
                    <a:pt x="112" y="176"/>
                  </a:lnTo>
                  <a:lnTo>
                    <a:pt x="112" y="151"/>
                  </a:lnTo>
                  <a:cubicBezTo>
                    <a:pt x="108" y="158"/>
                    <a:pt x="101" y="164"/>
                    <a:pt x="91" y="170"/>
                  </a:cubicBezTo>
                  <a:cubicBezTo>
                    <a:pt x="80" y="176"/>
                    <a:pt x="70" y="179"/>
                    <a:pt x="60" y="179"/>
                  </a:cubicBezTo>
                  <a:cubicBezTo>
                    <a:pt x="41" y="179"/>
                    <a:pt x="26" y="173"/>
                    <a:pt x="16" y="162"/>
                  </a:cubicBezTo>
                  <a:cubicBezTo>
                    <a:pt x="5" y="151"/>
                    <a:pt x="0" y="135"/>
                    <a:pt x="0" y="115"/>
                  </a:cubicBez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7" name="Freeform 128"/>
            <p:cNvSpPr>
              <a:spLocks/>
            </p:cNvSpPr>
            <p:nvPr/>
          </p:nvSpPr>
          <p:spPr bwMode="auto">
            <a:xfrm>
              <a:off x="5693" y="3307"/>
              <a:ext cx="53" cy="42"/>
            </a:xfrm>
            <a:custGeom>
              <a:avLst/>
              <a:gdLst>
                <a:gd name="T0" fmla="*/ 203 w 234"/>
                <a:gd name="T1" fmla="*/ 180 h 180"/>
                <a:gd name="T2" fmla="*/ 203 w 234"/>
                <a:gd name="T3" fmla="*/ 68 h 180"/>
                <a:gd name="T4" fmla="*/ 167 w 234"/>
                <a:gd name="T5" fmla="*/ 27 h 180"/>
                <a:gd name="T6" fmla="*/ 146 w 234"/>
                <a:gd name="T7" fmla="*/ 34 h 180"/>
                <a:gd name="T8" fmla="*/ 133 w 234"/>
                <a:gd name="T9" fmla="*/ 50 h 180"/>
                <a:gd name="T10" fmla="*/ 133 w 234"/>
                <a:gd name="T11" fmla="*/ 180 h 180"/>
                <a:gd name="T12" fmla="*/ 101 w 234"/>
                <a:gd name="T13" fmla="*/ 180 h 180"/>
                <a:gd name="T14" fmla="*/ 101 w 234"/>
                <a:gd name="T15" fmla="*/ 55 h 180"/>
                <a:gd name="T16" fmla="*/ 92 w 234"/>
                <a:gd name="T17" fmla="*/ 34 h 180"/>
                <a:gd name="T18" fmla="*/ 66 w 234"/>
                <a:gd name="T19" fmla="*/ 27 h 180"/>
                <a:gd name="T20" fmla="*/ 46 w 234"/>
                <a:gd name="T21" fmla="*/ 34 h 180"/>
                <a:gd name="T22" fmla="*/ 31 w 234"/>
                <a:gd name="T23" fmla="*/ 50 h 180"/>
                <a:gd name="T24" fmla="*/ 31 w 234"/>
                <a:gd name="T25" fmla="*/ 180 h 180"/>
                <a:gd name="T26" fmla="*/ 0 w 234"/>
                <a:gd name="T27" fmla="*/ 180 h 180"/>
                <a:gd name="T28" fmla="*/ 0 w 234"/>
                <a:gd name="T29" fmla="*/ 4 h 180"/>
                <a:gd name="T30" fmla="*/ 20 w 234"/>
                <a:gd name="T31" fmla="*/ 4 h 180"/>
                <a:gd name="T32" fmla="*/ 30 w 234"/>
                <a:gd name="T33" fmla="*/ 24 h 180"/>
                <a:gd name="T34" fmla="*/ 75 w 234"/>
                <a:gd name="T35" fmla="*/ 0 h 180"/>
                <a:gd name="T36" fmla="*/ 128 w 234"/>
                <a:gd name="T37" fmla="*/ 24 h 180"/>
                <a:gd name="T38" fmla="*/ 148 w 234"/>
                <a:gd name="T39" fmla="*/ 7 h 180"/>
                <a:gd name="T40" fmla="*/ 177 w 234"/>
                <a:gd name="T41" fmla="*/ 0 h 180"/>
                <a:gd name="T42" fmla="*/ 219 w 234"/>
                <a:gd name="T43" fmla="*/ 17 h 180"/>
                <a:gd name="T44" fmla="*/ 234 w 234"/>
                <a:gd name="T45" fmla="*/ 62 h 180"/>
                <a:gd name="T46" fmla="*/ 234 w 234"/>
                <a:gd name="T47" fmla="*/ 180 h 180"/>
                <a:gd name="T48" fmla="*/ 203 w 234"/>
                <a:gd name="T4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4" h="180">
                  <a:moveTo>
                    <a:pt x="203" y="180"/>
                  </a:moveTo>
                  <a:lnTo>
                    <a:pt x="203" y="68"/>
                  </a:lnTo>
                  <a:cubicBezTo>
                    <a:pt x="203" y="41"/>
                    <a:pt x="191" y="27"/>
                    <a:pt x="167" y="27"/>
                  </a:cubicBezTo>
                  <a:cubicBezTo>
                    <a:pt x="160" y="27"/>
                    <a:pt x="153" y="29"/>
                    <a:pt x="146" y="34"/>
                  </a:cubicBezTo>
                  <a:cubicBezTo>
                    <a:pt x="140" y="38"/>
                    <a:pt x="135" y="44"/>
                    <a:pt x="133" y="50"/>
                  </a:cubicBezTo>
                  <a:lnTo>
                    <a:pt x="133" y="180"/>
                  </a:lnTo>
                  <a:lnTo>
                    <a:pt x="101" y="180"/>
                  </a:lnTo>
                  <a:lnTo>
                    <a:pt x="101" y="55"/>
                  </a:lnTo>
                  <a:cubicBezTo>
                    <a:pt x="101" y="46"/>
                    <a:pt x="98" y="39"/>
                    <a:pt x="92" y="34"/>
                  </a:cubicBezTo>
                  <a:cubicBezTo>
                    <a:pt x="85" y="29"/>
                    <a:pt x="77" y="27"/>
                    <a:pt x="66" y="27"/>
                  </a:cubicBezTo>
                  <a:cubicBezTo>
                    <a:pt x="60" y="27"/>
                    <a:pt x="53" y="29"/>
                    <a:pt x="46" y="34"/>
                  </a:cubicBezTo>
                  <a:cubicBezTo>
                    <a:pt x="39" y="39"/>
                    <a:pt x="34" y="44"/>
                    <a:pt x="31" y="50"/>
                  </a:cubicBezTo>
                  <a:lnTo>
                    <a:pt x="31" y="180"/>
                  </a:lnTo>
                  <a:lnTo>
                    <a:pt x="0" y="180"/>
                  </a:lnTo>
                  <a:lnTo>
                    <a:pt x="0" y="4"/>
                  </a:lnTo>
                  <a:lnTo>
                    <a:pt x="20" y="4"/>
                  </a:lnTo>
                  <a:lnTo>
                    <a:pt x="30" y="24"/>
                  </a:lnTo>
                  <a:cubicBezTo>
                    <a:pt x="42" y="8"/>
                    <a:pt x="57" y="0"/>
                    <a:pt x="75" y="0"/>
                  </a:cubicBezTo>
                  <a:cubicBezTo>
                    <a:pt x="101" y="0"/>
                    <a:pt x="118" y="8"/>
                    <a:pt x="128" y="24"/>
                  </a:cubicBezTo>
                  <a:cubicBezTo>
                    <a:pt x="132" y="17"/>
                    <a:pt x="138" y="12"/>
                    <a:pt x="148" y="7"/>
                  </a:cubicBezTo>
                  <a:cubicBezTo>
                    <a:pt x="157" y="3"/>
                    <a:pt x="167" y="0"/>
                    <a:pt x="177" y="0"/>
                  </a:cubicBezTo>
                  <a:cubicBezTo>
                    <a:pt x="195" y="0"/>
                    <a:pt x="210" y="6"/>
                    <a:pt x="219" y="17"/>
                  </a:cubicBezTo>
                  <a:cubicBezTo>
                    <a:pt x="229" y="27"/>
                    <a:pt x="234" y="43"/>
                    <a:pt x="234" y="62"/>
                  </a:cubicBezTo>
                  <a:lnTo>
                    <a:pt x="234" y="180"/>
                  </a:lnTo>
                  <a:lnTo>
                    <a:pt x="20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8" name="Freeform 129"/>
            <p:cNvSpPr>
              <a:spLocks/>
            </p:cNvSpPr>
            <p:nvPr/>
          </p:nvSpPr>
          <p:spPr bwMode="auto">
            <a:xfrm>
              <a:off x="5758" y="3339"/>
              <a:ext cx="13" cy="24"/>
            </a:xfrm>
            <a:custGeom>
              <a:avLst/>
              <a:gdLst>
                <a:gd name="T0" fmla="*/ 8 w 56"/>
                <a:gd name="T1" fmla="*/ 105 h 105"/>
                <a:gd name="T2" fmla="*/ 0 w 56"/>
                <a:gd name="T3" fmla="*/ 93 h 105"/>
                <a:gd name="T4" fmla="*/ 28 w 56"/>
                <a:gd name="T5" fmla="*/ 54 h 105"/>
                <a:gd name="T6" fmla="*/ 23 w 56"/>
                <a:gd name="T7" fmla="*/ 39 h 105"/>
                <a:gd name="T8" fmla="*/ 9 w 56"/>
                <a:gd name="T9" fmla="*/ 20 h 105"/>
                <a:gd name="T10" fmla="*/ 16 w 56"/>
                <a:gd name="T11" fmla="*/ 6 h 105"/>
                <a:gd name="T12" fmla="*/ 33 w 56"/>
                <a:gd name="T13" fmla="*/ 0 h 105"/>
                <a:gd name="T14" fmla="*/ 49 w 56"/>
                <a:gd name="T15" fmla="*/ 8 h 105"/>
                <a:gd name="T16" fmla="*/ 56 w 56"/>
                <a:gd name="T17" fmla="*/ 26 h 105"/>
                <a:gd name="T18" fmla="*/ 47 w 56"/>
                <a:gd name="T19" fmla="*/ 66 h 105"/>
                <a:gd name="T20" fmla="*/ 8 w 56"/>
                <a:gd name="T21"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 h="105">
                  <a:moveTo>
                    <a:pt x="8" y="105"/>
                  </a:moveTo>
                  <a:lnTo>
                    <a:pt x="0" y="93"/>
                  </a:lnTo>
                  <a:cubicBezTo>
                    <a:pt x="19" y="78"/>
                    <a:pt x="28" y="65"/>
                    <a:pt x="28" y="54"/>
                  </a:cubicBezTo>
                  <a:cubicBezTo>
                    <a:pt x="28" y="49"/>
                    <a:pt x="27" y="44"/>
                    <a:pt x="23" y="39"/>
                  </a:cubicBezTo>
                  <a:cubicBezTo>
                    <a:pt x="14" y="35"/>
                    <a:pt x="9" y="28"/>
                    <a:pt x="9" y="20"/>
                  </a:cubicBezTo>
                  <a:cubicBezTo>
                    <a:pt x="9" y="14"/>
                    <a:pt x="11" y="9"/>
                    <a:pt x="16" y="6"/>
                  </a:cubicBezTo>
                  <a:cubicBezTo>
                    <a:pt x="20" y="2"/>
                    <a:pt x="26" y="0"/>
                    <a:pt x="33" y="0"/>
                  </a:cubicBezTo>
                  <a:cubicBezTo>
                    <a:pt x="39" y="0"/>
                    <a:pt x="44" y="3"/>
                    <a:pt x="49" y="8"/>
                  </a:cubicBezTo>
                  <a:cubicBezTo>
                    <a:pt x="54" y="13"/>
                    <a:pt x="56" y="19"/>
                    <a:pt x="56" y="26"/>
                  </a:cubicBezTo>
                  <a:cubicBezTo>
                    <a:pt x="56" y="41"/>
                    <a:pt x="53" y="54"/>
                    <a:pt x="47" y="66"/>
                  </a:cubicBezTo>
                  <a:cubicBezTo>
                    <a:pt x="41" y="77"/>
                    <a:pt x="28" y="90"/>
                    <a:pt x="8" y="10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39" name="Freeform 130"/>
            <p:cNvSpPr>
              <a:spLocks/>
            </p:cNvSpPr>
            <p:nvPr/>
          </p:nvSpPr>
          <p:spPr bwMode="auto">
            <a:xfrm>
              <a:off x="5790" y="3308"/>
              <a:ext cx="37" cy="42"/>
            </a:xfrm>
            <a:custGeom>
              <a:avLst/>
              <a:gdLst>
                <a:gd name="T0" fmla="*/ 83 w 160"/>
                <a:gd name="T1" fmla="*/ 180 h 180"/>
                <a:gd name="T2" fmla="*/ 75 w 160"/>
                <a:gd name="T3" fmla="*/ 180 h 180"/>
                <a:gd name="T4" fmla="*/ 0 w 160"/>
                <a:gd name="T5" fmla="*/ 0 h 180"/>
                <a:gd name="T6" fmla="*/ 34 w 160"/>
                <a:gd name="T7" fmla="*/ 0 h 180"/>
                <a:gd name="T8" fmla="*/ 80 w 160"/>
                <a:gd name="T9" fmla="*/ 123 h 180"/>
                <a:gd name="T10" fmla="*/ 128 w 160"/>
                <a:gd name="T11" fmla="*/ 0 h 180"/>
                <a:gd name="T12" fmla="*/ 160 w 160"/>
                <a:gd name="T13" fmla="*/ 0 h 180"/>
                <a:gd name="T14" fmla="*/ 83 w 160"/>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 h="180">
                  <a:moveTo>
                    <a:pt x="83" y="180"/>
                  </a:moveTo>
                  <a:lnTo>
                    <a:pt x="75" y="180"/>
                  </a:lnTo>
                  <a:lnTo>
                    <a:pt x="0" y="0"/>
                  </a:lnTo>
                  <a:lnTo>
                    <a:pt x="34" y="0"/>
                  </a:lnTo>
                  <a:lnTo>
                    <a:pt x="80" y="123"/>
                  </a:lnTo>
                  <a:lnTo>
                    <a:pt x="128" y="0"/>
                  </a:lnTo>
                  <a:lnTo>
                    <a:pt x="160" y="0"/>
                  </a:lnTo>
                  <a:lnTo>
                    <a:pt x="8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0" name="Freeform 131"/>
            <p:cNvSpPr>
              <a:spLocks noEditPoints="1"/>
            </p:cNvSpPr>
            <p:nvPr/>
          </p:nvSpPr>
          <p:spPr bwMode="auto">
            <a:xfrm>
              <a:off x="5828" y="3287"/>
              <a:ext cx="37" cy="78"/>
            </a:xfrm>
            <a:custGeom>
              <a:avLst/>
              <a:gdLst>
                <a:gd name="T0" fmla="*/ 88 w 162"/>
                <a:gd name="T1" fmla="*/ 295 h 334"/>
                <a:gd name="T2" fmla="*/ 62 w 162"/>
                <a:gd name="T3" fmla="*/ 323 h 334"/>
                <a:gd name="T4" fmla="*/ 19 w 162"/>
                <a:gd name="T5" fmla="*/ 334 h 334"/>
                <a:gd name="T6" fmla="*/ 19 w 162"/>
                <a:gd name="T7" fmla="*/ 307 h 334"/>
                <a:gd name="T8" fmla="*/ 52 w 162"/>
                <a:gd name="T9" fmla="*/ 297 h 334"/>
                <a:gd name="T10" fmla="*/ 66 w 162"/>
                <a:gd name="T11" fmla="*/ 275 h 334"/>
                <a:gd name="T12" fmla="*/ 61 w 162"/>
                <a:gd name="T13" fmla="*/ 247 h 334"/>
                <a:gd name="T14" fmla="*/ 48 w 162"/>
                <a:gd name="T15" fmla="*/ 212 h 334"/>
                <a:gd name="T16" fmla="*/ 0 w 162"/>
                <a:gd name="T17" fmla="*/ 90 h 334"/>
                <a:gd name="T18" fmla="*/ 32 w 162"/>
                <a:gd name="T19" fmla="*/ 90 h 334"/>
                <a:gd name="T20" fmla="*/ 84 w 162"/>
                <a:gd name="T21" fmla="*/ 226 h 334"/>
                <a:gd name="T22" fmla="*/ 130 w 162"/>
                <a:gd name="T23" fmla="*/ 90 h 334"/>
                <a:gd name="T24" fmla="*/ 162 w 162"/>
                <a:gd name="T25" fmla="*/ 90 h 334"/>
                <a:gd name="T26" fmla="*/ 88 w 162"/>
                <a:gd name="T27" fmla="*/ 295 h 334"/>
                <a:gd name="T28" fmla="*/ 122 w 162"/>
                <a:gd name="T29" fmla="*/ 0 h 334"/>
                <a:gd name="T30" fmla="*/ 85 w 162"/>
                <a:gd name="T31" fmla="*/ 55 h 334"/>
                <a:gd name="T32" fmla="*/ 62 w 162"/>
                <a:gd name="T33" fmla="*/ 55 h 334"/>
                <a:gd name="T34" fmla="*/ 90 w 162"/>
                <a:gd name="T35" fmla="*/ 0 h 334"/>
                <a:gd name="T36" fmla="*/ 122 w 162"/>
                <a:gd name="T3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334">
                  <a:moveTo>
                    <a:pt x="88" y="295"/>
                  </a:moveTo>
                  <a:cubicBezTo>
                    <a:pt x="84" y="307"/>
                    <a:pt x="75" y="316"/>
                    <a:pt x="62" y="323"/>
                  </a:cubicBezTo>
                  <a:cubicBezTo>
                    <a:pt x="49" y="331"/>
                    <a:pt x="35" y="334"/>
                    <a:pt x="19" y="334"/>
                  </a:cubicBezTo>
                  <a:lnTo>
                    <a:pt x="19" y="307"/>
                  </a:lnTo>
                  <a:cubicBezTo>
                    <a:pt x="32" y="307"/>
                    <a:pt x="43" y="304"/>
                    <a:pt x="52" y="297"/>
                  </a:cubicBezTo>
                  <a:cubicBezTo>
                    <a:pt x="62" y="291"/>
                    <a:pt x="66" y="284"/>
                    <a:pt x="66" y="275"/>
                  </a:cubicBezTo>
                  <a:cubicBezTo>
                    <a:pt x="66" y="266"/>
                    <a:pt x="65" y="256"/>
                    <a:pt x="61" y="247"/>
                  </a:cubicBezTo>
                  <a:cubicBezTo>
                    <a:pt x="58" y="237"/>
                    <a:pt x="53" y="226"/>
                    <a:pt x="48" y="212"/>
                  </a:cubicBezTo>
                  <a:lnTo>
                    <a:pt x="0" y="90"/>
                  </a:lnTo>
                  <a:lnTo>
                    <a:pt x="32" y="90"/>
                  </a:lnTo>
                  <a:lnTo>
                    <a:pt x="84" y="226"/>
                  </a:lnTo>
                  <a:lnTo>
                    <a:pt x="130" y="90"/>
                  </a:lnTo>
                  <a:lnTo>
                    <a:pt x="162" y="90"/>
                  </a:lnTo>
                  <a:lnTo>
                    <a:pt x="88" y="295"/>
                  </a:lnTo>
                  <a:close/>
                  <a:moveTo>
                    <a:pt x="122" y="0"/>
                  </a:moveTo>
                  <a:lnTo>
                    <a:pt x="85" y="55"/>
                  </a:lnTo>
                  <a:lnTo>
                    <a:pt x="62" y="55"/>
                  </a:lnTo>
                  <a:lnTo>
                    <a:pt x="90" y="0"/>
                  </a:lnTo>
                  <a:lnTo>
                    <a:pt x="12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1" name="Freeform 132"/>
            <p:cNvSpPr>
              <a:spLocks/>
            </p:cNvSpPr>
            <p:nvPr/>
          </p:nvSpPr>
          <p:spPr bwMode="auto">
            <a:xfrm>
              <a:off x="5865" y="3308"/>
              <a:ext cx="37" cy="42"/>
            </a:xfrm>
            <a:custGeom>
              <a:avLst/>
              <a:gdLst>
                <a:gd name="T0" fmla="*/ 84 w 161"/>
                <a:gd name="T1" fmla="*/ 180 h 180"/>
                <a:gd name="T2" fmla="*/ 76 w 161"/>
                <a:gd name="T3" fmla="*/ 180 h 180"/>
                <a:gd name="T4" fmla="*/ 0 w 161"/>
                <a:gd name="T5" fmla="*/ 0 h 180"/>
                <a:gd name="T6" fmla="*/ 34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6" y="180"/>
                  </a:lnTo>
                  <a:lnTo>
                    <a:pt x="0" y="0"/>
                  </a:lnTo>
                  <a:lnTo>
                    <a:pt x="34"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2" name="Freeform 133"/>
            <p:cNvSpPr>
              <a:spLocks noEditPoints="1"/>
            </p:cNvSpPr>
            <p:nvPr/>
          </p:nvSpPr>
          <p:spPr bwMode="auto">
            <a:xfrm>
              <a:off x="5905" y="3307"/>
              <a:ext cx="36" cy="43"/>
            </a:xfrm>
            <a:custGeom>
              <a:avLst/>
              <a:gdLst>
                <a:gd name="T0" fmla="*/ 0 w 159"/>
                <a:gd name="T1" fmla="*/ 91 h 183"/>
                <a:gd name="T2" fmla="*/ 22 w 159"/>
                <a:gd name="T3" fmla="*/ 25 h 183"/>
                <a:gd name="T4" fmla="*/ 79 w 159"/>
                <a:gd name="T5" fmla="*/ 0 h 183"/>
                <a:gd name="T6" fmla="*/ 138 w 159"/>
                <a:gd name="T7" fmla="*/ 24 h 183"/>
                <a:gd name="T8" fmla="*/ 159 w 159"/>
                <a:gd name="T9" fmla="*/ 91 h 183"/>
                <a:gd name="T10" fmla="*/ 137 w 159"/>
                <a:gd name="T11" fmla="*/ 158 h 183"/>
                <a:gd name="T12" fmla="*/ 79 w 159"/>
                <a:gd name="T13" fmla="*/ 183 h 183"/>
                <a:gd name="T14" fmla="*/ 21 w 159"/>
                <a:gd name="T15" fmla="*/ 158 h 183"/>
                <a:gd name="T16" fmla="*/ 0 w 159"/>
                <a:gd name="T17" fmla="*/ 91 h 183"/>
                <a:gd name="T18" fmla="*/ 32 w 159"/>
                <a:gd name="T19" fmla="*/ 91 h 183"/>
                <a:gd name="T20" fmla="*/ 79 w 159"/>
                <a:gd name="T21" fmla="*/ 157 h 183"/>
                <a:gd name="T22" fmla="*/ 113 w 159"/>
                <a:gd name="T23" fmla="*/ 140 h 183"/>
                <a:gd name="T24" fmla="*/ 126 w 159"/>
                <a:gd name="T25" fmla="*/ 91 h 183"/>
                <a:gd name="T26" fmla="*/ 79 w 159"/>
                <a:gd name="T27" fmla="*/ 26 h 183"/>
                <a:gd name="T28" fmla="*/ 45 w 159"/>
                <a:gd name="T29" fmla="*/ 43 h 183"/>
                <a:gd name="T30" fmla="*/ 32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7" y="42"/>
                    <a:pt x="22" y="25"/>
                  </a:cubicBezTo>
                  <a:cubicBezTo>
                    <a:pt x="36" y="9"/>
                    <a:pt x="55" y="0"/>
                    <a:pt x="79" y="0"/>
                  </a:cubicBezTo>
                  <a:cubicBezTo>
                    <a:pt x="104" y="0"/>
                    <a:pt x="124" y="8"/>
                    <a:pt x="138" y="24"/>
                  </a:cubicBezTo>
                  <a:cubicBezTo>
                    <a:pt x="152" y="40"/>
                    <a:pt x="159" y="63"/>
                    <a:pt x="159" y="91"/>
                  </a:cubicBezTo>
                  <a:cubicBezTo>
                    <a:pt x="159" y="120"/>
                    <a:pt x="152" y="142"/>
                    <a:pt x="137" y="158"/>
                  </a:cubicBezTo>
                  <a:cubicBezTo>
                    <a:pt x="123" y="175"/>
                    <a:pt x="104" y="183"/>
                    <a:pt x="79" y="183"/>
                  </a:cubicBezTo>
                  <a:cubicBezTo>
                    <a:pt x="54" y="183"/>
                    <a:pt x="35" y="175"/>
                    <a:pt x="21" y="158"/>
                  </a:cubicBezTo>
                  <a:cubicBezTo>
                    <a:pt x="7" y="141"/>
                    <a:pt x="0" y="119"/>
                    <a:pt x="0" y="91"/>
                  </a:cubicBezTo>
                  <a:close/>
                  <a:moveTo>
                    <a:pt x="32" y="91"/>
                  </a:moveTo>
                  <a:cubicBezTo>
                    <a:pt x="32" y="135"/>
                    <a:pt x="48" y="157"/>
                    <a:pt x="79" y="157"/>
                  </a:cubicBezTo>
                  <a:cubicBezTo>
                    <a:pt x="94" y="157"/>
                    <a:pt x="105" y="151"/>
                    <a:pt x="113" y="140"/>
                  </a:cubicBezTo>
                  <a:cubicBezTo>
                    <a:pt x="122" y="128"/>
                    <a:pt x="126" y="112"/>
                    <a:pt x="126" y="91"/>
                  </a:cubicBezTo>
                  <a:cubicBezTo>
                    <a:pt x="126" y="48"/>
                    <a:pt x="110" y="26"/>
                    <a:pt x="79" y="26"/>
                  </a:cubicBezTo>
                  <a:cubicBezTo>
                    <a:pt x="65" y="26"/>
                    <a:pt x="54" y="32"/>
                    <a:pt x="45" y="43"/>
                  </a:cubicBezTo>
                  <a:cubicBezTo>
                    <a:pt x="37" y="55"/>
                    <a:pt x="32" y="71"/>
                    <a:pt x="32"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3" name="Freeform 134"/>
            <p:cNvSpPr>
              <a:spLocks noEditPoints="1"/>
            </p:cNvSpPr>
            <p:nvPr/>
          </p:nvSpPr>
          <p:spPr bwMode="auto">
            <a:xfrm>
              <a:off x="5943" y="3292"/>
              <a:ext cx="21" cy="73"/>
            </a:xfrm>
            <a:custGeom>
              <a:avLst/>
              <a:gdLst>
                <a:gd name="T0" fmla="*/ 68 w 88"/>
                <a:gd name="T1" fmla="*/ 0 h 311"/>
                <a:gd name="T2" fmla="*/ 81 w 88"/>
                <a:gd name="T3" fmla="*/ 6 h 311"/>
                <a:gd name="T4" fmla="*/ 87 w 88"/>
                <a:gd name="T5" fmla="*/ 19 h 311"/>
                <a:gd name="T6" fmla="*/ 81 w 88"/>
                <a:gd name="T7" fmla="*/ 33 h 311"/>
                <a:gd name="T8" fmla="*/ 68 w 88"/>
                <a:gd name="T9" fmla="*/ 39 h 311"/>
                <a:gd name="T10" fmla="*/ 54 w 88"/>
                <a:gd name="T11" fmla="*/ 33 h 311"/>
                <a:gd name="T12" fmla="*/ 49 w 88"/>
                <a:gd name="T13" fmla="*/ 19 h 311"/>
                <a:gd name="T14" fmla="*/ 54 w 88"/>
                <a:gd name="T15" fmla="*/ 6 h 311"/>
                <a:gd name="T16" fmla="*/ 68 w 88"/>
                <a:gd name="T17" fmla="*/ 0 h 311"/>
                <a:gd name="T18" fmla="*/ 0 w 88"/>
                <a:gd name="T19" fmla="*/ 311 h 311"/>
                <a:gd name="T20" fmla="*/ 0 w 88"/>
                <a:gd name="T21" fmla="*/ 284 h 311"/>
                <a:gd name="T22" fmla="*/ 44 w 88"/>
                <a:gd name="T23" fmla="*/ 274 h 311"/>
                <a:gd name="T24" fmla="*/ 56 w 88"/>
                <a:gd name="T25" fmla="*/ 242 h 311"/>
                <a:gd name="T26" fmla="*/ 56 w 88"/>
                <a:gd name="T27" fmla="*/ 93 h 311"/>
                <a:gd name="T28" fmla="*/ 21 w 88"/>
                <a:gd name="T29" fmla="*/ 93 h 311"/>
                <a:gd name="T30" fmla="*/ 21 w 88"/>
                <a:gd name="T31" fmla="*/ 67 h 311"/>
                <a:gd name="T32" fmla="*/ 88 w 88"/>
                <a:gd name="T33" fmla="*/ 67 h 311"/>
                <a:gd name="T34" fmla="*/ 88 w 88"/>
                <a:gd name="T35" fmla="*/ 241 h 311"/>
                <a:gd name="T36" fmla="*/ 66 w 88"/>
                <a:gd name="T37" fmla="*/ 294 h 311"/>
                <a:gd name="T38" fmla="*/ 0 w 88"/>
                <a:gd name="T39" fmla="*/ 31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8" h="311">
                  <a:moveTo>
                    <a:pt x="68" y="0"/>
                  </a:moveTo>
                  <a:cubicBezTo>
                    <a:pt x="73" y="0"/>
                    <a:pt x="78" y="2"/>
                    <a:pt x="81" y="6"/>
                  </a:cubicBezTo>
                  <a:cubicBezTo>
                    <a:pt x="85" y="10"/>
                    <a:pt x="87" y="14"/>
                    <a:pt x="87" y="19"/>
                  </a:cubicBezTo>
                  <a:cubicBezTo>
                    <a:pt x="87" y="25"/>
                    <a:pt x="85" y="29"/>
                    <a:pt x="81" y="33"/>
                  </a:cubicBezTo>
                  <a:cubicBezTo>
                    <a:pt x="78" y="37"/>
                    <a:pt x="73" y="39"/>
                    <a:pt x="68" y="39"/>
                  </a:cubicBezTo>
                  <a:cubicBezTo>
                    <a:pt x="62" y="39"/>
                    <a:pt x="58" y="37"/>
                    <a:pt x="54" y="33"/>
                  </a:cubicBezTo>
                  <a:cubicBezTo>
                    <a:pt x="50" y="29"/>
                    <a:pt x="49" y="25"/>
                    <a:pt x="49" y="19"/>
                  </a:cubicBezTo>
                  <a:cubicBezTo>
                    <a:pt x="49" y="14"/>
                    <a:pt x="50" y="9"/>
                    <a:pt x="54" y="6"/>
                  </a:cubicBezTo>
                  <a:cubicBezTo>
                    <a:pt x="58" y="2"/>
                    <a:pt x="62" y="0"/>
                    <a:pt x="68" y="0"/>
                  </a:cubicBezTo>
                  <a:close/>
                  <a:moveTo>
                    <a:pt x="0" y="311"/>
                  </a:moveTo>
                  <a:lnTo>
                    <a:pt x="0" y="284"/>
                  </a:lnTo>
                  <a:cubicBezTo>
                    <a:pt x="22" y="284"/>
                    <a:pt x="37" y="280"/>
                    <a:pt x="44" y="274"/>
                  </a:cubicBezTo>
                  <a:cubicBezTo>
                    <a:pt x="52" y="267"/>
                    <a:pt x="56" y="257"/>
                    <a:pt x="56" y="242"/>
                  </a:cubicBezTo>
                  <a:lnTo>
                    <a:pt x="56" y="93"/>
                  </a:lnTo>
                  <a:lnTo>
                    <a:pt x="21" y="93"/>
                  </a:lnTo>
                  <a:lnTo>
                    <a:pt x="21" y="67"/>
                  </a:lnTo>
                  <a:lnTo>
                    <a:pt x="88" y="67"/>
                  </a:lnTo>
                  <a:lnTo>
                    <a:pt x="88" y="241"/>
                  </a:lnTo>
                  <a:cubicBezTo>
                    <a:pt x="88" y="265"/>
                    <a:pt x="80" y="283"/>
                    <a:pt x="66" y="294"/>
                  </a:cubicBezTo>
                  <a:cubicBezTo>
                    <a:pt x="52" y="306"/>
                    <a:pt x="30" y="311"/>
                    <a:pt x="0" y="31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4" name="Freeform 135"/>
            <p:cNvSpPr>
              <a:spLocks noEditPoints="1"/>
            </p:cNvSpPr>
            <p:nvPr/>
          </p:nvSpPr>
          <p:spPr bwMode="auto">
            <a:xfrm>
              <a:off x="5986" y="3307"/>
              <a:ext cx="35" cy="43"/>
            </a:xfrm>
            <a:custGeom>
              <a:avLst/>
              <a:gdLst>
                <a:gd name="T0" fmla="*/ 109 w 151"/>
                <a:gd name="T1" fmla="*/ 159 h 183"/>
                <a:gd name="T2" fmla="*/ 51 w 151"/>
                <a:gd name="T3" fmla="*/ 183 h 183"/>
                <a:gd name="T4" fmla="*/ 15 w 151"/>
                <a:gd name="T5" fmla="*/ 168 h 183"/>
                <a:gd name="T6" fmla="*/ 0 w 151"/>
                <a:gd name="T7" fmla="*/ 130 h 183"/>
                <a:gd name="T8" fmla="*/ 24 w 151"/>
                <a:gd name="T9" fmla="*/ 85 h 183"/>
                <a:gd name="T10" fmla="*/ 83 w 151"/>
                <a:gd name="T11" fmla="*/ 67 h 183"/>
                <a:gd name="T12" fmla="*/ 106 w 151"/>
                <a:gd name="T13" fmla="*/ 71 h 183"/>
                <a:gd name="T14" fmla="*/ 68 w 151"/>
                <a:gd name="T15" fmla="*/ 28 h 183"/>
                <a:gd name="T16" fmla="*/ 23 w 151"/>
                <a:gd name="T17" fmla="*/ 44 h 183"/>
                <a:gd name="T18" fmla="*/ 9 w 151"/>
                <a:gd name="T19" fmla="*/ 18 h 183"/>
                <a:gd name="T20" fmla="*/ 34 w 151"/>
                <a:gd name="T21" fmla="*/ 6 h 183"/>
                <a:gd name="T22" fmla="*/ 64 w 151"/>
                <a:gd name="T23" fmla="*/ 0 h 183"/>
                <a:gd name="T24" fmla="*/ 119 w 151"/>
                <a:gd name="T25" fmla="*/ 18 h 183"/>
                <a:gd name="T26" fmla="*/ 137 w 151"/>
                <a:gd name="T27" fmla="*/ 73 h 183"/>
                <a:gd name="T28" fmla="*/ 137 w 151"/>
                <a:gd name="T29" fmla="*/ 136 h 183"/>
                <a:gd name="T30" fmla="*/ 151 w 151"/>
                <a:gd name="T31" fmla="*/ 167 h 183"/>
                <a:gd name="T32" fmla="*/ 151 w 151"/>
                <a:gd name="T33" fmla="*/ 183 h 183"/>
                <a:gd name="T34" fmla="*/ 122 w 151"/>
                <a:gd name="T35" fmla="*/ 177 h 183"/>
                <a:gd name="T36" fmla="*/ 109 w 151"/>
                <a:gd name="T37" fmla="*/ 159 h 183"/>
                <a:gd name="T38" fmla="*/ 106 w 151"/>
                <a:gd name="T39" fmla="*/ 93 h 183"/>
                <a:gd name="T40" fmla="*/ 85 w 151"/>
                <a:gd name="T41" fmla="*/ 90 h 183"/>
                <a:gd name="T42" fmla="*/ 46 w 151"/>
                <a:gd name="T43" fmla="*/ 102 h 183"/>
                <a:gd name="T44" fmla="*/ 31 w 151"/>
                <a:gd name="T45" fmla="*/ 131 h 183"/>
                <a:gd name="T46" fmla="*/ 64 w 151"/>
                <a:gd name="T47" fmla="*/ 158 h 183"/>
                <a:gd name="T48" fmla="*/ 106 w 151"/>
                <a:gd name="T49" fmla="*/ 136 h 183"/>
                <a:gd name="T50" fmla="*/ 106 w 151"/>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1" h="183">
                  <a:moveTo>
                    <a:pt x="109" y="159"/>
                  </a:moveTo>
                  <a:cubicBezTo>
                    <a:pt x="96" y="175"/>
                    <a:pt x="77" y="183"/>
                    <a:pt x="51" y="183"/>
                  </a:cubicBezTo>
                  <a:cubicBezTo>
                    <a:pt x="37" y="183"/>
                    <a:pt x="25" y="178"/>
                    <a:pt x="15" y="168"/>
                  </a:cubicBezTo>
                  <a:cubicBezTo>
                    <a:pt x="5" y="158"/>
                    <a:pt x="0" y="145"/>
                    <a:pt x="0" y="130"/>
                  </a:cubicBezTo>
                  <a:cubicBezTo>
                    <a:pt x="0" y="113"/>
                    <a:pt x="8" y="98"/>
                    <a:pt x="24" y="85"/>
                  </a:cubicBezTo>
                  <a:cubicBezTo>
                    <a:pt x="39" y="73"/>
                    <a:pt x="59" y="67"/>
                    <a:pt x="83" y="67"/>
                  </a:cubicBezTo>
                  <a:cubicBezTo>
                    <a:pt x="90" y="67"/>
                    <a:pt x="97" y="68"/>
                    <a:pt x="106" y="71"/>
                  </a:cubicBezTo>
                  <a:cubicBezTo>
                    <a:pt x="106" y="43"/>
                    <a:pt x="93" y="28"/>
                    <a:pt x="68" y="28"/>
                  </a:cubicBezTo>
                  <a:cubicBezTo>
                    <a:pt x="48" y="28"/>
                    <a:pt x="33" y="34"/>
                    <a:pt x="23" y="44"/>
                  </a:cubicBezTo>
                  <a:lnTo>
                    <a:pt x="9" y="18"/>
                  </a:lnTo>
                  <a:cubicBezTo>
                    <a:pt x="15" y="13"/>
                    <a:pt x="23" y="9"/>
                    <a:pt x="34" y="6"/>
                  </a:cubicBezTo>
                  <a:cubicBezTo>
                    <a:pt x="44" y="2"/>
                    <a:pt x="54" y="0"/>
                    <a:pt x="64" y="0"/>
                  </a:cubicBezTo>
                  <a:cubicBezTo>
                    <a:pt x="89" y="0"/>
                    <a:pt x="108" y="6"/>
                    <a:pt x="119" y="18"/>
                  </a:cubicBezTo>
                  <a:cubicBezTo>
                    <a:pt x="131" y="29"/>
                    <a:pt x="137" y="48"/>
                    <a:pt x="137" y="73"/>
                  </a:cubicBezTo>
                  <a:lnTo>
                    <a:pt x="137" y="136"/>
                  </a:lnTo>
                  <a:cubicBezTo>
                    <a:pt x="137" y="152"/>
                    <a:pt x="141" y="162"/>
                    <a:pt x="151" y="167"/>
                  </a:cubicBezTo>
                  <a:lnTo>
                    <a:pt x="151" y="183"/>
                  </a:lnTo>
                  <a:cubicBezTo>
                    <a:pt x="138" y="183"/>
                    <a:pt x="128" y="181"/>
                    <a:pt x="122" y="177"/>
                  </a:cubicBezTo>
                  <a:cubicBezTo>
                    <a:pt x="116" y="174"/>
                    <a:pt x="111" y="168"/>
                    <a:pt x="109" y="159"/>
                  </a:cubicBezTo>
                  <a:close/>
                  <a:moveTo>
                    <a:pt x="106" y="93"/>
                  </a:moveTo>
                  <a:cubicBezTo>
                    <a:pt x="96" y="91"/>
                    <a:pt x="89" y="90"/>
                    <a:pt x="85" y="90"/>
                  </a:cubicBezTo>
                  <a:cubicBezTo>
                    <a:pt x="69" y="90"/>
                    <a:pt x="56" y="94"/>
                    <a:pt x="46" y="102"/>
                  </a:cubicBezTo>
                  <a:cubicBezTo>
                    <a:pt x="36" y="110"/>
                    <a:pt x="31" y="120"/>
                    <a:pt x="31" y="131"/>
                  </a:cubicBezTo>
                  <a:cubicBezTo>
                    <a:pt x="31" y="149"/>
                    <a:pt x="42" y="158"/>
                    <a:pt x="64" y="158"/>
                  </a:cubicBezTo>
                  <a:cubicBezTo>
                    <a:pt x="79" y="158"/>
                    <a:pt x="93" y="151"/>
                    <a:pt x="106" y="136"/>
                  </a:cubicBezTo>
                  <a:lnTo>
                    <a:pt x="106"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5" name="Freeform 136"/>
            <p:cNvSpPr>
              <a:spLocks/>
            </p:cNvSpPr>
            <p:nvPr/>
          </p:nvSpPr>
          <p:spPr bwMode="auto">
            <a:xfrm>
              <a:off x="6047" y="3308"/>
              <a:ext cx="37" cy="42"/>
            </a:xfrm>
            <a:custGeom>
              <a:avLst/>
              <a:gdLst>
                <a:gd name="T0" fmla="*/ 84 w 161"/>
                <a:gd name="T1" fmla="*/ 180 h 180"/>
                <a:gd name="T2" fmla="*/ 75 w 161"/>
                <a:gd name="T3" fmla="*/ 180 h 180"/>
                <a:gd name="T4" fmla="*/ 0 w 161"/>
                <a:gd name="T5" fmla="*/ 0 h 180"/>
                <a:gd name="T6" fmla="*/ 34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5" y="180"/>
                  </a:lnTo>
                  <a:lnTo>
                    <a:pt x="0" y="0"/>
                  </a:lnTo>
                  <a:lnTo>
                    <a:pt x="34"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6" name="Freeform 137"/>
            <p:cNvSpPr>
              <a:spLocks/>
            </p:cNvSpPr>
            <p:nvPr/>
          </p:nvSpPr>
          <p:spPr bwMode="auto">
            <a:xfrm>
              <a:off x="6085" y="3308"/>
              <a:ext cx="34" cy="41"/>
            </a:xfrm>
            <a:custGeom>
              <a:avLst/>
              <a:gdLst>
                <a:gd name="T0" fmla="*/ 49 w 147"/>
                <a:gd name="T1" fmla="*/ 148 h 176"/>
                <a:gd name="T2" fmla="*/ 147 w 147"/>
                <a:gd name="T3" fmla="*/ 148 h 176"/>
                <a:gd name="T4" fmla="*/ 147 w 147"/>
                <a:gd name="T5" fmla="*/ 176 h 176"/>
                <a:gd name="T6" fmla="*/ 0 w 147"/>
                <a:gd name="T7" fmla="*/ 176 h 176"/>
                <a:gd name="T8" fmla="*/ 0 w 147"/>
                <a:gd name="T9" fmla="*/ 167 h 176"/>
                <a:gd name="T10" fmla="*/ 100 w 147"/>
                <a:gd name="T11" fmla="*/ 28 h 176"/>
                <a:gd name="T12" fmla="*/ 2 w 147"/>
                <a:gd name="T13" fmla="*/ 28 h 176"/>
                <a:gd name="T14" fmla="*/ 2 w 147"/>
                <a:gd name="T15" fmla="*/ 0 h 176"/>
                <a:gd name="T16" fmla="*/ 146 w 147"/>
                <a:gd name="T17" fmla="*/ 0 h 176"/>
                <a:gd name="T18" fmla="*/ 146 w 147"/>
                <a:gd name="T19" fmla="*/ 9 h 176"/>
                <a:gd name="T20" fmla="*/ 49 w 147"/>
                <a:gd name="T21"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7" h="176">
                  <a:moveTo>
                    <a:pt x="49" y="148"/>
                  </a:moveTo>
                  <a:lnTo>
                    <a:pt x="147" y="148"/>
                  </a:lnTo>
                  <a:lnTo>
                    <a:pt x="147" y="176"/>
                  </a:lnTo>
                  <a:lnTo>
                    <a:pt x="0" y="176"/>
                  </a:lnTo>
                  <a:lnTo>
                    <a:pt x="0" y="167"/>
                  </a:lnTo>
                  <a:lnTo>
                    <a:pt x="100" y="28"/>
                  </a:lnTo>
                  <a:lnTo>
                    <a:pt x="2" y="28"/>
                  </a:lnTo>
                  <a:lnTo>
                    <a:pt x="2" y="0"/>
                  </a:lnTo>
                  <a:lnTo>
                    <a:pt x="146" y="0"/>
                  </a:lnTo>
                  <a:lnTo>
                    <a:pt x="146" y="9"/>
                  </a:lnTo>
                  <a:lnTo>
                    <a:pt x="49" y="1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7" name="Freeform 138"/>
            <p:cNvSpPr>
              <a:spLocks noEditPoints="1"/>
            </p:cNvSpPr>
            <p:nvPr/>
          </p:nvSpPr>
          <p:spPr bwMode="auto">
            <a:xfrm>
              <a:off x="6123" y="3291"/>
              <a:ext cx="34" cy="59"/>
            </a:xfrm>
            <a:custGeom>
              <a:avLst/>
              <a:gdLst>
                <a:gd name="T0" fmla="*/ 121 w 152"/>
                <a:gd name="T1" fmla="*/ 247 h 251"/>
                <a:gd name="T2" fmla="*/ 121 w 152"/>
                <a:gd name="T3" fmla="*/ 234 h 251"/>
                <a:gd name="T4" fmla="*/ 74 w 152"/>
                <a:gd name="T5" fmla="*/ 251 h 251"/>
                <a:gd name="T6" fmla="*/ 20 w 152"/>
                <a:gd name="T7" fmla="*/ 227 h 251"/>
                <a:gd name="T8" fmla="*/ 0 w 152"/>
                <a:gd name="T9" fmla="*/ 164 h 251"/>
                <a:gd name="T10" fmla="*/ 23 w 152"/>
                <a:gd name="T11" fmla="*/ 96 h 251"/>
                <a:gd name="T12" fmla="*/ 80 w 152"/>
                <a:gd name="T13" fmla="*/ 68 h 251"/>
                <a:gd name="T14" fmla="*/ 121 w 152"/>
                <a:gd name="T15" fmla="*/ 81 h 251"/>
                <a:gd name="T16" fmla="*/ 121 w 152"/>
                <a:gd name="T17" fmla="*/ 0 h 251"/>
                <a:gd name="T18" fmla="*/ 152 w 152"/>
                <a:gd name="T19" fmla="*/ 0 h 251"/>
                <a:gd name="T20" fmla="*/ 152 w 152"/>
                <a:gd name="T21" fmla="*/ 247 h 251"/>
                <a:gd name="T22" fmla="*/ 121 w 152"/>
                <a:gd name="T23" fmla="*/ 247 h 251"/>
                <a:gd name="T24" fmla="*/ 121 w 152"/>
                <a:gd name="T25" fmla="*/ 112 h 251"/>
                <a:gd name="T26" fmla="*/ 89 w 152"/>
                <a:gd name="T27" fmla="*/ 95 h 251"/>
                <a:gd name="T28" fmla="*/ 48 w 152"/>
                <a:gd name="T29" fmla="*/ 113 h 251"/>
                <a:gd name="T30" fmla="*/ 33 w 152"/>
                <a:gd name="T31" fmla="*/ 161 h 251"/>
                <a:gd name="T32" fmla="*/ 90 w 152"/>
                <a:gd name="T33" fmla="*/ 225 h 251"/>
                <a:gd name="T34" fmla="*/ 108 w 152"/>
                <a:gd name="T35" fmla="*/ 220 h 251"/>
                <a:gd name="T36" fmla="*/ 121 w 152"/>
                <a:gd name="T37" fmla="*/ 210 h 251"/>
                <a:gd name="T38" fmla="*/ 121 w 152"/>
                <a:gd name="T39" fmla="*/ 11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2" h="251">
                  <a:moveTo>
                    <a:pt x="121" y="247"/>
                  </a:moveTo>
                  <a:lnTo>
                    <a:pt x="121" y="234"/>
                  </a:lnTo>
                  <a:cubicBezTo>
                    <a:pt x="110" y="245"/>
                    <a:pt x="95" y="251"/>
                    <a:pt x="74" y="251"/>
                  </a:cubicBezTo>
                  <a:cubicBezTo>
                    <a:pt x="52" y="251"/>
                    <a:pt x="34" y="243"/>
                    <a:pt x="20" y="227"/>
                  </a:cubicBezTo>
                  <a:cubicBezTo>
                    <a:pt x="7" y="211"/>
                    <a:pt x="0" y="190"/>
                    <a:pt x="0" y="164"/>
                  </a:cubicBezTo>
                  <a:cubicBezTo>
                    <a:pt x="0" y="138"/>
                    <a:pt x="8" y="115"/>
                    <a:pt x="23" y="96"/>
                  </a:cubicBezTo>
                  <a:cubicBezTo>
                    <a:pt x="39" y="78"/>
                    <a:pt x="58" y="68"/>
                    <a:pt x="80" y="68"/>
                  </a:cubicBezTo>
                  <a:cubicBezTo>
                    <a:pt x="98" y="68"/>
                    <a:pt x="112" y="73"/>
                    <a:pt x="121" y="81"/>
                  </a:cubicBezTo>
                  <a:lnTo>
                    <a:pt x="121" y="0"/>
                  </a:lnTo>
                  <a:lnTo>
                    <a:pt x="152" y="0"/>
                  </a:lnTo>
                  <a:lnTo>
                    <a:pt x="152" y="247"/>
                  </a:lnTo>
                  <a:lnTo>
                    <a:pt x="121" y="247"/>
                  </a:lnTo>
                  <a:close/>
                  <a:moveTo>
                    <a:pt x="121" y="112"/>
                  </a:moveTo>
                  <a:cubicBezTo>
                    <a:pt x="113" y="101"/>
                    <a:pt x="102" y="95"/>
                    <a:pt x="89" y="95"/>
                  </a:cubicBezTo>
                  <a:cubicBezTo>
                    <a:pt x="72" y="95"/>
                    <a:pt x="58" y="101"/>
                    <a:pt x="48" y="113"/>
                  </a:cubicBezTo>
                  <a:cubicBezTo>
                    <a:pt x="38" y="126"/>
                    <a:pt x="33" y="142"/>
                    <a:pt x="33" y="161"/>
                  </a:cubicBezTo>
                  <a:cubicBezTo>
                    <a:pt x="33" y="203"/>
                    <a:pt x="52" y="225"/>
                    <a:pt x="90" y="225"/>
                  </a:cubicBezTo>
                  <a:cubicBezTo>
                    <a:pt x="95" y="225"/>
                    <a:pt x="101" y="223"/>
                    <a:pt x="108" y="220"/>
                  </a:cubicBezTo>
                  <a:cubicBezTo>
                    <a:pt x="115" y="217"/>
                    <a:pt x="119" y="213"/>
                    <a:pt x="121" y="210"/>
                  </a:cubicBezTo>
                  <a:lnTo>
                    <a:pt x="121"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8" name="Freeform 139"/>
            <p:cNvSpPr>
              <a:spLocks noEditPoints="1"/>
            </p:cNvSpPr>
            <p:nvPr/>
          </p:nvSpPr>
          <p:spPr bwMode="auto">
            <a:xfrm>
              <a:off x="6164" y="3287"/>
              <a:ext cx="38" cy="63"/>
            </a:xfrm>
            <a:custGeom>
              <a:avLst/>
              <a:gdLst>
                <a:gd name="T0" fmla="*/ 160 w 163"/>
                <a:gd name="T1" fmla="*/ 182 h 270"/>
                <a:gd name="T2" fmla="*/ 33 w 163"/>
                <a:gd name="T3" fmla="*/ 182 h 270"/>
                <a:gd name="T4" fmla="*/ 50 w 163"/>
                <a:gd name="T5" fmla="*/ 229 h 270"/>
                <a:gd name="T6" fmla="*/ 89 w 163"/>
                <a:gd name="T7" fmla="*/ 244 h 270"/>
                <a:gd name="T8" fmla="*/ 133 w 163"/>
                <a:gd name="T9" fmla="*/ 228 h 270"/>
                <a:gd name="T10" fmla="*/ 147 w 163"/>
                <a:gd name="T11" fmla="*/ 250 h 270"/>
                <a:gd name="T12" fmla="*/ 124 w 163"/>
                <a:gd name="T13" fmla="*/ 263 h 270"/>
                <a:gd name="T14" fmla="*/ 83 w 163"/>
                <a:gd name="T15" fmla="*/ 270 h 270"/>
                <a:gd name="T16" fmla="*/ 26 w 163"/>
                <a:gd name="T17" fmla="*/ 247 h 270"/>
                <a:gd name="T18" fmla="*/ 0 w 163"/>
                <a:gd name="T19" fmla="*/ 181 h 270"/>
                <a:gd name="T20" fmla="*/ 27 w 163"/>
                <a:gd name="T21" fmla="*/ 111 h 270"/>
                <a:gd name="T22" fmla="*/ 83 w 163"/>
                <a:gd name="T23" fmla="*/ 87 h 270"/>
                <a:gd name="T24" fmla="*/ 142 w 163"/>
                <a:gd name="T25" fmla="*/ 109 h 270"/>
                <a:gd name="T26" fmla="*/ 163 w 163"/>
                <a:gd name="T27" fmla="*/ 163 h 270"/>
                <a:gd name="T28" fmla="*/ 160 w 163"/>
                <a:gd name="T29" fmla="*/ 182 h 270"/>
                <a:gd name="T30" fmla="*/ 84 w 163"/>
                <a:gd name="T31" fmla="*/ 114 h 270"/>
                <a:gd name="T32" fmla="*/ 49 w 163"/>
                <a:gd name="T33" fmla="*/ 127 h 270"/>
                <a:gd name="T34" fmla="*/ 34 w 163"/>
                <a:gd name="T35" fmla="*/ 159 h 270"/>
                <a:gd name="T36" fmla="*/ 132 w 163"/>
                <a:gd name="T37" fmla="*/ 159 h 270"/>
                <a:gd name="T38" fmla="*/ 120 w 163"/>
                <a:gd name="T39" fmla="*/ 127 h 270"/>
                <a:gd name="T40" fmla="*/ 84 w 163"/>
                <a:gd name="T41" fmla="*/ 114 h 270"/>
                <a:gd name="T42" fmla="*/ 139 w 163"/>
                <a:gd name="T43" fmla="*/ 1 h 270"/>
                <a:gd name="T44" fmla="*/ 89 w 163"/>
                <a:gd name="T45" fmla="*/ 56 h 270"/>
                <a:gd name="T46" fmla="*/ 71 w 163"/>
                <a:gd name="T47" fmla="*/ 56 h 270"/>
                <a:gd name="T48" fmla="*/ 23 w 163"/>
                <a:gd name="T49" fmla="*/ 0 h 270"/>
                <a:gd name="T50" fmla="*/ 51 w 163"/>
                <a:gd name="T51" fmla="*/ 0 h 270"/>
                <a:gd name="T52" fmla="*/ 80 w 163"/>
                <a:gd name="T53" fmla="*/ 32 h 270"/>
                <a:gd name="T54" fmla="*/ 107 w 163"/>
                <a:gd name="T55" fmla="*/ 1 h 270"/>
                <a:gd name="T56" fmla="*/ 139 w 163"/>
                <a:gd name="T57" fmla="*/ 1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3" h="270">
                  <a:moveTo>
                    <a:pt x="160" y="182"/>
                  </a:moveTo>
                  <a:lnTo>
                    <a:pt x="33" y="182"/>
                  </a:lnTo>
                  <a:cubicBezTo>
                    <a:pt x="33" y="202"/>
                    <a:pt x="39" y="218"/>
                    <a:pt x="50" y="229"/>
                  </a:cubicBezTo>
                  <a:cubicBezTo>
                    <a:pt x="60" y="239"/>
                    <a:pt x="73" y="244"/>
                    <a:pt x="89" y="244"/>
                  </a:cubicBezTo>
                  <a:cubicBezTo>
                    <a:pt x="107" y="244"/>
                    <a:pt x="121" y="238"/>
                    <a:pt x="133" y="228"/>
                  </a:cubicBezTo>
                  <a:lnTo>
                    <a:pt x="147" y="250"/>
                  </a:lnTo>
                  <a:cubicBezTo>
                    <a:pt x="142" y="255"/>
                    <a:pt x="134" y="259"/>
                    <a:pt x="124" y="263"/>
                  </a:cubicBezTo>
                  <a:cubicBezTo>
                    <a:pt x="112" y="268"/>
                    <a:pt x="98" y="270"/>
                    <a:pt x="83" y="270"/>
                  </a:cubicBezTo>
                  <a:cubicBezTo>
                    <a:pt x="60" y="270"/>
                    <a:pt x="42" y="262"/>
                    <a:pt x="26" y="247"/>
                  </a:cubicBezTo>
                  <a:cubicBezTo>
                    <a:pt x="9" y="231"/>
                    <a:pt x="0" y="209"/>
                    <a:pt x="0" y="181"/>
                  </a:cubicBezTo>
                  <a:cubicBezTo>
                    <a:pt x="0" y="152"/>
                    <a:pt x="9" y="128"/>
                    <a:pt x="27" y="111"/>
                  </a:cubicBezTo>
                  <a:cubicBezTo>
                    <a:pt x="43" y="95"/>
                    <a:pt x="61" y="87"/>
                    <a:pt x="83" y="87"/>
                  </a:cubicBezTo>
                  <a:cubicBezTo>
                    <a:pt x="108" y="87"/>
                    <a:pt x="128" y="94"/>
                    <a:pt x="142" y="109"/>
                  </a:cubicBezTo>
                  <a:cubicBezTo>
                    <a:pt x="156" y="122"/>
                    <a:pt x="163" y="140"/>
                    <a:pt x="163" y="163"/>
                  </a:cubicBezTo>
                  <a:cubicBezTo>
                    <a:pt x="163" y="170"/>
                    <a:pt x="162" y="176"/>
                    <a:pt x="160" y="182"/>
                  </a:cubicBezTo>
                  <a:close/>
                  <a:moveTo>
                    <a:pt x="84" y="114"/>
                  </a:moveTo>
                  <a:cubicBezTo>
                    <a:pt x="71" y="114"/>
                    <a:pt x="59" y="118"/>
                    <a:pt x="49" y="127"/>
                  </a:cubicBezTo>
                  <a:cubicBezTo>
                    <a:pt x="40" y="136"/>
                    <a:pt x="35" y="146"/>
                    <a:pt x="34" y="159"/>
                  </a:cubicBezTo>
                  <a:lnTo>
                    <a:pt x="132" y="159"/>
                  </a:lnTo>
                  <a:cubicBezTo>
                    <a:pt x="132" y="146"/>
                    <a:pt x="128" y="136"/>
                    <a:pt x="120" y="127"/>
                  </a:cubicBezTo>
                  <a:cubicBezTo>
                    <a:pt x="111" y="118"/>
                    <a:pt x="99" y="114"/>
                    <a:pt x="84" y="114"/>
                  </a:cubicBezTo>
                  <a:close/>
                  <a:moveTo>
                    <a:pt x="139" y="1"/>
                  </a:moveTo>
                  <a:lnTo>
                    <a:pt x="89" y="56"/>
                  </a:lnTo>
                  <a:lnTo>
                    <a:pt x="71" y="56"/>
                  </a:lnTo>
                  <a:lnTo>
                    <a:pt x="23" y="0"/>
                  </a:lnTo>
                  <a:lnTo>
                    <a:pt x="51" y="0"/>
                  </a:lnTo>
                  <a:lnTo>
                    <a:pt x="80" y="32"/>
                  </a:lnTo>
                  <a:lnTo>
                    <a:pt x="107" y="1"/>
                  </a:lnTo>
                  <a:lnTo>
                    <a:pt x="13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49" name="Freeform 140"/>
            <p:cNvSpPr>
              <a:spLocks/>
            </p:cNvSpPr>
            <p:nvPr/>
          </p:nvSpPr>
          <p:spPr bwMode="auto">
            <a:xfrm>
              <a:off x="6209" y="3291"/>
              <a:ext cx="14" cy="59"/>
            </a:xfrm>
            <a:custGeom>
              <a:avLst/>
              <a:gdLst>
                <a:gd name="T0" fmla="*/ 0 w 61"/>
                <a:gd name="T1" fmla="*/ 198 h 251"/>
                <a:gd name="T2" fmla="*/ 0 w 61"/>
                <a:gd name="T3" fmla="*/ 0 h 251"/>
                <a:gd name="T4" fmla="*/ 31 w 61"/>
                <a:gd name="T5" fmla="*/ 0 h 251"/>
                <a:gd name="T6" fmla="*/ 31 w 61"/>
                <a:gd name="T7" fmla="*/ 193 h 251"/>
                <a:gd name="T8" fmla="*/ 39 w 61"/>
                <a:gd name="T9" fmla="*/ 215 h 251"/>
                <a:gd name="T10" fmla="*/ 61 w 61"/>
                <a:gd name="T11" fmla="*/ 223 h 251"/>
                <a:gd name="T12" fmla="*/ 61 w 61"/>
                <a:gd name="T13" fmla="*/ 251 h 251"/>
                <a:gd name="T14" fmla="*/ 0 w 61"/>
                <a:gd name="T15" fmla="*/ 198 h 2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51">
                  <a:moveTo>
                    <a:pt x="0" y="198"/>
                  </a:moveTo>
                  <a:lnTo>
                    <a:pt x="0" y="0"/>
                  </a:lnTo>
                  <a:lnTo>
                    <a:pt x="31" y="0"/>
                  </a:lnTo>
                  <a:lnTo>
                    <a:pt x="31" y="193"/>
                  </a:lnTo>
                  <a:cubicBezTo>
                    <a:pt x="31" y="202"/>
                    <a:pt x="34" y="209"/>
                    <a:pt x="39" y="215"/>
                  </a:cubicBezTo>
                  <a:cubicBezTo>
                    <a:pt x="45" y="220"/>
                    <a:pt x="52" y="223"/>
                    <a:pt x="61" y="223"/>
                  </a:cubicBezTo>
                  <a:lnTo>
                    <a:pt x="61" y="251"/>
                  </a:lnTo>
                  <a:cubicBezTo>
                    <a:pt x="20" y="251"/>
                    <a:pt x="0" y="233"/>
                    <a:pt x="0" y="19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50" name="Freeform 141"/>
            <p:cNvSpPr>
              <a:spLocks noEditPoints="1"/>
            </p:cNvSpPr>
            <p:nvPr/>
          </p:nvSpPr>
          <p:spPr bwMode="auto">
            <a:xfrm>
              <a:off x="6229" y="3287"/>
              <a:ext cx="34" cy="63"/>
            </a:xfrm>
            <a:custGeom>
              <a:avLst/>
              <a:gdLst>
                <a:gd name="T0" fmla="*/ 108 w 150"/>
                <a:gd name="T1" fmla="*/ 245 h 269"/>
                <a:gd name="T2" fmla="*/ 51 w 150"/>
                <a:gd name="T3" fmla="*/ 269 h 269"/>
                <a:gd name="T4" fmla="*/ 15 w 150"/>
                <a:gd name="T5" fmla="*/ 254 h 269"/>
                <a:gd name="T6" fmla="*/ 0 w 150"/>
                <a:gd name="T7" fmla="*/ 216 h 269"/>
                <a:gd name="T8" fmla="*/ 23 w 150"/>
                <a:gd name="T9" fmla="*/ 171 h 269"/>
                <a:gd name="T10" fmla="*/ 83 w 150"/>
                <a:gd name="T11" fmla="*/ 153 h 269"/>
                <a:gd name="T12" fmla="*/ 105 w 150"/>
                <a:gd name="T13" fmla="*/ 157 h 269"/>
                <a:gd name="T14" fmla="*/ 67 w 150"/>
                <a:gd name="T15" fmla="*/ 114 h 269"/>
                <a:gd name="T16" fmla="*/ 22 w 150"/>
                <a:gd name="T17" fmla="*/ 130 h 269"/>
                <a:gd name="T18" fmla="*/ 9 w 150"/>
                <a:gd name="T19" fmla="*/ 104 h 269"/>
                <a:gd name="T20" fmla="*/ 33 w 150"/>
                <a:gd name="T21" fmla="*/ 92 h 269"/>
                <a:gd name="T22" fmla="*/ 63 w 150"/>
                <a:gd name="T23" fmla="*/ 86 h 269"/>
                <a:gd name="T24" fmla="*/ 119 w 150"/>
                <a:gd name="T25" fmla="*/ 104 h 269"/>
                <a:gd name="T26" fmla="*/ 136 w 150"/>
                <a:gd name="T27" fmla="*/ 159 h 269"/>
                <a:gd name="T28" fmla="*/ 136 w 150"/>
                <a:gd name="T29" fmla="*/ 222 h 269"/>
                <a:gd name="T30" fmla="*/ 150 w 150"/>
                <a:gd name="T31" fmla="*/ 253 h 269"/>
                <a:gd name="T32" fmla="*/ 150 w 150"/>
                <a:gd name="T33" fmla="*/ 269 h 269"/>
                <a:gd name="T34" fmla="*/ 122 w 150"/>
                <a:gd name="T35" fmla="*/ 263 h 269"/>
                <a:gd name="T36" fmla="*/ 108 w 150"/>
                <a:gd name="T37" fmla="*/ 245 h 269"/>
                <a:gd name="T38" fmla="*/ 105 w 150"/>
                <a:gd name="T39" fmla="*/ 179 h 269"/>
                <a:gd name="T40" fmla="*/ 84 w 150"/>
                <a:gd name="T41" fmla="*/ 176 h 269"/>
                <a:gd name="T42" fmla="*/ 46 w 150"/>
                <a:gd name="T43" fmla="*/ 188 h 269"/>
                <a:gd name="T44" fmla="*/ 31 w 150"/>
                <a:gd name="T45" fmla="*/ 217 h 269"/>
                <a:gd name="T46" fmla="*/ 63 w 150"/>
                <a:gd name="T47" fmla="*/ 244 h 269"/>
                <a:gd name="T48" fmla="*/ 105 w 150"/>
                <a:gd name="T49" fmla="*/ 222 h 269"/>
                <a:gd name="T50" fmla="*/ 105 w 150"/>
                <a:gd name="T51" fmla="*/ 179 h 269"/>
                <a:gd name="T52" fmla="*/ 112 w 150"/>
                <a:gd name="T53" fmla="*/ 0 h 269"/>
                <a:gd name="T54" fmla="*/ 75 w 150"/>
                <a:gd name="T55" fmla="*/ 55 h 269"/>
                <a:gd name="T56" fmla="*/ 52 w 150"/>
                <a:gd name="T57" fmla="*/ 55 h 269"/>
                <a:gd name="T58" fmla="*/ 80 w 150"/>
                <a:gd name="T59" fmla="*/ 0 h 269"/>
                <a:gd name="T60" fmla="*/ 112 w 150"/>
                <a:gd name="T6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0" h="269">
                  <a:moveTo>
                    <a:pt x="108" y="245"/>
                  </a:moveTo>
                  <a:cubicBezTo>
                    <a:pt x="96" y="261"/>
                    <a:pt x="76" y="269"/>
                    <a:pt x="51" y="269"/>
                  </a:cubicBezTo>
                  <a:cubicBezTo>
                    <a:pt x="37" y="269"/>
                    <a:pt x="25" y="264"/>
                    <a:pt x="15" y="254"/>
                  </a:cubicBezTo>
                  <a:cubicBezTo>
                    <a:pt x="5" y="244"/>
                    <a:pt x="0" y="231"/>
                    <a:pt x="0" y="216"/>
                  </a:cubicBezTo>
                  <a:cubicBezTo>
                    <a:pt x="0" y="199"/>
                    <a:pt x="7" y="184"/>
                    <a:pt x="23" y="171"/>
                  </a:cubicBezTo>
                  <a:cubicBezTo>
                    <a:pt x="39" y="159"/>
                    <a:pt x="59" y="153"/>
                    <a:pt x="83" y="153"/>
                  </a:cubicBezTo>
                  <a:cubicBezTo>
                    <a:pt x="89" y="153"/>
                    <a:pt x="97" y="154"/>
                    <a:pt x="105" y="157"/>
                  </a:cubicBezTo>
                  <a:cubicBezTo>
                    <a:pt x="105" y="129"/>
                    <a:pt x="92" y="114"/>
                    <a:pt x="67" y="114"/>
                  </a:cubicBezTo>
                  <a:cubicBezTo>
                    <a:pt x="47" y="114"/>
                    <a:pt x="32" y="120"/>
                    <a:pt x="22" y="130"/>
                  </a:cubicBezTo>
                  <a:lnTo>
                    <a:pt x="9" y="104"/>
                  </a:lnTo>
                  <a:cubicBezTo>
                    <a:pt x="15" y="99"/>
                    <a:pt x="23" y="95"/>
                    <a:pt x="33" y="92"/>
                  </a:cubicBezTo>
                  <a:cubicBezTo>
                    <a:pt x="44" y="88"/>
                    <a:pt x="54" y="86"/>
                    <a:pt x="63" y="86"/>
                  </a:cubicBezTo>
                  <a:cubicBezTo>
                    <a:pt x="89" y="86"/>
                    <a:pt x="107" y="92"/>
                    <a:pt x="119" y="104"/>
                  </a:cubicBezTo>
                  <a:cubicBezTo>
                    <a:pt x="131" y="115"/>
                    <a:pt x="136" y="134"/>
                    <a:pt x="136" y="159"/>
                  </a:cubicBezTo>
                  <a:lnTo>
                    <a:pt x="136" y="222"/>
                  </a:lnTo>
                  <a:cubicBezTo>
                    <a:pt x="136" y="238"/>
                    <a:pt x="141" y="248"/>
                    <a:pt x="150" y="253"/>
                  </a:cubicBezTo>
                  <a:lnTo>
                    <a:pt x="150" y="269"/>
                  </a:lnTo>
                  <a:cubicBezTo>
                    <a:pt x="137" y="269"/>
                    <a:pt x="128" y="267"/>
                    <a:pt x="122" y="263"/>
                  </a:cubicBezTo>
                  <a:cubicBezTo>
                    <a:pt x="115" y="260"/>
                    <a:pt x="111" y="254"/>
                    <a:pt x="108" y="245"/>
                  </a:cubicBezTo>
                  <a:close/>
                  <a:moveTo>
                    <a:pt x="105" y="179"/>
                  </a:moveTo>
                  <a:cubicBezTo>
                    <a:pt x="95" y="177"/>
                    <a:pt x="88" y="176"/>
                    <a:pt x="84" y="176"/>
                  </a:cubicBezTo>
                  <a:cubicBezTo>
                    <a:pt x="69" y="176"/>
                    <a:pt x="56" y="180"/>
                    <a:pt x="46" y="188"/>
                  </a:cubicBezTo>
                  <a:cubicBezTo>
                    <a:pt x="36" y="196"/>
                    <a:pt x="31" y="206"/>
                    <a:pt x="31" y="217"/>
                  </a:cubicBezTo>
                  <a:cubicBezTo>
                    <a:pt x="31" y="235"/>
                    <a:pt x="42" y="244"/>
                    <a:pt x="63" y="244"/>
                  </a:cubicBezTo>
                  <a:cubicBezTo>
                    <a:pt x="79" y="244"/>
                    <a:pt x="93" y="237"/>
                    <a:pt x="105" y="222"/>
                  </a:cubicBezTo>
                  <a:lnTo>
                    <a:pt x="105" y="179"/>
                  </a:lnTo>
                  <a:close/>
                  <a:moveTo>
                    <a:pt x="112" y="0"/>
                  </a:moveTo>
                  <a:lnTo>
                    <a:pt x="75" y="55"/>
                  </a:lnTo>
                  <a:lnTo>
                    <a:pt x="52" y="55"/>
                  </a:lnTo>
                  <a:lnTo>
                    <a:pt x="80" y="0"/>
                  </a:lnTo>
                  <a:lnTo>
                    <a:pt x="11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51" name="Freeform 142"/>
            <p:cNvSpPr>
              <a:spLocks/>
            </p:cNvSpPr>
            <p:nvPr/>
          </p:nvSpPr>
          <p:spPr bwMode="auto">
            <a:xfrm>
              <a:off x="6266" y="3308"/>
              <a:ext cx="37" cy="42"/>
            </a:xfrm>
            <a:custGeom>
              <a:avLst/>
              <a:gdLst>
                <a:gd name="T0" fmla="*/ 84 w 161"/>
                <a:gd name="T1" fmla="*/ 180 h 180"/>
                <a:gd name="T2" fmla="*/ 76 w 161"/>
                <a:gd name="T3" fmla="*/ 180 h 180"/>
                <a:gd name="T4" fmla="*/ 0 w 161"/>
                <a:gd name="T5" fmla="*/ 0 h 180"/>
                <a:gd name="T6" fmla="*/ 34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6" y="180"/>
                  </a:lnTo>
                  <a:lnTo>
                    <a:pt x="0" y="0"/>
                  </a:lnTo>
                  <a:lnTo>
                    <a:pt x="34"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52" name="Freeform 143"/>
            <p:cNvSpPr>
              <a:spLocks noEditPoints="1"/>
            </p:cNvSpPr>
            <p:nvPr/>
          </p:nvSpPr>
          <p:spPr bwMode="auto">
            <a:xfrm>
              <a:off x="6306" y="3287"/>
              <a:ext cx="35" cy="63"/>
            </a:xfrm>
            <a:custGeom>
              <a:avLst/>
              <a:gdLst>
                <a:gd name="T0" fmla="*/ 108 w 150"/>
                <a:gd name="T1" fmla="*/ 245 h 269"/>
                <a:gd name="T2" fmla="*/ 51 w 150"/>
                <a:gd name="T3" fmla="*/ 269 h 269"/>
                <a:gd name="T4" fmla="*/ 15 w 150"/>
                <a:gd name="T5" fmla="*/ 254 h 269"/>
                <a:gd name="T6" fmla="*/ 0 w 150"/>
                <a:gd name="T7" fmla="*/ 216 h 269"/>
                <a:gd name="T8" fmla="*/ 23 w 150"/>
                <a:gd name="T9" fmla="*/ 171 h 269"/>
                <a:gd name="T10" fmla="*/ 83 w 150"/>
                <a:gd name="T11" fmla="*/ 153 h 269"/>
                <a:gd name="T12" fmla="*/ 105 w 150"/>
                <a:gd name="T13" fmla="*/ 157 h 269"/>
                <a:gd name="T14" fmla="*/ 67 w 150"/>
                <a:gd name="T15" fmla="*/ 114 h 269"/>
                <a:gd name="T16" fmla="*/ 22 w 150"/>
                <a:gd name="T17" fmla="*/ 130 h 269"/>
                <a:gd name="T18" fmla="*/ 9 w 150"/>
                <a:gd name="T19" fmla="*/ 104 h 269"/>
                <a:gd name="T20" fmla="*/ 34 w 150"/>
                <a:gd name="T21" fmla="*/ 92 h 269"/>
                <a:gd name="T22" fmla="*/ 64 w 150"/>
                <a:gd name="T23" fmla="*/ 86 h 269"/>
                <a:gd name="T24" fmla="*/ 119 w 150"/>
                <a:gd name="T25" fmla="*/ 104 h 269"/>
                <a:gd name="T26" fmla="*/ 137 w 150"/>
                <a:gd name="T27" fmla="*/ 159 h 269"/>
                <a:gd name="T28" fmla="*/ 137 w 150"/>
                <a:gd name="T29" fmla="*/ 222 h 269"/>
                <a:gd name="T30" fmla="*/ 150 w 150"/>
                <a:gd name="T31" fmla="*/ 253 h 269"/>
                <a:gd name="T32" fmla="*/ 150 w 150"/>
                <a:gd name="T33" fmla="*/ 269 h 269"/>
                <a:gd name="T34" fmla="*/ 122 w 150"/>
                <a:gd name="T35" fmla="*/ 263 h 269"/>
                <a:gd name="T36" fmla="*/ 108 w 150"/>
                <a:gd name="T37" fmla="*/ 245 h 269"/>
                <a:gd name="T38" fmla="*/ 105 w 150"/>
                <a:gd name="T39" fmla="*/ 179 h 269"/>
                <a:gd name="T40" fmla="*/ 85 w 150"/>
                <a:gd name="T41" fmla="*/ 176 h 269"/>
                <a:gd name="T42" fmla="*/ 46 w 150"/>
                <a:gd name="T43" fmla="*/ 188 h 269"/>
                <a:gd name="T44" fmla="*/ 31 w 150"/>
                <a:gd name="T45" fmla="*/ 217 h 269"/>
                <a:gd name="T46" fmla="*/ 64 w 150"/>
                <a:gd name="T47" fmla="*/ 244 h 269"/>
                <a:gd name="T48" fmla="*/ 105 w 150"/>
                <a:gd name="T49" fmla="*/ 222 h 269"/>
                <a:gd name="T50" fmla="*/ 105 w 150"/>
                <a:gd name="T51" fmla="*/ 179 h 269"/>
                <a:gd name="T52" fmla="*/ 113 w 150"/>
                <a:gd name="T53" fmla="*/ 0 h 269"/>
                <a:gd name="T54" fmla="*/ 75 w 150"/>
                <a:gd name="T55" fmla="*/ 55 h 269"/>
                <a:gd name="T56" fmla="*/ 52 w 150"/>
                <a:gd name="T57" fmla="*/ 55 h 269"/>
                <a:gd name="T58" fmla="*/ 80 w 150"/>
                <a:gd name="T59" fmla="*/ 0 h 269"/>
                <a:gd name="T60" fmla="*/ 113 w 150"/>
                <a:gd name="T6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0" h="269">
                  <a:moveTo>
                    <a:pt x="108" y="245"/>
                  </a:moveTo>
                  <a:cubicBezTo>
                    <a:pt x="96" y="261"/>
                    <a:pt x="77" y="269"/>
                    <a:pt x="51" y="269"/>
                  </a:cubicBezTo>
                  <a:cubicBezTo>
                    <a:pt x="37" y="269"/>
                    <a:pt x="25" y="264"/>
                    <a:pt x="15" y="254"/>
                  </a:cubicBezTo>
                  <a:cubicBezTo>
                    <a:pt x="5" y="244"/>
                    <a:pt x="0" y="231"/>
                    <a:pt x="0" y="216"/>
                  </a:cubicBezTo>
                  <a:cubicBezTo>
                    <a:pt x="0" y="199"/>
                    <a:pt x="8" y="184"/>
                    <a:pt x="23" y="171"/>
                  </a:cubicBezTo>
                  <a:cubicBezTo>
                    <a:pt x="39" y="159"/>
                    <a:pt x="59" y="153"/>
                    <a:pt x="83" y="153"/>
                  </a:cubicBezTo>
                  <a:cubicBezTo>
                    <a:pt x="90" y="153"/>
                    <a:pt x="97" y="154"/>
                    <a:pt x="105" y="157"/>
                  </a:cubicBezTo>
                  <a:cubicBezTo>
                    <a:pt x="105" y="129"/>
                    <a:pt x="93" y="114"/>
                    <a:pt x="67" y="114"/>
                  </a:cubicBezTo>
                  <a:cubicBezTo>
                    <a:pt x="48" y="114"/>
                    <a:pt x="33" y="120"/>
                    <a:pt x="22" y="130"/>
                  </a:cubicBezTo>
                  <a:lnTo>
                    <a:pt x="9" y="104"/>
                  </a:lnTo>
                  <a:cubicBezTo>
                    <a:pt x="15" y="99"/>
                    <a:pt x="23" y="95"/>
                    <a:pt x="34" y="92"/>
                  </a:cubicBezTo>
                  <a:cubicBezTo>
                    <a:pt x="44" y="88"/>
                    <a:pt x="54" y="86"/>
                    <a:pt x="64" y="86"/>
                  </a:cubicBezTo>
                  <a:cubicBezTo>
                    <a:pt x="89" y="86"/>
                    <a:pt x="108" y="92"/>
                    <a:pt x="119" y="104"/>
                  </a:cubicBezTo>
                  <a:cubicBezTo>
                    <a:pt x="131" y="115"/>
                    <a:pt x="137" y="134"/>
                    <a:pt x="137" y="159"/>
                  </a:cubicBezTo>
                  <a:lnTo>
                    <a:pt x="137" y="222"/>
                  </a:lnTo>
                  <a:cubicBezTo>
                    <a:pt x="137" y="238"/>
                    <a:pt x="141" y="248"/>
                    <a:pt x="150" y="253"/>
                  </a:cubicBezTo>
                  <a:lnTo>
                    <a:pt x="150" y="269"/>
                  </a:lnTo>
                  <a:cubicBezTo>
                    <a:pt x="138" y="269"/>
                    <a:pt x="128" y="267"/>
                    <a:pt x="122" y="263"/>
                  </a:cubicBezTo>
                  <a:cubicBezTo>
                    <a:pt x="116" y="260"/>
                    <a:pt x="111" y="254"/>
                    <a:pt x="108" y="245"/>
                  </a:cubicBezTo>
                  <a:close/>
                  <a:moveTo>
                    <a:pt x="105" y="179"/>
                  </a:moveTo>
                  <a:cubicBezTo>
                    <a:pt x="96" y="177"/>
                    <a:pt x="89" y="176"/>
                    <a:pt x="85" y="176"/>
                  </a:cubicBezTo>
                  <a:cubicBezTo>
                    <a:pt x="69" y="176"/>
                    <a:pt x="56" y="180"/>
                    <a:pt x="46" y="188"/>
                  </a:cubicBezTo>
                  <a:cubicBezTo>
                    <a:pt x="36" y="196"/>
                    <a:pt x="31" y="206"/>
                    <a:pt x="31" y="217"/>
                  </a:cubicBezTo>
                  <a:cubicBezTo>
                    <a:pt x="31" y="235"/>
                    <a:pt x="42" y="244"/>
                    <a:pt x="64" y="244"/>
                  </a:cubicBezTo>
                  <a:cubicBezTo>
                    <a:pt x="79" y="244"/>
                    <a:pt x="93" y="237"/>
                    <a:pt x="105" y="222"/>
                  </a:cubicBezTo>
                  <a:lnTo>
                    <a:pt x="105" y="179"/>
                  </a:lnTo>
                  <a:close/>
                  <a:moveTo>
                    <a:pt x="113" y="0"/>
                  </a:moveTo>
                  <a:lnTo>
                    <a:pt x="75" y="55"/>
                  </a:lnTo>
                  <a:lnTo>
                    <a:pt x="52" y="55"/>
                  </a:lnTo>
                  <a:lnTo>
                    <a:pt x="80" y="0"/>
                  </a:lnTo>
                  <a:lnTo>
                    <a:pt x="1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53" name="Freeform 144"/>
            <p:cNvSpPr>
              <a:spLocks/>
            </p:cNvSpPr>
            <p:nvPr/>
          </p:nvSpPr>
          <p:spPr bwMode="auto">
            <a:xfrm>
              <a:off x="6348" y="3307"/>
              <a:ext cx="32" cy="42"/>
            </a:xfrm>
            <a:custGeom>
              <a:avLst/>
              <a:gdLst>
                <a:gd name="T0" fmla="*/ 108 w 139"/>
                <a:gd name="T1" fmla="*/ 180 h 180"/>
                <a:gd name="T2" fmla="*/ 108 w 139"/>
                <a:gd name="T3" fmla="*/ 77 h 180"/>
                <a:gd name="T4" fmla="*/ 100 w 139"/>
                <a:gd name="T5" fmla="*/ 38 h 180"/>
                <a:gd name="T6" fmla="*/ 71 w 139"/>
                <a:gd name="T7" fmla="*/ 27 h 180"/>
                <a:gd name="T8" fmla="*/ 49 w 139"/>
                <a:gd name="T9" fmla="*/ 33 h 180"/>
                <a:gd name="T10" fmla="*/ 31 w 139"/>
                <a:gd name="T11" fmla="*/ 49 h 180"/>
                <a:gd name="T12" fmla="*/ 31 w 139"/>
                <a:gd name="T13" fmla="*/ 180 h 180"/>
                <a:gd name="T14" fmla="*/ 0 w 139"/>
                <a:gd name="T15" fmla="*/ 180 h 180"/>
                <a:gd name="T16" fmla="*/ 0 w 139"/>
                <a:gd name="T17" fmla="*/ 4 h 180"/>
                <a:gd name="T18" fmla="*/ 21 w 139"/>
                <a:gd name="T19" fmla="*/ 4 h 180"/>
                <a:gd name="T20" fmla="*/ 31 w 139"/>
                <a:gd name="T21" fmla="*/ 26 h 180"/>
                <a:gd name="T22" fmla="*/ 81 w 139"/>
                <a:gd name="T23" fmla="*/ 0 h 180"/>
                <a:gd name="T24" fmla="*/ 139 w 139"/>
                <a:gd name="T25" fmla="*/ 71 h 180"/>
                <a:gd name="T26" fmla="*/ 139 w 139"/>
                <a:gd name="T27" fmla="*/ 180 h 180"/>
                <a:gd name="T28" fmla="*/ 108 w 139"/>
                <a:gd name="T2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80">
                  <a:moveTo>
                    <a:pt x="108" y="180"/>
                  </a:moveTo>
                  <a:lnTo>
                    <a:pt x="108" y="77"/>
                  </a:lnTo>
                  <a:cubicBezTo>
                    <a:pt x="108" y="59"/>
                    <a:pt x="105" y="45"/>
                    <a:pt x="100" y="38"/>
                  </a:cubicBezTo>
                  <a:cubicBezTo>
                    <a:pt x="94" y="30"/>
                    <a:pt x="84" y="27"/>
                    <a:pt x="71" y="27"/>
                  </a:cubicBezTo>
                  <a:cubicBezTo>
                    <a:pt x="64" y="27"/>
                    <a:pt x="57" y="29"/>
                    <a:pt x="49" y="33"/>
                  </a:cubicBezTo>
                  <a:cubicBezTo>
                    <a:pt x="41" y="37"/>
                    <a:pt x="35" y="43"/>
                    <a:pt x="31" y="49"/>
                  </a:cubicBezTo>
                  <a:lnTo>
                    <a:pt x="31" y="180"/>
                  </a:lnTo>
                  <a:lnTo>
                    <a:pt x="0" y="180"/>
                  </a:lnTo>
                  <a:lnTo>
                    <a:pt x="0" y="4"/>
                  </a:lnTo>
                  <a:lnTo>
                    <a:pt x="21" y="4"/>
                  </a:lnTo>
                  <a:lnTo>
                    <a:pt x="31" y="26"/>
                  </a:lnTo>
                  <a:cubicBezTo>
                    <a:pt x="41" y="9"/>
                    <a:pt x="58" y="0"/>
                    <a:pt x="81" y="0"/>
                  </a:cubicBezTo>
                  <a:cubicBezTo>
                    <a:pt x="120" y="0"/>
                    <a:pt x="139" y="24"/>
                    <a:pt x="139" y="71"/>
                  </a:cubicBezTo>
                  <a:lnTo>
                    <a:pt x="139" y="180"/>
                  </a:lnTo>
                  <a:lnTo>
                    <a:pt x="108"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sp>
          <p:nvSpPr>
            <p:cNvPr id="154" name="Freeform 145"/>
            <p:cNvSpPr>
              <a:spLocks noEditPoints="1"/>
            </p:cNvSpPr>
            <p:nvPr/>
          </p:nvSpPr>
          <p:spPr bwMode="auto">
            <a:xfrm>
              <a:off x="6388" y="3287"/>
              <a:ext cx="17" cy="62"/>
            </a:xfrm>
            <a:custGeom>
              <a:avLst/>
              <a:gdLst>
                <a:gd name="T0" fmla="*/ 25 w 76"/>
                <a:gd name="T1" fmla="*/ 266 h 266"/>
                <a:gd name="T2" fmla="*/ 25 w 76"/>
                <a:gd name="T3" fmla="*/ 116 h 266"/>
                <a:gd name="T4" fmla="*/ 0 w 76"/>
                <a:gd name="T5" fmla="*/ 116 h 266"/>
                <a:gd name="T6" fmla="*/ 0 w 76"/>
                <a:gd name="T7" fmla="*/ 90 h 266"/>
                <a:gd name="T8" fmla="*/ 56 w 76"/>
                <a:gd name="T9" fmla="*/ 90 h 266"/>
                <a:gd name="T10" fmla="*/ 56 w 76"/>
                <a:gd name="T11" fmla="*/ 266 h 266"/>
                <a:gd name="T12" fmla="*/ 25 w 76"/>
                <a:gd name="T13" fmla="*/ 266 h 266"/>
                <a:gd name="T14" fmla="*/ 76 w 76"/>
                <a:gd name="T15" fmla="*/ 0 h 266"/>
                <a:gd name="T16" fmla="*/ 39 w 76"/>
                <a:gd name="T17" fmla="*/ 55 h 266"/>
                <a:gd name="T18" fmla="*/ 16 w 76"/>
                <a:gd name="T19" fmla="*/ 55 h 266"/>
                <a:gd name="T20" fmla="*/ 44 w 76"/>
                <a:gd name="T21" fmla="*/ 0 h 266"/>
                <a:gd name="T22" fmla="*/ 76 w 76"/>
                <a:gd name="T23"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6">
                  <a:moveTo>
                    <a:pt x="25" y="266"/>
                  </a:moveTo>
                  <a:lnTo>
                    <a:pt x="25" y="116"/>
                  </a:lnTo>
                  <a:lnTo>
                    <a:pt x="0" y="116"/>
                  </a:lnTo>
                  <a:lnTo>
                    <a:pt x="0" y="90"/>
                  </a:lnTo>
                  <a:lnTo>
                    <a:pt x="56" y="90"/>
                  </a:lnTo>
                  <a:lnTo>
                    <a:pt x="56" y="266"/>
                  </a:lnTo>
                  <a:lnTo>
                    <a:pt x="25" y="266"/>
                  </a:lnTo>
                  <a:close/>
                  <a:moveTo>
                    <a:pt x="76" y="0"/>
                  </a:moveTo>
                  <a:lnTo>
                    <a:pt x="39" y="55"/>
                  </a:lnTo>
                  <a:lnTo>
                    <a:pt x="16" y="55"/>
                  </a:lnTo>
                  <a:lnTo>
                    <a:pt x="44"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dirty="0">
                <a:latin typeface="Arial" panose="020B0604020202020204" pitchFamily="34" charset="0"/>
              </a:endParaRPr>
            </a:p>
          </p:txBody>
        </p:sp>
      </p:grpSp>
    </p:spTree>
    <p:extLst>
      <p:ext uri="{BB962C8B-B14F-4D97-AF65-F5344CB8AC3E}">
        <p14:creationId xmlns:p14="http://schemas.microsoft.com/office/powerpoint/2010/main" val="25269319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3219030" y="4224635"/>
            <a:ext cx="11887200" cy="4031873"/>
          </a:xfrm>
          <a:prstGeom prst="rect">
            <a:avLst/>
          </a:prstGeom>
          <a:noFill/>
        </p:spPr>
        <p:txBody>
          <a:bodyPr wrap="square" rtlCol="0">
            <a:spAutoFit/>
          </a:bodyPr>
          <a:lstStyle/>
          <a:p>
            <a:pPr algn="ctr"/>
            <a:r>
              <a:rPr lang="cs-CZ" sz="5400" b="1" dirty="0">
                <a:solidFill>
                  <a:srgbClr val="2BC3E1"/>
                </a:solidFill>
                <a:latin typeface="Arial" panose="020B0604020202020204" pitchFamily="34" charset="0"/>
                <a:ea typeface="Roboto Condensed" panose="02000000000000000000" pitchFamily="2" charset="0"/>
                <a:cs typeface="Arial" panose="020B0604020202020204" pitchFamily="34" charset="0"/>
              </a:rPr>
              <a:t>Modernizace odborného vzdělávání</a:t>
            </a:r>
          </a:p>
          <a:p>
            <a:pPr algn="ctr"/>
            <a:endParaRPr lang="cs-CZ" sz="5400" b="1" dirty="0">
              <a:solidFill>
                <a:srgbClr val="2BC3E1"/>
              </a:solidFill>
              <a:latin typeface="Arial" panose="020B0604020202020204" pitchFamily="34" charset="0"/>
              <a:ea typeface="Roboto Condensed" panose="02000000000000000000" pitchFamily="2" charset="0"/>
              <a:cs typeface="Arial" panose="020B0604020202020204" pitchFamily="34" charset="0"/>
            </a:endParaRPr>
          </a:p>
          <a:p>
            <a:pPr algn="ctr"/>
            <a:r>
              <a:rPr lang="cs-CZ" sz="5400" b="1" dirty="0">
                <a:solidFill>
                  <a:srgbClr val="2BC3E1"/>
                </a:solidFill>
                <a:latin typeface="Arial" panose="020B0604020202020204" pitchFamily="34" charset="0"/>
                <a:ea typeface="Roboto Condensed" panose="02000000000000000000" pitchFamily="2" charset="0"/>
                <a:cs typeface="Arial" panose="020B0604020202020204" pitchFamily="34" charset="0"/>
              </a:rPr>
              <a:t> </a:t>
            </a:r>
            <a:r>
              <a:rPr lang="cs-CZ" sz="3600" dirty="0">
                <a:solidFill>
                  <a:srgbClr val="2BC3E1"/>
                </a:solidFill>
                <a:latin typeface="Arial" panose="020B0604020202020204" pitchFamily="34" charset="0"/>
                <a:ea typeface="Roboto Condensed" panose="02000000000000000000" pitchFamily="2" charset="0"/>
                <a:cs typeface="Arial" panose="020B0604020202020204" pitchFamily="34" charset="0"/>
              </a:rPr>
              <a:t>říjen 2018</a:t>
            </a:r>
          </a:p>
          <a:p>
            <a:pPr algn="ctr"/>
            <a:r>
              <a:rPr lang="cs-CZ" sz="5400" dirty="0">
                <a:solidFill>
                  <a:srgbClr val="2BC3E1"/>
                </a:solidFill>
                <a:latin typeface="Arial" panose="020B0604020202020204" pitchFamily="34" charset="0"/>
                <a:ea typeface="Roboto Condensed" panose="02000000000000000000" pitchFamily="2" charset="0"/>
                <a:cs typeface="Arial" panose="020B0604020202020204" pitchFamily="34" charset="0"/>
              </a:rPr>
              <a:t>Ing. Taťána Vencovská</a:t>
            </a:r>
          </a:p>
          <a:p>
            <a:pPr algn="ctr"/>
            <a:r>
              <a:rPr lang="cs-CZ" sz="4000" i="1" dirty="0">
                <a:solidFill>
                  <a:srgbClr val="2BC3E1"/>
                </a:solidFill>
                <a:latin typeface="Arial" panose="020B0604020202020204" pitchFamily="34" charset="0"/>
                <a:ea typeface="Roboto Condensed" panose="02000000000000000000" pitchFamily="2" charset="0"/>
                <a:cs typeface="Arial" panose="020B0604020202020204" pitchFamily="34" charset="0"/>
              </a:rPr>
              <a:t>metodik a obsah projektu</a:t>
            </a:r>
          </a:p>
        </p:txBody>
      </p:sp>
      <p:grpSp>
        <p:nvGrpSpPr>
          <p:cNvPr id="4" name="Group 3"/>
          <p:cNvGrpSpPr/>
          <p:nvPr/>
        </p:nvGrpSpPr>
        <p:grpSpPr>
          <a:xfrm>
            <a:off x="3048000" y="4000500"/>
            <a:ext cx="685800" cy="685800"/>
            <a:chOff x="6324600" y="4114799"/>
            <a:chExt cx="685800" cy="685800"/>
          </a:xfrm>
        </p:grpSpPr>
        <p:cxnSp>
          <p:nvCxnSpPr>
            <p:cNvPr id="6" name="Straight Connector 5"/>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8" name="Group 7"/>
          <p:cNvGrpSpPr/>
          <p:nvPr/>
        </p:nvGrpSpPr>
        <p:grpSpPr>
          <a:xfrm rot="10800000">
            <a:off x="14394304" y="5676900"/>
            <a:ext cx="685800" cy="685800"/>
            <a:chOff x="6324600" y="4114799"/>
            <a:chExt cx="685800" cy="685800"/>
          </a:xfrm>
        </p:grpSpPr>
        <p:cxnSp>
          <p:nvCxnSpPr>
            <p:cNvPr id="9" name="Straight Connector 8"/>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1885169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23"/>
          <p:cNvSpPr txBox="1"/>
          <p:nvPr/>
        </p:nvSpPr>
        <p:spPr>
          <a:xfrm>
            <a:off x="1409700" y="1738372"/>
            <a:ext cx="15621000" cy="584775"/>
          </a:xfrm>
          <a:prstGeom prst="rect">
            <a:avLst/>
          </a:prstGeom>
          <a:noFill/>
        </p:spPr>
        <p:txBody>
          <a:bodyPr wrap="square" rtlCol="0">
            <a:spAutoFit/>
          </a:bodyPr>
          <a:lstStyle/>
          <a:p>
            <a:endParaRPr lang="cs-CZ" sz="3200" dirty="0">
              <a:solidFill>
                <a:schemeClr val="tx2">
                  <a:lumMod val="75000"/>
                </a:schemeClr>
              </a:solidFill>
              <a:latin typeface="Arial" panose="020B0604020202020204" pitchFamily="34" charset="0"/>
            </a:endParaRPr>
          </a:p>
        </p:txBody>
      </p:sp>
      <p:sp>
        <p:nvSpPr>
          <p:cNvPr id="3" name="Nadpis 2"/>
          <p:cNvSpPr>
            <a:spLocks noGrp="1"/>
          </p:cNvSpPr>
          <p:nvPr>
            <p:ph type="title"/>
          </p:nvPr>
        </p:nvSpPr>
        <p:spPr/>
        <p:txBody>
          <a:bodyPr/>
          <a:lstStyle/>
          <a:p>
            <a:r>
              <a:rPr lang="cs-CZ" dirty="0"/>
              <a:t>Základní informace o projektu I. </a:t>
            </a:r>
          </a:p>
        </p:txBody>
      </p:sp>
      <p:graphicFrame>
        <p:nvGraphicFramePr>
          <p:cNvPr id="5" name="Tabulka 4"/>
          <p:cNvGraphicFramePr>
            <a:graphicFrameLocks noGrp="1"/>
          </p:cNvGraphicFramePr>
          <p:nvPr>
            <p:extLst>
              <p:ext uri="{D42A27DB-BD31-4B8C-83A1-F6EECF244321}">
                <p14:modId xmlns:p14="http://schemas.microsoft.com/office/powerpoint/2010/main" val="451051902"/>
              </p:ext>
            </p:extLst>
          </p:nvPr>
        </p:nvGraphicFramePr>
        <p:xfrm>
          <a:off x="1013520" y="1943100"/>
          <a:ext cx="17045880" cy="6858001"/>
        </p:xfrm>
        <a:graphic>
          <a:graphicData uri="http://schemas.openxmlformats.org/drawingml/2006/table">
            <a:tbl>
              <a:tblPr firstRow="1" bandRow="1"/>
              <a:tblGrid>
                <a:gridCol w="3253680">
                  <a:extLst>
                    <a:ext uri="{9D8B030D-6E8A-4147-A177-3AD203B41FA5}">
                      <a16:colId xmlns:a16="http://schemas.microsoft.com/office/drawing/2014/main" val="20000"/>
                    </a:ext>
                  </a:extLst>
                </a:gridCol>
                <a:gridCol w="13792200">
                  <a:extLst>
                    <a:ext uri="{9D8B030D-6E8A-4147-A177-3AD203B41FA5}">
                      <a16:colId xmlns:a16="http://schemas.microsoft.com/office/drawing/2014/main" val="20001"/>
                    </a:ext>
                  </a:extLst>
                </a:gridCol>
              </a:tblGrid>
              <a:tr h="1258349">
                <a:tc>
                  <a:txBody>
                    <a:bodyPr/>
                    <a:lstStyle>
                      <a:lvl1pPr marL="0" algn="l" defTabSz="1371600" rtl="0" eaLnBrk="1" latinLnBrk="0" hangingPunct="1">
                        <a:defRPr sz="2700" b="1" kern="1200">
                          <a:solidFill>
                            <a:schemeClr val="lt1"/>
                          </a:solidFill>
                          <a:latin typeface="Georgia"/>
                        </a:defRPr>
                      </a:lvl1pPr>
                      <a:lvl2pPr marL="685800" algn="l" defTabSz="1371600" rtl="0" eaLnBrk="1" latinLnBrk="0" hangingPunct="1">
                        <a:defRPr sz="2700" b="1" kern="1200">
                          <a:solidFill>
                            <a:schemeClr val="lt1"/>
                          </a:solidFill>
                          <a:latin typeface="Georgia"/>
                        </a:defRPr>
                      </a:lvl2pPr>
                      <a:lvl3pPr marL="1371600" algn="l" defTabSz="1371600" rtl="0" eaLnBrk="1" latinLnBrk="0" hangingPunct="1">
                        <a:defRPr sz="2700" b="1" kern="1200">
                          <a:solidFill>
                            <a:schemeClr val="lt1"/>
                          </a:solidFill>
                          <a:latin typeface="Georgia"/>
                        </a:defRPr>
                      </a:lvl3pPr>
                      <a:lvl4pPr marL="2057400" algn="l" defTabSz="1371600" rtl="0" eaLnBrk="1" latinLnBrk="0" hangingPunct="1">
                        <a:defRPr sz="2700" b="1" kern="1200">
                          <a:solidFill>
                            <a:schemeClr val="lt1"/>
                          </a:solidFill>
                          <a:latin typeface="Georgia"/>
                        </a:defRPr>
                      </a:lvl4pPr>
                      <a:lvl5pPr marL="2743200" algn="l" defTabSz="1371600" rtl="0" eaLnBrk="1" latinLnBrk="0" hangingPunct="1">
                        <a:defRPr sz="2700" b="1" kern="1200">
                          <a:solidFill>
                            <a:schemeClr val="lt1"/>
                          </a:solidFill>
                          <a:latin typeface="Georgia"/>
                        </a:defRPr>
                      </a:lvl5pPr>
                      <a:lvl6pPr marL="3429000" algn="l" defTabSz="1371600" rtl="0" eaLnBrk="1" latinLnBrk="0" hangingPunct="1">
                        <a:defRPr sz="2700" b="1" kern="1200">
                          <a:solidFill>
                            <a:schemeClr val="lt1"/>
                          </a:solidFill>
                          <a:latin typeface="Georgia"/>
                        </a:defRPr>
                      </a:lvl6pPr>
                      <a:lvl7pPr marL="4114800" algn="l" defTabSz="1371600" rtl="0" eaLnBrk="1" latinLnBrk="0" hangingPunct="1">
                        <a:defRPr sz="2700" b="1" kern="1200">
                          <a:solidFill>
                            <a:schemeClr val="lt1"/>
                          </a:solidFill>
                          <a:latin typeface="Georgia"/>
                        </a:defRPr>
                      </a:lvl7pPr>
                      <a:lvl8pPr marL="4800600" algn="l" defTabSz="1371600" rtl="0" eaLnBrk="1" latinLnBrk="0" hangingPunct="1">
                        <a:defRPr sz="2700" b="1" kern="1200">
                          <a:solidFill>
                            <a:schemeClr val="lt1"/>
                          </a:solidFill>
                          <a:latin typeface="Georgia"/>
                        </a:defRPr>
                      </a:lvl8pPr>
                      <a:lvl9pPr marL="5486400" algn="l" defTabSz="1371600" rtl="0" eaLnBrk="1" latinLnBrk="0" hangingPunct="1">
                        <a:defRPr sz="2700" b="1" kern="1200">
                          <a:solidFill>
                            <a:schemeClr val="lt1"/>
                          </a:solidFill>
                          <a:latin typeface="Georgia"/>
                        </a:defRPr>
                      </a:lvl9pPr>
                    </a:lstStyle>
                    <a:p>
                      <a:pPr algn="l"/>
                      <a:r>
                        <a:rPr lang="cs-CZ" dirty="0">
                          <a:solidFill>
                            <a:schemeClr val="tx2">
                              <a:lumMod val="75000"/>
                            </a:schemeClr>
                          </a:solidFill>
                          <a:latin typeface="+mn-lt"/>
                        </a:rPr>
                        <a:t>Název projektu: </a:t>
                      </a:r>
                      <a:endParaRPr lang="en-US" dirty="0">
                        <a:solidFill>
                          <a:schemeClr val="tx2">
                            <a:lumMod val="75000"/>
                          </a:schemeClr>
                        </a:solidFill>
                        <a:latin typeface="+mn-lt"/>
                      </a:endParaRP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chemeClr val="bg2"/>
                    </a:solidFill>
                  </a:tcPr>
                </a:tc>
                <a:tc>
                  <a:txBody>
                    <a:bodyPr/>
                    <a:lstStyle>
                      <a:lvl1pPr marL="0" algn="l" defTabSz="1371600" rtl="0" eaLnBrk="1" latinLnBrk="0" hangingPunct="1">
                        <a:defRPr sz="2700" b="1" kern="1200">
                          <a:solidFill>
                            <a:schemeClr val="lt1"/>
                          </a:solidFill>
                          <a:latin typeface="Georgia"/>
                        </a:defRPr>
                      </a:lvl1pPr>
                      <a:lvl2pPr marL="685800" algn="l" defTabSz="1371600" rtl="0" eaLnBrk="1" latinLnBrk="0" hangingPunct="1">
                        <a:defRPr sz="2700" b="1" kern="1200">
                          <a:solidFill>
                            <a:schemeClr val="lt1"/>
                          </a:solidFill>
                          <a:latin typeface="Georgia"/>
                        </a:defRPr>
                      </a:lvl2pPr>
                      <a:lvl3pPr marL="1371600" algn="l" defTabSz="1371600" rtl="0" eaLnBrk="1" latinLnBrk="0" hangingPunct="1">
                        <a:defRPr sz="2700" b="1" kern="1200">
                          <a:solidFill>
                            <a:schemeClr val="lt1"/>
                          </a:solidFill>
                          <a:latin typeface="Georgia"/>
                        </a:defRPr>
                      </a:lvl3pPr>
                      <a:lvl4pPr marL="2057400" algn="l" defTabSz="1371600" rtl="0" eaLnBrk="1" latinLnBrk="0" hangingPunct="1">
                        <a:defRPr sz="2700" b="1" kern="1200">
                          <a:solidFill>
                            <a:schemeClr val="lt1"/>
                          </a:solidFill>
                          <a:latin typeface="Georgia"/>
                        </a:defRPr>
                      </a:lvl4pPr>
                      <a:lvl5pPr marL="2743200" algn="l" defTabSz="1371600" rtl="0" eaLnBrk="1" latinLnBrk="0" hangingPunct="1">
                        <a:defRPr sz="2700" b="1" kern="1200">
                          <a:solidFill>
                            <a:schemeClr val="lt1"/>
                          </a:solidFill>
                          <a:latin typeface="Georgia"/>
                        </a:defRPr>
                      </a:lvl5pPr>
                      <a:lvl6pPr marL="3429000" algn="l" defTabSz="1371600" rtl="0" eaLnBrk="1" latinLnBrk="0" hangingPunct="1">
                        <a:defRPr sz="2700" b="1" kern="1200">
                          <a:solidFill>
                            <a:schemeClr val="lt1"/>
                          </a:solidFill>
                          <a:latin typeface="Georgia"/>
                        </a:defRPr>
                      </a:lvl6pPr>
                      <a:lvl7pPr marL="4114800" algn="l" defTabSz="1371600" rtl="0" eaLnBrk="1" latinLnBrk="0" hangingPunct="1">
                        <a:defRPr sz="2700" b="1" kern="1200">
                          <a:solidFill>
                            <a:schemeClr val="lt1"/>
                          </a:solidFill>
                          <a:latin typeface="Georgia"/>
                        </a:defRPr>
                      </a:lvl7pPr>
                      <a:lvl8pPr marL="4800600" algn="l" defTabSz="1371600" rtl="0" eaLnBrk="1" latinLnBrk="0" hangingPunct="1">
                        <a:defRPr sz="2700" b="1" kern="1200">
                          <a:solidFill>
                            <a:schemeClr val="lt1"/>
                          </a:solidFill>
                          <a:latin typeface="Georgia"/>
                        </a:defRPr>
                      </a:lvl8pPr>
                      <a:lvl9pPr marL="5486400" algn="l" defTabSz="1371600" rtl="0" eaLnBrk="1" latinLnBrk="0" hangingPunct="1">
                        <a:defRPr sz="2700" b="1" kern="1200">
                          <a:solidFill>
                            <a:schemeClr val="lt1"/>
                          </a:solidFill>
                          <a:latin typeface="Georgia"/>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cs-CZ" dirty="0">
                          <a:solidFill>
                            <a:schemeClr val="tx2">
                              <a:lumMod val="75000"/>
                            </a:schemeClr>
                          </a:solidFill>
                          <a:latin typeface="+mn-lt"/>
                        </a:rPr>
                        <a:t>Modernizace odborného vzdělávání (MOV)</a:t>
                      </a:r>
                    </a:p>
                    <a:p>
                      <a:pPr algn="just"/>
                      <a:endParaRPr lang="en-US" dirty="0">
                        <a:solidFill>
                          <a:schemeClr val="tx2">
                            <a:lumMod val="75000"/>
                          </a:schemeClr>
                        </a:solidFill>
                        <a:latin typeface="+mn-lt"/>
                      </a:endParaRP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0"/>
                  </a:ext>
                </a:extLst>
              </a:tr>
              <a:tr h="692092">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r>
                        <a:rPr lang="cs-CZ" b="1" dirty="0">
                          <a:solidFill>
                            <a:schemeClr val="tx2">
                              <a:lumMod val="75000"/>
                            </a:schemeClr>
                          </a:solidFill>
                          <a:latin typeface="+mn-lt"/>
                        </a:rPr>
                        <a:t>Program:</a:t>
                      </a:r>
                      <a:endParaRPr lang="en-US" b="1" dirty="0">
                        <a:solidFill>
                          <a:schemeClr val="tx2">
                            <a:lumMod val="75000"/>
                          </a:schemeClr>
                        </a:solidFill>
                        <a:latin typeface="+mn-lt"/>
                      </a:endParaRPr>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cs-CZ" dirty="0">
                          <a:solidFill>
                            <a:schemeClr val="tx2">
                              <a:lumMod val="75000"/>
                            </a:schemeClr>
                          </a:solidFill>
                          <a:latin typeface="+mn-lt"/>
                        </a:rPr>
                        <a:t>Operační program Výzkum, vývoj a vzdělávání</a:t>
                      </a:r>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0001"/>
                  </a:ext>
                </a:extLst>
              </a:tr>
              <a:tr h="1258349">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r>
                        <a:rPr lang="cs-CZ" b="1" dirty="0">
                          <a:solidFill>
                            <a:schemeClr val="tx2">
                              <a:lumMod val="75000"/>
                            </a:schemeClr>
                          </a:solidFill>
                          <a:latin typeface="+mn-lt"/>
                        </a:rPr>
                        <a:t>Prioritní osa 3: </a:t>
                      </a:r>
                      <a:endParaRPr lang="en-US" b="1" dirty="0">
                        <a:solidFill>
                          <a:schemeClr val="tx2">
                            <a:lumMod val="75000"/>
                          </a:schemeClr>
                        </a:solidFill>
                        <a:latin typeface="+mn-lt"/>
                      </a:endParaRP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cs-CZ" dirty="0">
                          <a:solidFill>
                            <a:schemeClr val="tx2">
                              <a:lumMod val="75000"/>
                            </a:schemeClr>
                          </a:solidFill>
                          <a:latin typeface="+mn-lt"/>
                        </a:rPr>
                        <a:t>Rovný přístup ke kvalitnímu předškolnímu</a:t>
                      </a:r>
                      <a:r>
                        <a:rPr lang="cs-CZ" baseline="0" dirty="0">
                          <a:solidFill>
                            <a:schemeClr val="tx2">
                              <a:lumMod val="75000"/>
                            </a:schemeClr>
                          </a:solidFill>
                          <a:latin typeface="+mn-lt"/>
                        </a:rPr>
                        <a:t>, </a:t>
                      </a:r>
                      <a:r>
                        <a:rPr lang="cs-CZ" dirty="0">
                          <a:solidFill>
                            <a:schemeClr val="tx2">
                              <a:lumMod val="75000"/>
                            </a:schemeClr>
                          </a:solidFill>
                          <a:latin typeface="+mn-lt"/>
                        </a:rPr>
                        <a:t>primárnímu a sekundárnímu vzdělávání</a:t>
                      </a:r>
                      <a:endParaRPr lang="en-US" dirty="0">
                        <a:solidFill>
                          <a:schemeClr val="tx2">
                            <a:lumMod val="75000"/>
                          </a:schemeClr>
                        </a:solidFill>
                        <a:latin typeface="+mn-lt"/>
                      </a:endParaRP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2390862">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r>
                        <a:rPr lang="cs-CZ" b="1" dirty="0">
                          <a:solidFill>
                            <a:schemeClr val="tx2">
                              <a:lumMod val="75000"/>
                            </a:schemeClr>
                          </a:solidFill>
                          <a:latin typeface="+mn-lt"/>
                        </a:rPr>
                        <a:t>Investiční     priorita 1: </a:t>
                      </a:r>
                      <a:endParaRPr lang="en-US" b="1" dirty="0">
                        <a:solidFill>
                          <a:schemeClr val="tx2">
                            <a:lumMod val="75000"/>
                          </a:schemeClr>
                        </a:solidFill>
                        <a:latin typeface="+mn-lt"/>
                      </a:endParaRP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cs-CZ" dirty="0">
                          <a:solidFill>
                            <a:schemeClr val="tx2">
                              <a:lumMod val="75000"/>
                            </a:schemeClr>
                          </a:solidFill>
                          <a:latin typeface="+mn-lt"/>
                        </a:rPr>
                        <a:t>Omezování a prevence předčasného ukončování školní docházky a podpora rovného přístupu ke kvalitním programům předškolního rozvoje, k primárnímu a</a:t>
                      </a:r>
                      <a:r>
                        <a:rPr lang="cs-CZ" baseline="0" dirty="0">
                          <a:solidFill>
                            <a:schemeClr val="tx2">
                              <a:lumMod val="75000"/>
                            </a:schemeClr>
                          </a:solidFill>
                          <a:latin typeface="+mn-lt"/>
                        </a:rPr>
                        <a:t> </a:t>
                      </a:r>
                      <a:r>
                        <a:rPr lang="cs-CZ" dirty="0">
                          <a:solidFill>
                            <a:schemeClr val="tx2">
                              <a:lumMod val="75000"/>
                            </a:schemeClr>
                          </a:solidFill>
                          <a:latin typeface="+mn-lt"/>
                        </a:rPr>
                        <a:t>sekundárnímu vzdělávání, možnostem formálního a neformálního vzdělávání, které umožňuje zpětné začlenění do procesu vzdělávání a odborné přípravy.</a:t>
                      </a:r>
                      <a:endParaRPr lang="en-US" dirty="0">
                        <a:solidFill>
                          <a:schemeClr val="tx2">
                            <a:lumMod val="75000"/>
                          </a:schemeClr>
                        </a:solidFill>
                        <a:latin typeface="+mn-lt"/>
                      </a:endParaRP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0003"/>
                  </a:ext>
                </a:extLst>
              </a:tr>
              <a:tr h="1258349">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r>
                        <a:rPr lang="cs-CZ" b="1" dirty="0">
                          <a:solidFill>
                            <a:schemeClr val="tx2">
                              <a:lumMod val="75000"/>
                            </a:schemeClr>
                          </a:solidFill>
                          <a:latin typeface="+mn-lt"/>
                        </a:rPr>
                        <a:t>Specifický cíl 5: </a:t>
                      </a:r>
                      <a:endParaRPr lang="en-US" b="1" dirty="0">
                        <a:solidFill>
                          <a:schemeClr val="tx2">
                            <a:lumMod val="75000"/>
                          </a:schemeClr>
                        </a:solidFill>
                        <a:latin typeface="+mn-lt"/>
                      </a:endParaRP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cs-CZ" dirty="0">
                          <a:solidFill>
                            <a:schemeClr val="tx2">
                              <a:lumMod val="75000"/>
                            </a:schemeClr>
                          </a:solidFill>
                          <a:latin typeface="+mn-lt"/>
                        </a:rPr>
                        <a:t>Zvýšení kvality vzdělávání a odborné přípravy včetně posílení jejich relevance pro trh práce.</a:t>
                      </a:r>
                      <a:endParaRPr lang="en-US" dirty="0">
                        <a:solidFill>
                          <a:schemeClr val="tx2">
                            <a:lumMod val="75000"/>
                          </a:schemeClr>
                        </a:solidFill>
                        <a:latin typeface="+mn-lt"/>
                      </a:endParaRP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24747053"/>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Základní informace o projektu II. </a:t>
            </a:r>
          </a:p>
        </p:txBody>
      </p:sp>
      <p:graphicFrame>
        <p:nvGraphicFramePr>
          <p:cNvPr id="4" name="Tabulka 3"/>
          <p:cNvGraphicFramePr>
            <a:graphicFrameLocks noGrp="1"/>
          </p:cNvGraphicFramePr>
          <p:nvPr>
            <p:extLst>
              <p:ext uri="{D42A27DB-BD31-4B8C-83A1-F6EECF244321}">
                <p14:modId xmlns:p14="http://schemas.microsoft.com/office/powerpoint/2010/main" val="3195835953"/>
              </p:ext>
            </p:extLst>
          </p:nvPr>
        </p:nvGraphicFramePr>
        <p:xfrm>
          <a:off x="990600" y="2095500"/>
          <a:ext cx="16383000" cy="5335931"/>
        </p:xfrm>
        <a:graphic>
          <a:graphicData uri="http://schemas.openxmlformats.org/drawingml/2006/table">
            <a:tbl>
              <a:tblPr firstRow="1" bandRow="1"/>
              <a:tblGrid>
                <a:gridCol w="4141418">
                  <a:extLst>
                    <a:ext uri="{9D8B030D-6E8A-4147-A177-3AD203B41FA5}">
                      <a16:colId xmlns:a16="http://schemas.microsoft.com/office/drawing/2014/main" val="20000"/>
                    </a:ext>
                  </a:extLst>
                </a:gridCol>
                <a:gridCol w="12241582">
                  <a:extLst>
                    <a:ext uri="{9D8B030D-6E8A-4147-A177-3AD203B41FA5}">
                      <a16:colId xmlns:a16="http://schemas.microsoft.com/office/drawing/2014/main" val="20001"/>
                    </a:ext>
                  </a:extLst>
                </a:gridCol>
              </a:tblGrid>
              <a:tr h="550050">
                <a:tc>
                  <a:txBody>
                    <a:bodyPr/>
                    <a:lstStyle>
                      <a:lvl1pPr marL="0" algn="l" defTabSz="1371600" rtl="0" eaLnBrk="1" latinLnBrk="0" hangingPunct="1">
                        <a:defRPr sz="2700" b="1" kern="1200">
                          <a:solidFill>
                            <a:schemeClr val="lt1"/>
                          </a:solidFill>
                          <a:latin typeface="Georgia"/>
                        </a:defRPr>
                      </a:lvl1pPr>
                      <a:lvl2pPr marL="685800" algn="l" defTabSz="1371600" rtl="0" eaLnBrk="1" latinLnBrk="0" hangingPunct="1">
                        <a:defRPr sz="2700" b="1" kern="1200">
                          <a:solidFill>
                            <a:schemeClr val="lt1"/>
                          </a:solidFill>
                          <a:latin typeface="Georgia"/>
                        </a:defRPr>
                      </a:lvl2pPr>
                      <a:lvl3pPr marL="1371600" algn="l" defTabSz="1371600" rtl="0" eaLnBrk="1" latinLnBrk="0" hangingPunct="1">
                        <a:defRPr sz="2700" b="1" kern="1200">
                          <a:solidFill>
                            <a:schemeClr val="lt1"/>
                          </a:solidFill>
                          <a:latin typeface="Georgia"/>
                        </a:defRPr>
                      </a:lvl3pPr>
                      <a:lvl4pPr marL="2057400" algn="l" defTabSz="1371600" rtl="0" eaLnBrk="1" latinLnBrk="0" hangingPunct="1">
                        <a:defRPr sz="2700" b="1" kern="1200">
                          <a:solidFill>
                            <a:schemeClr val="lt1"/>
                          </a:solidFill>
                          <a:latin typeface="Georgia"/>
                        </a:defRPr>
                      </a:lvl4pPr>
                      <a:lvl5pPr marL="2743200" algn="l" defTabSz="1371600" rtl="0" eaLnBrk="1" latinLnBrk="0" hangingPunct="1">
                        <a:defRPr sz="2700" b="1" kern="1200">
                          <a:solidFill>
                            <a:schemeClr val="lt1"/>
                          </a:solidFill>
                          <a:latin typeface="Georgia"/>
                        </a:defRPr>
                      </a:lvl5pPr>
                      <a:lvl6pPr marL="3429000" algn="l" defTabSz="1371600" rtl="0" eaLnBrk="1" latinLnBrk="0" hangingPunct="1">
                        <a:defRPr sz="2700" b="1" kern="1200">
                          <a:solidFill>
                            <a:schemeClr val="lt1"/>
                          </a:solidFill>
                          <a:latin typeface="Georgia"/>
                        </a:defRPr>
                      </a:lvl6pPr>
                      <a:lvl7pPr marL="4114800" algn="l" defTabSz="1371600" rtl="0" eaLnBrk="1" latinLnBrk="0" hangingPunct="1">
                        <a:defRPr sz="2700" b="1" kern="1200">
                          <a:solidFill>
                            <a:schemeClr val="lt1"/>
                          </a:solidFill>
                          <a:latin typeface="Georgia"/>
                        </a:defRPr>
                      </a:lvl7pPr>
                      <a:lvl8pPr marL="4800600" algn="l" defTabSz="1371600" rtl="0" eaLnBrk="1" latinLnBrk="0" hangingPunct="1">
                        <a:defRPr sz="2700" b="1" kern="1200">
                          <a:solidFill>
                            <a:schemeClr val="lt1"/>
                          </a:solidFill>
                          <a:latin typeface="Georgia"/>
                        </a:defRPr>
                      </a:lvl8pPr>
                      <a:lvl9pPr marL="5486400" algn="l" defTabSz="1371600" rtl="0" eaLnBrk="1" latinLnBrk="0" hangingPunct="1">
                        <a:defRPr sz="2700" b="1" kern="1200">
                          <a:solidFill>
                            <a:schemeClr val="lt1"/>
                          </a:solidFill>
                          <a:latin typeface="Georgia"/>
                        </a:defRPr>
                      </a:lvl9pPr>
                    </a:lstStyle>
                    <a:p>
                      <a:r>
                        <a:rPr lang="cs-CZ" dirty="0">
                          <a:solidFill>
                            <a:schemeClr val="tx2">
                              <a:lumMod val="75000"/>
                            </a:schemeClr>
                          </a:solidFill>
                          <a:latin typeface="+mn-lt"/>
                        </a:rPr>
                        <a:t>Datum zahájení</a:t>
                      </a:r>
                      <a:endParaRPr lang="en-US" b="1" dirty="0">
                        <a:solidFill>
                          <a:schemeClr val="tx2">
                            <a:lumMod val="75000"/>
                          </a:schemeClr>
                        </a:solidFill>
                        <a:latin typeface="+mn-lt"/>
                      </a:endParaRPr>
                    </a:p>
                  </a:txBody>
                  <a:tcPr>
                    <a:lnL w="12700" cmpd="sng">
                      <a:solidFill>
                        <a:srgbClr val="438086"/>
                      </a:solidFill>
                    </a:lnL>
                    <a:lnR>
                      <a:noFill/>
                    </a:lnR>
                    <a:lnT w="12700" cmpd="sng">
                      <a:solidFill>
                        <a:srgbClr val="438086"/>
                      </a:solidFill>
                    </a:lnT>
                    <a:lnB w="12700" cmpd="sng">
                      <a:solidFill>
                        <a:srgbClr val="438086"/>
                      </a:solidFill>
                    </a:lnB>
                    <a:lnTlToBr w="12700" cmpd="sng">
                      <a:noFill/>
                      <a:prstDash val="solid"/>
                    </a:lnTlToBr>
                    <a:lnBlToTr w="12700" cmpd="sng">
                      <a:noFill/>
                      <a:prstDash val="solid"/>
                    </a:lnBlToTr>
                    <a:noFill/>
                  </a:tcPr>
                </a:tc>
                <a:tc>
                  <a:txBody>
                    <a:bodyPr/>
                    <a:lstStyle>
                      <a:lvl1pPr marL="0" algn="l" defTabSz="1371600" rtl="0" eaLnBrk="1" latinLnBrk="0" hangingPunct="1">
                        <a:defRPr sz="2700" b="1" kern="1200">
                          <a:solidFill>
                            <a:schemeClr val="lt1"/>
                          </a:solidFill>
                          <a:latin typeface="Georgia"/>
                        </a:defRPr>
                      </a:lvl1pPr>
                      <a:lvl2pPr marL="685800" algn="l" defTabSz="1371600" rtl="0" eaLnBrk="1" latinLnBrk="0" hangingPunct="1">
                        <a:defRPr sz="2700" b="1" kern="1200">
                          <a:solidFill>
                            <a:schemeClr val="lt1"/>
                          </a:solidFill>
                          <a:latin typeface="Georgia"/>
                        </a:defRPr>
                      </a:lvl2pPr>
                      <a:lvl3pPr marL="1371600" algn="l" defTabSz="1371600" rtl="0" eaLnBrk="1" latinLnBrk="0" hangingPunct="1">
                        <a:defRPr sz="2700" b="1" kern="1200">
                          <a:solidFill>
                            <a:schemeClr val="lt1"/>
                          </a:solidFill>
                          <a:latin typeface="Georgia"/>
                        </a:defRPr>
                      </a:lvl3pPr>
                      <a:lvl4pPr marL="2057400" algn="l" defTabSz="1371600" rtl="0" eaLnBrk="1" latinLnBrk="0" hangingPunct="1">
                        <a:defRPr sz="2700" b="1" kern="1200">
                          <a:solidFill>
                            <a:schemeClr val="lt1"/>
                          </a:solidFill>
                          <a:latin typeface="Georgia"/>
                        </a:defRPr>
                      </a:lvl4pPr>
                      <a:lvl5pPr marL="2743200" algn="l" defTabSz="1371600" rtl="0" eaLnBrk="1" latinLnBrk="0" hangingPunct="1">
                        <a:defRPr sz="2700" b="1" kern="1200">
                          <a:solidFill>
                            <a:schemeClr val="lt1"/>
                          </a:solidFill>
                          <a:latin typeface="Georgia"/>
                        </a:defRPr>
                      </a:lvl5pPr>
                      <a:lvl6pPr marL="3429000" algn="l" defTabSz="1371600" rtl="0" eaLnBrk="1" latinLnBrk="0" hangingPunct="1">
                        <a:defRPr sz="2700" b="1" kern="1200">
                          <a:solidFill>
                            <a:schemeClr val="lt1"/>
                          </a:solidFill>
                          <a:latin typeface="Georgia"/>
                        </a:defRPr>
                      </a:lvl6pPr>
                      <a:lvl7pPr marL="4114800" algn="l" defTabSz="1371600" rtl="0" eaLnBrk="1" latinLnBrk="0" hangingPunct="1">
                        <a:defRPr sz="2700" b="1" kern="1200">
                          <a:solidFill>
                            <a:schemeClr val="lt1"/>
                          </a:solidFill>
                          <a:latin typeface="Georgia"/>
                        </a:defRPr>
                      </a:lvl7pPr>
                      <a:lvl8pPr marL="4800600" algn="l" defTabSz="1371600" rtl="0" eaLnBrk="1" latinLnBrk="0" hangingPunct="1">
                        <a:defRPr sz="2700" b="1" kern="1200">
                          <a:solidFill>
                            <a:schemeClr val="lt1"/>
                          </a:solidFill>
                          <a:latin typeface="Georgia"/>
                        </a:defRPr>
                      </a:lvl8pPr>
                      <a:lvl9pPr marL="5486400" algn="l" defTabSz="1371600" rtl="0" eaLnBrk="1" latinLnBrk="0" hangingPunct="1">
                        <a:defRPr sz="2700" b="1" kern="1200">
                          <a:solidFill>
                            <a:schemeClr val="lt1"/>
                          </a:solidFill>
                          <a:latin typeface="Georgia"/>
                        </a:defRPr>
                      </a:lvl9pPr>
                    </a:lstStyle>
                    <a:p>
                      <a:pPr algn="just"/>
                      <a:r>
                        <a:rPr lang="cs-CZ" b="0" dirty="0">
                          <a:solidFill>
                            <a:schemeClr val="tx2">
                              <a:lumMod val="75000"/>
                            </a:schemeClr>
                          </a:solidFill>
                          <a:latin typeface="+mn-lt"/>
                        </a:rPr>
                        <a:t>1. 5. 2017</a:t>
                      </a:r>
                      <a:endParaRPr lang="en-US" b="0" dirty="0">
                        <a:solidFill>
                          <a:schemeClr val="tx2">
                            <a:lumMod val="75000"/>
                          </a:schemeClr>
                        </a:solidFill>
                        <a:latin typeface="+mn-lt"/>
                      </a:endParaRPr>
                    </a:p>
                  </a:txBody>
                  <a:tcPr>
                    <a:lnL>
                      <a:noFill/>
                    </a:lnL>
                    <a:lnR w="12700" cmpd="sng">
                      <a:solidFill>
                        <a:srgbClr val="438086"/>
                      </a:solidFill>
                    </a:lnR>
                    <a:lnT w="12700" cmpd="sng">
                      <a:solidFill>
                        <a:srgbClr val="438086"/>
                      </a:solidFill>
                    </a:lnT>
                    <a:lnB w="12700" cmpd="sng">
                      <a:solidFill>
                        <a:srgbClr val="438086"/>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50050">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r>
                        <a:rPr lang="cs-CZ" b="1" dirty="0">
                          <a:solidFill>
                            <a:schemeClr val="tx2">
                              <a:lumMod val="75000"/>
                            </a:schemeClr>
                          </a:solidFill>
                          <a:latin typeface="+mn-lt"/>
                        </a:rPr>
                        <a:t>Datum ukončení</a:t>
                      </a:r>
                      <a:endParaRPr lang="en-US" b="1" dirty="0">
                        <a:solidFill>
                          <a:schemeClr val="tx2">
                            <a:lumMod val="75000"/>
                          </a:schemeClr>
                        </a:solidFill>
                        <a:latin typeface="+mn-lt"/>
                      </a:endParaRPr>
                    </a:p>
                  </a:txBody>
                  <a:tcPr>
                    <a:lnL w="12700" cmpd="sng">
                      <a:solidFill>
                        <a:srgbClr val="438086"/>
                      </a:solidFill>
                    </a:lnL>
                    <a:lnR>
                      <a:noFill/>
                    </a:lnR>
                    <a:lnT w="12700" cmpd="sng">
                      <a:solidFill>
                        <a:srgbClr val="438086"/>
                      </a:solidFill>
                    </a:lnT>
                    <a:lnB w="12700" cmpd="sng">
                      <a:solidFill>
                        <a:srgbClr val="438086"/>
                      </a:solidFill>
                    </a:lnB>
                    <a:lnTlToBr w="12700" cmpd="sng">
                      <a:noFill/>
                      <a:prstDash val="solid"/>
                    </a:lnTlToBr>
                    <a:lnBlToTr w="12700" cmpd="sng">
                      <a:noFill/>
                      <a:prstDash val="solid"/>
                    </a:lnBlToTr>
                    <a:solidFill>
                      <a:srgbClr val="438086">
                        <a:tint val="20000"/>
                      </a:srgbClr>
                    </a:solidFill>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algn="just"/>
                      <a:r>
                        <a:rPr lang="cs-CZ" dirty="0">
                          <a:solidFill>
                            <a:schemeClr val="tx2">
                              <a:lumMod val="75000"/>
                            </a:schemeClr>
                          </a:solidFill>
                          <a:latin typeface="+mn-lt"/>
                        </a:rPr>
                        <a:t>30.</a:t>
                      </a:r>
                      <a:r>
                        <a:rPr lang="cs-CZ" baseline="0" dirty="0">
                          <a:solidFill>
                            <a:schemeClr val="tx2">
                              <a:lumMod val="75000"/>
                            </a:schemeClr>
                          </a:solidFill>
                          <a:latin typeface="+mn-lt"/>
                        </a:rPr>
                        <a:t> 4. 2020</a:t>
                      </a:r>
                      <a:endParaRPr lang="en-US" b="0" dirty="0">
                        <a:solidFill>
                          <a:schemeClr val="tx2">
                            <a:lumMod val="75000"/>
                          </a:schemeClr>
                        </a:solidFill>
                        <a:latin typeface="+mn-lt"/>
                      </a:endParaRPr>
                    </a:p>
                  </a:txBody>
                  <a:tcPr>
                    <a:lnL>
                      <a:noFill/>
                    </a:lnL>
                    <a:lnR w="12700" cmpd="sng">
                      <a:solidFill>
                        <a:srgbClr val="438086"/>
                      </a:solidFill>
                    </a:lnR>
                    <a:lnT w="12700" cmpd="sng">
                      <a:solidFill>
                        <a:srgbClr val="438086"/>
                      </a:solidFill>
                    </a:lnT>
                    <a:lnB w="12700" cmpd="sng">
                      <a:solidFill>
                        <a:srgbClr val="438086"/>
                      </a:solidFill>
                    </a:lnB>
                    <a:lnTlToBr w="12700" cmpd="sng">
                      <a:noFill/>
                      <a:prstDash val="solid"/>
                    </a:lnTlToBr>
                    <a:lnBlToTr w="12700" cmpd="sng">
                      <a:noFill/>
                      <a:prstDash val="solid"/>
                    </a:lnBlToTr>
                    <a:solidFill>
                      <a:srgbClr val="438086">
                        <a:tint val="20000"/>
                      </a:srgbClr>
                    </a:solidFill>
                  </a:tcPr>
                </a:tc>
                <a:extLst>
                  <a:ext uri="{0D108BD9-81ED-4DB2-BD59-A6C34878D82A}">
                    <a16:rowId xmlns:a16="http://schemas.microsoft.com/office/drawing/2014/main" val="10001"/>
                  </a:ext>
                </a:extLst>
              </a:tr>
              <a:tr h="550050">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r>
                        <a:rPr lang="cs-CZ" b="1" dirty="0">
                          <a:solidFill>
                            <a:schemeClr val="tx2">
                              <a:lumMod val="75000"/>
                            </a:schemeClr>
                          </a:solidFill>
                          <a:latin typeface="+mn-lt"/>
                        </a:rPr>
                        <a:t>Celkový rozpočet</a:t>
                      </a:r>
                      <a:endParaRPr lang="en-US" b="1" dirty="0">
                        <a:solidFill>
                          <a:schemeClr val="tx2">
                            <a:lumMod val="75000"/>
                          </a:schemeClr>
                        </a:solidFill>
                        <a:latin typeface="+mn-lt"/>
                      </a:endParaRPr>
                    </a:p>
                  </a:txBody>
                  <a:tcPr>
                    <a:lnL w="12700" cmpd="sng">
                      <a:solidFill>
                        <a:srgbClr val="438086"/>
                      </a:solidFill>
                    </a:lnL>
                    <a:lnR>
                      <a:noFill/>
                    </a:lnR>
                    <a:lnT w="12700" cmpd="sng">
                      <a:solidFill>
                        <a:srgbClr val="438086"/>
                      </a:solidFill>
                    </a:lnT>
                    <a:lnB w="12700" cmpd="sng">
                      <a:solidFill>
                        <a:srgbClr val="438086"/>
                      </a:solidFill>
                    </a:lnB>
                    <a:lnTlToBr w="12700" cmpd="sng">
                      <a:noFill/>
                      <a:prstDash val="solid"/>
                    </a:lnTlToBr>
                    <a:lnBlToTr w="12700" cmpd="sng">
                      <a:noFill/>
                      <a:prstDash val="solid"/>
                    </a:lnBlToTr>
                    <a:solidFill>
                      <a:sysClr val="window" lastClr="FFFFFF"/>
                    </a:solidFill>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algn="just"/>
                      <a:r>
                        <a:rPr lang="cs-CZ" dirty="0">
                          <a:solidFill>
                            <a:schemeClr val="tx2">
                              <a:lumMod val="75000"/>
                            </a:schemeClr>
                          </a:solidFill>
                          <a:latin typeface="+mn-lt"/>
                        </a:rPr>
                        <a:t>96 964 737 Kč</a:t>
                      </a:r>
                      <a:endParaRPr lang="en-US" b="0" dirty="0">
                        <a:solidFill>
                          <a:schemeClr val="tx2">
                            <a:lumMod val="75000"/>
                          </a:schemeClr>
                        </a:solidFill>
                        <a:latin typeface="+mn-lt"/>
                      </a:endParaRPr>
                    </a:p>
                  </a:txBody>
                  <a:tcPr>
                    <a:lnL>
                      <a:noFill/>
                    </a:lnL>
                    <a:lnR w="12700" cmpd="sng">
                      <a:solidFill>
                        <a:srgbClr val="438086"/>
                      </a:solidFill>
                    </a:lnR>
                    <a:lnT w="12700" cmpd="sng">
                      <a:solidFill>
                        <a:srgbClr val="438086"/>
                      </a:solidFill>
                    </a:lnT>
                    <a:lnB w="12700" cmpd="sng">
                      <a:solidFill>
                        <a:srgbClr val="438086"/>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1161382">
                <a:tc rowSpan="4">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algn="l"/>
                      <a:r>
                        <a:rPr lang="cs-CZ" b="1" dirty="0">
                          <a:solidFill>
                            <a:schemeClr val="tx2">
                              <a:lumMod val="75000"/>
                            </a:schemeClr>
                          </a:solidFill>
                          <a:latin typeface="+mn-lt"/>
                        </a:rPr>
                        <a:t>Monitorovací indikátory</a:t>
                      </a:r>
                      <a:endParaRPr lang="en-US" b="1" dirty="0">
                        <a:solidFill>
                          <a:schemeClr val="tx2">
                            <a:lumMod val="75000"/>
                          </a:schemeClr>
                        </a:solidFill>
                        <a:latin typeface="+mn-lt"/>
                      </a:endParaRPr>
                    </a:p>
                  </a:txBody>
                  <a:tcPr anchor="ctr">
                    <a:lnL w="12700" cmpd="sng">
                      <a:solidFill>
                        <a:srgbClr val="438086"/>
                      </a:solidFill>
                    </a:lnL>
                    <a:lnR>
                      <a:noFill/>
                    </a:lnR>
                    <a:lnT w="12700" cmpd="sng">
                      <a:solidFill>
                        <a:srgbClr val="438086"/>
                      </a:solidFill>
                    </a:lnT>
                    <a:lnB w="12700" cmpd="sng">
                      <a:solidFill>
                        <a:srgbClr val="438086"/>
                      </a:solidFill>
                    </a:lnB>
                    <a:lnTlToBr w="12700" cmpd="sng">
                      <a:noFill/>
                      <a:prstDash val="solid"/>
                    </a:lnTlToBr>
                    <a:lnBlToTr w="12700" cmpd="sng">
                      <a:noFill/>
                      <a:prstDash val="solid"/>
                    </a:lnBlToTr>
                    <a:solidFill>
                      <a:srgbClr val="438086">
                        <a:tint val="20000"/>
                      </a:srgbClr>
                    </a:solidFill>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algn="just"/>
                      <a:r>
                        <a:rPr lang="cs-CZ" dirty="0">
                          <a:solidFill>
                            <a:schemeClr val="tx2">
                              <a:lumMod val="75000"/>
                            </a:schemeClr>
                          </a:solidFill>
                          <a:latin typeface="+mn-lt"/>
                        </a:rPr>
                        <a:t>30 vzdělávacích</a:t>
                      </a:r>
                      <a:r>
                        <a:rPr lang="cs-CZ" baseline="0" dirty="0">
                          <a:solidFill>
                            <a:schemeClr val="tx2">
                              <a:lumMod val="75000"/>
                            </a:schemeClr>
                          </a:solidFill>
                          <a:latin typeface="+mn-lt"/>
                        </a:rPr>
                        <a:t> modulů s metodikou a vzdělávacím programem</a:t>
                      </a:r>
                      <a:endParaRPr lang="en-US" b="0" dirty="0">
                        <a:solidFill>
                          <a:schemeClr val="tx2">
                            <a:lumMod val="75000"/>
                          </a:schemeClr>
                        </a:solidFill>
                        <a:latin typeface="+mn-lt"/>
                      </a:endParaRPr>
                    </a:p>
                  </a:txBody>
                  <a:tcPr>
                    <a:lnL>
                      <a:noFill/>
                    </a:lnL>
                    <a:lnR w="12700" cmpd="sng">
                      <a:solidFill>
                        <a:srgbClr val="438086"/>
                      </a:solidFill>
                    </a:lnR>
                    <a:lnT w="12700" cmpd="sng">
                      <a:solidFill>
                        <a:srgbClr val="438086"/>
                      </a:solidFill>
                    </a:lnT>
                    <a:lnB w="12700" cmpd="sng">
                      <a:solidFill>
                        <a:srgbClr val="438086"/>
                      </a:solidFill>
                    </a:lnB>
                    <a:lnTlToBr w="12700" cmpd="sng">
                      <a:noFill/>
                      <a:prstDash val="solid"/>
                    </a:lnTlToBr>
                    <a:lnBlToTr w="12700" cmpd="sng">
                      <a:noFill/>
                      <a:prstDash val="solid"/>
                    </a:lnBlToTr>
                    <a:solidFill>
                      <a:srgbClr val="438086">
                        <a:tint val="20000"/>
                      </a:srgbClr>
                    </a:solidFill>
                  </a:tcPr>
                </a:tc>
                <a:extLst>
                  <a:ext uri="{0D108BD9-81ED-4DB2-BD59-A6C34878D82A}">
                    <a16:rowId xmlns:a16="http://schemas.microsoft.com/office/drawing/2014/main" val="10003"/>
                  </a:ext>
                </a:extLst>
              </a:tr>
              <a:tr h="812967">
                <a:tc vMerge="1">
                  <a:txBody>
                    <a:bodyPr/>
                    <a:lstStyle/>
                    <a:p>
                      <a:endParaRPr lang="en-US" b="1" dirty="0"/>
                    </a:p>
                  </a:txBody>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algn="just"/>
                      <a:r>
                        <a:rPr lang="cs-CZ" dirty="0">
                          <a:solidFill>
                            <a:schemeClr val="tx2">
                              <a:lumMod val="75000"/>
                            </a:schemeClr>
                          </a:solidFill>
                          <a:latin typeface="+mn-lt"/>
                        </a:rPr>
                        <a:t>30 produktů v systémových</a:t>
                      </a:r>
                      <a:r>
                        <a:rPr lang="cs-CZ" baseline="0" dirty="0">
                          <a:solidFill>
                            <a:schemeClr val="tx2">
                              <a:lumMod val="75000"/>
                            </a:schemeClr>
                          </a:solidFill>
                          <a:latin typeface="+mn-lt"/>
                        </a:rPr>
                        <a:t> projektech</a:t>
                      </a:r>
                      <a:endParaRPr lang="en-US" b="0" dirty="0">
                        <a:solidFill>
                          <a:schemeClr val="tx2">
                            <a:lumMod val="75000"/>
                          </a:schemeClr>
                        </a:solidFill>
                        <a:latin typeface="+mn-lt"/>
                      </a:endParaRPr>
                    </a:p>
                  </a:txBody>
                  <a:tcPr>
                    <a:lnL>
                      <a:noFill/>
                    </a:lnL>
                    <a:lnR w="12700" cmpd="sng">
                      <a:solidFill>
                        <a:srgbClr val="438086"/>
                      </a:solidFill>
                    </a:lnR>
                    <a:lnT w="12700" cmpd="sng">
                      <a:solidFill>
                        <a:srgbClr val="438086"/>
                      </a:solidFill>
                    </a:lnT>
                    <a:lnB w="12700" cmpd="sng">
                      <a:solidFill>
                        <a:srgbClr val="438086"/>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r h="1161382">
                <a:tc vMerge="1">
                  <a:txBody>
                    <a:bodyPr/>
                    <a:lstStyle/>
                    <a:p>
                      <a:endParaRPr lang="en-US" b="1" dirty="0"/>
                    </a:p>
                  </a:txBody>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algn="just"/>
                      <a:r>
                        <a:rPr lang="cs-CZ" dirty="0">
                          <a:solidFill>
                            <a:schemeClr val="tx2">
                              <a:lumMod val="75000"/>
                            </a:schemeClr>
                          </a:solidFill>
                          <a:latin typeface="+mn-lt"/>
                        </a:rPr>
                        <a:t>25 organizací, které byly ovlivněny</a:t>
                      </a:r>
                      <a:r>
                        <a:rPr lang="cs-CZ" baseline="0" dirty="0">
                          <a:solidFill>
                            <a:schemeClr val="tx2">
                              <a:lumMod val="75000"/>
                            </a:schemeClr>
                          </a:solidFill>
                          <a:latin typeface="+mn-lt"/>
                        </a:rPr>
                        <a:t> systémovou intervencí</a:t>
                      </a:r>
                      <a:endParaRPr lang="en-US" b="0" dirty="0">
                        <a:solidFill>
                          <a:schemeClr val="tx2">
                            <a:lumMod val="75000"/>
                          </a:schemeClr>
                        </a:solidFill>
                        <a:latin typeface="+mn-lt"/>
                      </a:endParaRPr>
                    </a:p>
                  </a:txBody>
                  <a:tcPr>
                    <a:lnL>
                      <a:noFill/>
                    </a:lnL>
                    <a:lnR w="12700" cmpd="sng">
                      <a:solidFill>
                        <a:srgbClr val="438086"/>
                      </a:solidFill>
                    </a:lnR>
                    <a:lnT w="12700" cmpd="sng">
                      <a:solidFill>
                        <a:srgbClr val="438086"/>
                      </a:solidFill>
                    </a:lnT>
                    <a:lnB w="12700" cmpd="sng">
                      <a:solidFill>
                        <a:srgbClr val="438086"/>
                      </a:solidFill>
                    </a:lnB>
                    <a:lnTlToBr w="12700" cmpd="sng">
                      <a:noFill/>
                      <a:prstDash val="solid"/>
                    </a:lnTlToBr>
                    <a:lnBlToTr w="12700" cmpd="sng">
                      <a:noFill/>
                      <a:prstDash val="solid"/>
                    </a:lnBlToTr>
                    <a:solidFill>
                      <a:srgbClr val="438086">
                        <a:tint val="20000"/>
                      </a:srgbClr>
                    </a:solidFill>
                  </a:tcPr>
                </a:tc>
                <a:extLst>
                  <a:ext uri="{0D108BD9-81ED-4DB2-BD59-A6C34878D82A}">
                    <a16:rowId xmlns:a16="http://schemas.microsoft.com/office/drawing/2014/main" val="10005"/>
                  </a:ext>
                </a:extLst>
              </a:tr>
              <a:tr h="550050">
                <a:tc vMerge="1">
                  <a:txBody>
                    <a:bodyPr/>
                    <a:lstStyle/>
                    <a:p>
                      <a:endParaRPr lang="en-US" b="1" dirty="0"/>
                    </a:p>
                  </a:txBody>
                  <a:tcPr/>
                </a:tc>
                <a:tc>
                  <a:txBody>
                    <a:bodyPr/>
                    <a:lstStyle>
                      <a:lvl1pPr marL="0" algn="l" defTabSz="1371600" rtl="0" eaLnBrk="1" latinLnBrk="0" hangingPunct="1">
                        <a:defRPr sz="2700" kern="1200">
                          <a:solidFill>
                            <a:schemeClr val="dk1"/>
                          </a:solidFill>
                          <a:latin typeface="Georgia"/>
                        </a:defRPr>
                      </a:lvl1pPr>
                      <a:lvl2pPr marL="685800" algn="l" defTabSz="1371600" rtl="0" eaLnBrk="1" latinLnBrk="0" hangingPunct="1">
                        <a:defRPr sz="2700" kern="1200">
                          <a:solidFill>
                            <a:schemeClr val="dk1"/>
                          </a:solidFill>
                          <a:latin typeface="Georgia"/>
                        </a:defRPr>
                      </a:lvl2pPr>
                      <a:lvl3pPr marL="1371600" algn="l" defTabSz="1371600" rtl="0" eaLnBrk="1" latinLnBrk="0" hangingPunct="1">
                        <a:defRPr sz="2700" kern="1200">
                          <a:solidFill>
                            <a:schemeClr val="dk1"/>
                          </a:solidFill>
                          <a:latin typeface="Georgia"/>
                        </a:defRPr>
                      </a:lvl3pPr>
                      <a:lvl4pPr marL="2057400" algn="l" defTabSz="1371600" rtl="0" eaLnBrk="1" latinLnBrk="0" hangingPunct="1">
                        <a:defRPr sz="2700" kern="1200">
                          <a:solidFill>
                            <a:schemeClr val="dk1"/>
                          </a:solidFill>
                          <a:latin typeface="Georgia"/>
                        </a:defRPr>
                      </a:lvl4pPr>
                      <a:lvl5pPr marL="2743200" algn="l" defTabSz="1371600" rtl="0" eaLnBrk="1" latinLnBrk="0" hangingPunct="1">
                        <a:defRPr sz="2700" kern="1200">
                          <a:solidFill>
                            <a:schemeClr val="dk1"/>
                          </a:solidFill>
                          <a:latin typeface="Georgia"/>
                        </a:defRPr>
                      </a:lvl5pPr>
                      <a:lvl6pPr marL="3429000" algn="l" defTabSz="1371600" rtl="0" eaLnBrk="1" latinLnBrk="0" hangingPunct="1">
                        <a:defRPr sz="2700" kern="1200">
                          <a:solidFill>
                            <a:schemeClr val="dk1"/>
                          </a:solidFill>
                          <a:latin typeface="Georgia"/>
                        </a:defRPr>
                      </a:lvl6pPr>
                      <a:lvl7pPr marL="4114800" algn="l" defTabSz="1371600" rtl="0" eaLnBrk="1" latinLnBrk="0" hangingPunct="1">
                        <a:defRPr sz="2700" kern="1200">
                          <a:solidFill>
                            <a:schemeClr val="dk1"/>
                          </a:solidFill>
                          <a:latin typeface="Georgia"/>
                        </a:defRPr>
                      </a:lvl7pPr>
                      <a:lvl8pPr marL="4800600" algn="l" defTabSz="1371600" rtl="0" eaLnBrk="1" latinLnBrk="0" hangingPunct="1">
                        <a:defRPr sz="2700" kern="1200">
                          <a:solidFill>
                            <a:schemeClr val="dk1"/>
                          </a:solidFill>
                          <a:latin typeface="Georgia"/>
                        </a:defRPr>
                      </a:lvl8pPr>
                      <a:lvl9pPr marL="5486400" algn="l" defTabSz="1371600" rtl="0" eaLnBrk="1" latinLnBrk="0" hangingPunct="1">
                        <a:defRPr sz="2700" kern="1200">
                          <a:solidFill>
                            <a:schemeClr val="dk1"/>
                          </a:solidFill>
                          <a:latin typeface="Georgia"/>
                        </a:defRPr>
                      </a:lvl9pPr>
                    </a:lstStyle>
                    <a:p>
                      <a:pPr algn="just"/>
                      <a:r>
                        <a:rPr lang="cs-CZ" dirty="0">
                          <a:solidFill>
                            <a:schemeClr val="tx2">
                              <a:lumMod val="75000"/>
                            </a:schemeClr>
                          </a:solidFill>
                          <a:latin typeface="+mn-lt"/>
                        </a:rPr>
                        <a:t>65 optimalizovaných ŠVP</a:t>
                      </a:r>
                      <a:endParaRPr lang="en-US" b="0" dirty="0">
                        <a:solidFill>
                          <a:schemeClr val="tx2">
                            <a:lumMod val="75000"/>
                          </a:schemeClr>
                        </a:solidFill>
                        <a:latin typeface="+mn-lt"/>
                      </a:endParaRPr>
                    </a:p>
                  </a:txBody>
                  <a:tcPr>
                    <a:lnL>
                      <a:noFill/>
                    </a:lnL>
                    <a:lnR w="12700" cmpd="sng">
                      <a:solidFill>
                        <a:srgbClr val="438086"/>
                      </a:solidFill>
                    </a:lnR>
                    <a:lnT w="12700" cmpd="sng">
                      <a:solidFill>
                        <a:srgbClr val="438086"/>
                      </a:solidFill>
                    </a:lnT>
                    <a:lnB w="12700" cmpd="sng">
                      <a:solidFill>
                        <a:srgbClr val="438086"/>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731744173"/>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p:cNvSpPr txBox="1"/>
          <p:nvPr/>
        </p:nvSpPr>
        <p:spPr>
          <a:xfrm>
            <a:off x="1409700" y="1738372"/>
            <a:ext cx="15621000" cy="584775"/>
          </a:xfrm>
          <a:prstGeom prst="rect">
            <a:avLst/>
          </a:prstGeom>
          <a:noFill/>
        </p:spPr>
        <p:txBody>
          <a:bodyPr wrap="square" rtlCol="0">
            <a:spAutoFit/>
          </a:bodyPr>
          <a:lstStyle/>
          <a:p>
            <a:endParaRPr lang="cs-CZ" sz="3200" dirty="0">
              <a:solidFill>
                <a:schemeClr val="tx2">
                  <a:lumMod val="75000"/>
                </a:schemeClr>
              </a:solidFill>
              <a:latin typeface="Arial" panose="020B0604020202020204" pitchFamily="34" charset="0"/>
            </a:endParaRPr>
          </a:p>
        </p:txBody>
      </p:sp>
      <p:sp>
        <p:nvSpPr>
          <p:cNvPr id="3" name="Nadpis 2"/>
          <p:cNvSpPr>
            <a:spLocks noGrp="1"/>
          </p:cNvSpPr>
          <p:nvPr>
            <p:ph type="title"/>
          </p:nvPr>
        </p:nvSpPr>
        <p:spPr/>
        <p:txBody>
          <a:bodyPr/>
          <a:lstStyle/>
          <a:p>
            <a:r>
              <a:rPr lang="cs-CZ" dirty="0"/>
              <a:t>Cíle a výstupy projektu MOV</a:t>
            </a:r>
          </a:p>
        </p:txBody>
      </p:sp>
      <p:pic>
        <p:nvPicPr>
          <p:cNvPr id="8" name="Obrázek 7">
            <a:extLst>
              <a:ext uri="{FF2B5EF4-FFF2-40B4-BE49-F238E27FC236}">
                <a16:creationId xmlns:a16="http://schemas.microsoft.com/office/drawing/2014/main" id="{ADD3887B-B742-4D2A-B1DC-476D8C55BEF9}"/>
              </a:ext>
            </a:extLst>
          </p:cNvPr>
          <p:cNvPicPr>
            <a:picLocks noChangeAspect="1"/>
          </p:cNvPicPr>
          <p:nvPr/>
        </p:nvPicPr>
        <p:blipFill>
          <a:blip r:embed="rId2"/>
          <a:stretch>
            <a:fillRect/>
          </a:stretch>
        </p:blipFill>
        <p:spPr>
          <a:xfrm>
            <a:off x="1143000" y="1776472"/>
            <a:ext cx="13612360" cy="7481828"/>
          </a:xfrm>
          <a:prstGeom prst="rect">
            <a:avLst/>
          </a:prstGeom>
        </p:spPr>
      </p:pic>
    </p:spTree>
    <p:extLst>
      <p:ext uri="{BB962C8B-B14F-4D97-AF65-F5344CB8AC3E}">
        <p14:creationId xmlns:p14="http://schemas.microsoft.com/office/powerpoint/2010/main" val="2737607600"/>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0400" y="4162842"/>
            <a:ext cx="11887200" cy="1107996"/>
          </a:xfrm>
          <a:prstGeom prst="rect">
            <a:avLst/>
          </a:prstGeom>
          <a:noFill/>
        </p:spPr>
        <p:txBody>
          <a:bodyPr wrap="square" rtlCol="0">
            <a:spAutoFit/>
          </a:bodyPr>
          <a:lstStyle/>
          <a:p>
            <a:pPr algn="ctr"/>
            <a:r>
              <a:rPr lang="cs-CZ" sz="6600" b="1" dirty="0">
                <a:solidFill>
                  <a:srgbClr val="2BC3E1"/>
                </a:solidFill>
                <a:latin typeface="Arial" panose="020B0604020202020204" pitchFamily="34" charset="0"/>
                <a:ea typeface="Roboto Condensed" panose="02000000000000000000" pitchFamily="2" charset="0"/>
                <a:cs typeface="Arial" panose="020B0604020202020204" pitchFamily="34" charset="0"/>
              </a:rPr>
              <a:t>Projekt MOV v číslech</a:t>
            </a:r>
            <a:endParaRPr lang="en-US" sz="6600" b="1" dirty="0">
              <a:solidFill>
                <a:srgbClr val="2BC3E1"/>
              </a:solidFill>
              <a:latin typeface="Arial" panose="020B0604020202020204" pitchFamily="34" charset="0"/>
              <a:ea typeface="Roboto Condensed" panose="02000000000000000000" pitchFamily="2" charset="0"/>
              <a:cs typeface="Arial" panose="020B0604020202020204" pitchFamily="34" charset="0"/>
            </a:endParaRPr>
          </a:p>
        </p:txBody>
      </p:sp>
      <p:grpSp>
        <p:nvGrpSpPr>
          <p:cNvPr id="4" name="Group 3"/>
          <p:cNvGrpSpPr/>
          <p:nvPr/>
        </p:nvGrpSpPr>
        <p:grpSpPr>
          <a:xfrm>
            <a:off x="4114800" y="3848100"/>
            <a:ext cx="685800" cy="685800"/>
            <a:chOff x="6324600" y="4114799"/>
            <a:chExt cx="685800" cy="685800"/>
          </a:xfrm>
        </p:grpSpPr>
        <p:cxnSp>
          <p:nvCxnSpPr>
            <p:cNvPr id="6" name="Straight Connector 5"/>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8" name="Group 7"/>
          <p:cNvGrpSpPr/>
          <p:nvPr/>
        </p:nvGrpSpPr>
        <p:grpSpPr>
          <a:xfrm rot="10800000">
            <a:off x="13335000" y="5829300"/>
            <a:ext cx="685800" cy="685800"/>
            <a:chOff x="6324600" y="4114799"/>
            <a:chExt cx="685800" cy="685800"/>
          </a:xfrm>
        </p:grpSpPr>
        <p:cxnSp>
          <p:nvCxnSpPr>
            <p:cNvPr id="9" name="Straight Connector 8"/>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424354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157121" y="2275949"/>
            <a:ext cx="5158079" cy="2286000"/>
            <a:chOff x="2106142" y="2628900"/>
            <a:chExt cx="5158079" cy="2286000"/>
          </a:xfrm>
        </p:grpSpPr>
        <p:sp>
          <p:nvSpPr>
            <p:cNvPr id="8" name="TextBox 7"/>
            <p:cNvSpPr txBox="1"/>
            <p:nvPr/>
          </p:nvSpPr>
          <p:spPr>
            <a:xfrm>
              <a:off x="4754092" y="3101304"/>
              <a:ext cx="2510129" cy="954107"/>
            </a:xfrm>
            <a:prstGeom prst="rect">
              <a:avLst/>
            </a:prstGeom>
            <a:noFill/>
          </p:spPr>
          <p:txBody>
            <a:bodyPr wrap="square" rtlCol="0">
              <a:spAutoFit/>
            </a:bodyPr>
            <a:lstStyle/>
            <a:p>
              <a:r>
                <a:rPr lang="cs-CZ" sz="2800" dirty="0">
                  <a:latin typeface="Arial" panose="020B0604020202020204" pitchFamily="34" charset="0"/>
                </a:rPr>
                <a:t>Management + experti SOV</a:t>
              </a:r>
              <a:endParaRPr lang="uk-UA" sz="2800" dirty="0">
                <a:solidFill>
                  <a:schemeClr val="tx2"/>
                </a:solidFill>
                <a:latin typeface="Arial" panose="020B0604020202020204" pitchFamily="34" charset="0"/>
              </a:endParaRPr>
            </a:p>
          </p:txBody>
        </p:sp>
        <p:sp>
          <p:nvSpPr>
            <p:cNvPr id="4" name="Oval 3"/>
            <p:cNvSpPr/>
            <p:nvPr/>
          </p:nvSpPr>
          <p:spPr>
            <a:xfrm>
              <a:off x="2106142"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grpSp>
        <p:nvGrpSpPr>
          <p:cNvPr id="10" name="Group 9"/>
          <p:cNvGrpSpPr/>
          <p:nvPr/>
        </p:nvGrpSpPr>
        <p:grpSpPr>
          <a:xfrm>
            <a:off x="7543800" y="2247902"/>
            <a:ext cx="4724401" cy="2286000"/>
            <a:chOff x="9777121" y="2628900"/>
            <a:chExt cx="4724401" cy="2286000"/>
          </a:xfrm>
        </p:grpSpPr>
        <p:sp>
          <p:nvSpPr>
            <p:cNvPr id="45" name="TextBox 44"/>
            <p:cNvSpPr txBox="1"/>
            <p:nvPr/>
          </p:nvSpPr>
          <p:spPr>
            <a:xfrm>
              <a:off x="12425072" y="3101304"/>
              <a:ext cx="2076450" cy="954107"/>
            </a:xfrm>
            <a:prstGeom prst="rect">
              <a:avLst/>
            </a:prstGeom>
            <a:noFill/>
          </p:spPr>
          <p:txBody>
            <a:bodyPr wrap="square" rtlCol="0">
              <a:spAutoFit/>
            </a:bodyPr>
            <a:lstStyle/>
            <a:p>
              <a:r>
                <a:rPr lang="cs-CZ" sz="2800" dirty="0">
                  <a:latin typeface="Arial" panose="020B0604020202020204" pitchFamily="34" charset="0"/>
                </a:rPr>
                <a:t>Odborníci ze škol</a:t>
              </a:r>
              <a:endParaRPr lang="uk-UA" sz="2800" dirty="0">
                <a:solidFill>
                  <a:schemeClr val="tx2"/>
                </a:solidFill>
                <a:latin typeface="Arial" panose="020B0604020202020204" pitchFamily="34" charset="0"/>
              </a:endParaRPr>
            </a:p>
          </p:txBody>
        </p:sp>
        <p:sp>
          <p:nvSpPr>
            <p:cNvPr id="43" name="Oval 42"/>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13" name="Nadpis 12"/>
          <p:cNvSpPr>
            <a:spLocks noGrp="1"/>
          </p:cNvSpPr>
          <p:nvPr>
            <p:ph type="title"/>
          </p:nvPr>
        </p:nvSpPr>
        <p:spPr/>
        <p:txBody>
          <a:bodyPr/>
          <a:lstStyle/>
          <a:p>
            <a:r>
              <a:rPr lang="cs-CZ" dirty="0"/>
              <a:t>MOV v číslech k 30.9. 2018 </a:t>
            </a:r>
          </a:p>
        </p:txBody>
      </p:sp>
      <p:sp>
        <p:nvSpPr>
          <p:cNvPr id="3" name="Obdélník 2">
            <a:extLst>
              <a:ext uri="{FF2B5EF4-FFF2-40B4-BE49-F238E27FC236}">
                <a16:creationId xmlns:a16="http://schemas.microsoft.com/office/drawing/2014/main" id="{B7C12C3B-1C1E-4254-80E3-044F374FD25C}"/>
              </a:ext>
            </a:extLst>
          </p:cNvPr>
          <p:cNvSpPr/>
          <p:nvPr/>
        </p:nvSpPr>
        <p:spPr>
          <a:xfrm>
            <a:off x="2842921" y="2857503"/>
            <a:ext cx="9144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61</a:t>
            </a:r>
          </a:p>
        </p:txBody>
      </p:sp>
      <p:sp>
        <p:nvSpPr>
          <p:cNvPr id="30" name="Obdélník 29">
            <a:extLst>
              <a:ext uri="{FF2B5EF4-FFF2-40B4-BE49-F238E27FC236}">
                <a16:creationId xmlns:a16="http://schemas.microsoft.com/office/drawing/2014/main" id="{1175D198-A692-4E25-B7CC-9B9BF75F10B7}"/>
              </a:ext>
            </a:extLst>
          </p:cNvPr>
          <p:cNvSpPr/>
          <p:nvPr/>
        </p:nvSpPr>
        <p:spPr>
          <a:xfrm>
            <a:off x="7772400" y="2888323"/>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302</a:t>
            </a:r>
          </a:p>
        </p:txBody>
      </p:sp>
      <p:grpSp>
        <p:nvGrpSpPr>
          <p:cNvPr id="20" name="Group 9">
            <a:extLst>
              <a:ext uri="{FF2B5EF4-FFF2-40B4-BE49-F238E27FC236}">
                <a16:creationId xmlns:a16="http://schemas.microsoft.com/office/drawing/2014/main" id="{5869E876-1945-4D0F-8F2C-63A5E7E1DBD3}"/>
              </a:ext>
            </a:extLst>
          </p:cNvPr>
          <p:cNvGrpSpPr/>
          <p:nvPr/>
        </p:nvGrpSpPr>
        <p:grpSpPr>
          <a:xfrm>
            <a:off x="12268201" y="2206254"/>
            <a:ext cx="4724401" cy="2286000"/>
            <a:chOff x="9777121" y="2628900"/>
            <a:chExt cx="4724401" cy="2286000"/>
          </a:xfrm>
        </p:grpSpPr>
        <p:sp>
          <p:nvSpPr>
            <p:cNvPr id="21" name="TextBox 44">
              <a:extLst>
                <a:ext uri="{FF2B5EF4-FFF2-40B4-BE49-F238E27FC236}">
                  <a16:creationId xmlns:a16="http://schemas.microsoft.com/office/drawing/2014/main" id="{1B03DD8D-C139-4CEC-A0CC-6F8CD630D525}"/>
                </a:ext>
              </a:extLst>
            </p:cNvPr>
            <p:cNvSpPr txBox="1"/>
            <p:nvPr/>
          </p:nvSpPr>
          <p:spPr>
            <a:xfrm>
              <a:off x="12425072" y="3101304"/>
              <a:ext cx="2076450" cy="954107"/>
            </a:xfrm>
            <a:prstGeom prst="rect">
              <a:avLst/>
            </a:prstGeom>
            <a:noFill/>
          </p:spPr>
          <p:txBody>
            <a:bodyPr wrap="square" rtlCol="0">
              <a:spAutoFit/>
            </a:bodyPr>
            <a:lstStyle/>
            <a:p>
              <a:r>
                <a:rPr lang="cs-CZ" sz="2800" dirty="0">
                  <a:latin typeface="Arial" panose="020B0604020202020204" pitchFamily="34" charset="0"/>
                </a:rPr>
                <a:t>Odborníci z praxe</a:t>
              </a:r>
              <a:endParaRPr lang="uk-UA" sz="2800" dirty="0">
                <a:solidFill>
                  <a:schemeClr val="tx2"/>
                </a:solidFill>
                <a:latin typeface="Arial" panose="020B0604020202020204" pitchFamily="34" charset="0"/>
              </a:endParaRPr>
            </a:p>
          </p:txBody>
        </p:sp>
        <p:sp>
          <p:nvSpPr>
            <p:cNvPr id="22" name="Oval 42">
              <a:extLst>
                <a:ext uri="{FF2B5EF4-FFF2-40B4-BE49-F238E27FC236}">
                  <a16:creationId xmlns:a16="http://schemas.microsoft.com/office/drawing/2014/main" id="{E0721479-5D7B-4AE2-9B40-E01A455B979B}"/>
                </a:ext>
              </a:extLst>
            </p:cNvPr>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23" name="Obdélník 22">
            <a:extLst>
              <a:ext uri="{FF2B5EF4-FFF2-40B4-BE49-F238E27FC236}">
                <a16:creationId xmlns:a16="http://schemas.microsoft.com/office/drawing/2014/main" id="{27DC52AA-9D3F-4E9B-A22E-FBF1CBEEC234}"/>
              </a:ext>
            </a:extLst>
          </p:cNvPr>
          <p:cNvSpPr/>
          <p:nvPr/>
        </p:nvSpPr>
        <p:spPr>
          <a:xfrm>
            <a:off x="12496801" y="2846675"/>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53</a:t>
            </a:r>
          </a:p>
        </p:txBody>
      </p:sp>
      <p:sp>
        <p:nvSpPr>
          <p:cNvPr id="24" name="TextBox 51">
            <a:extLst>
              <a:ext uri="{FF2B5EF4-FFF2-40B4-BE49-F238E27FC236}">
                <a16:creationId xmlns:a16="http://schemas.microsoft.com/office/drawing/2014/main" id="{39D76BAD-A4CF-44DE-A47B-32BE1C13C0CA}"/>
              </a:ext>
            </a:extLst>
          </p:cNvPr>
          <p:cNvSpPr txBox="1"/>
          <p:nvPr/>
        </p:nvSpPr>
        <p:spPr>
          <a:xfrm rot="16200000">
            <a:off x="-14271" y="2561980"/>
            <a:ext cx="2590488" cy="1200329"/>
          </a:xfrm>
          <a:prstGeom prst="rect">
            <a:avLst/>
          </a:prstGeom>
          <a:noFill/>
        </p:spPr>
        <p:txBody>
          <a:bodyPr wrap="square" rtlCol="0">
            <a:spAutoFit/>
          </a:bodyPr>
          <a:lstStyle/>
          <a:p>
            <a:r>
              <a:rPr lang="cs-CZ" sz="3600" dirty="0">
                <a:latin typeface="Arial" panose="020B0604020202020204" pitchFamily="34" charset="0"/>
              </a:rPr>
              <a:t>Počet lidí   v projektu</a:t>
            </a:r>
            <a:endParaRPr lang="uk-UA" sz="3600" dirty="0">
              <a:latin typeface="Arial" panose="020B0604020202020204" pitchFamily="34" charset="0"/>
            </a:endParaRPr>
          </a:p>
        </p:txBody>
      </p:sp>
      <p:grpSp>
        <p:nvGrpSpPr>
          <p:cNvPr id="25" name="Group 5">
            <a:extLst>
              <a:ext uri="{FF2B5EF4-FFF2-40B4-BE49-F238E27FC236}">
                <a16:creationId xmlns:a16="http://schemas.microsoft.com/office/drawing/2014/main" id="{2B290FCD-1962-4D8A-A469-558B8CB11343}"/>
              </a:ext>
            </a:extLst>
          </p:cNvPr>
          <p:cNvGrpSpPr/>
          <p:nvPr/>
        </p:nvGrpSpPr>
        <p:grpSpPr>
          <a:xfrm>
            <a:off x="2180063" y="6438900"/>
            <a:ext cx="5158079" cy="2286000"/>
            <a:chOff x="2106142" y="2628900"/>
            <a:chExt cx="5158079" cy="2286000"/>
          </a:xfrm>
        </p:grpSpPr>
        <p:sp>
          <p:nvSpPr>
            <p:cNvPr id="26" name="TextBox 7">
              <a:extLst>
                <a:ext uri="{FF2B5EF4-FFF2-40B4-BE49-F238E27FC236}">
                  <a16:creationId xmlns:a16="http://schemas.microsoft.com/office/drawing/2014/main" id="{18C28060-8BB4-4BB5-99CD-7DFCD8F95B0F}"/>
                </a:ext>
              </a:extLst>
            </p:cNvPr>
            <p:cNvSpPr txBox="1"/>
            <p:nvPr/>
          </p:nvSpPr>
          <p:spPr>
            <a:xfrm>
              <a:off x="4754092" y="3101304"/>
              <a:ext cx="2510129" cy="1384995"/>
            </a:xfrm>
            <a:prstGeom prst="rect">
              <a:avLst/>
            </a:prstGeom>
            <a:noFill/>
          </p:spPr>
          <p:txBody>
            <a:bodyPr wrap="square" rtlCol="0">
              <a:spAutoFit/>
            </a:bodyPr>
            <a:lstStyle/>
            <a:p>
              <a:r>
                <a:rPr lang="cs-CZ" sz="2800" dirty="0">
                  <a:latin typeface="Arial" panose="020B0604020202020204" pitchFamily="34" charset="0"/>
                </a:rPr>
                <a:t>Počet zapojených oborů</a:t>
              </a:r>
              <a:endParaRPr lang="uk-UA" sz="2800" dirty="0">
                <a:solidFill>
                  <a:schemeClr val="tx2"/>
                </a:solidFill>
                <a:latin typeface="Arial" panose="020B0604020202020204" pitchFamily="34" charset="0"/>
              </a:endParaRPr>
            </a:p>
          </p:txBody>
        </p:sp>
        <p:sp>
          <p:nvSpPr>
            <p:cNvPr id="27" name="Oval 3">
              <a:extLst>
                <a:ext uri="{FF2B5EF4-FFF2-40B4-BE49-F238E27FC236}">
                  <a16:creationId xmlns:a16="http://schemas.microsoft.com/office/drawing/2014/main" id="{999B2F8F-9E74-43FA-8E10-C47A28FA5FA1}"/>
                </a:ext>
              </a:extLst>
            </p:cNvPr>
            <p:cNvSpPr/>
            <p:nvPr/>
          </p:nvSpPr>
          <p:spPr>
            <a:xfrm>
              <a:off x="2106142"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grpSp>
        <p:nvGrpSpPr>
          <p:cNvPr id="29" name="Group 9">
            <a:extLst>
              <a:ext uri="{FF2B5EF4-FFF2-40B4-BE49-F238E27FC236}">
                <a16:creationId xmlns:a16="http://schemas.microsoft.com/office/drawing/2014/main" id="{D61FFF10-6A38-4D0F-813F-F3B221EFF417}"/>
              </a:ext>
            </a:extLst>
          </p:cNvPr>
          <p:cNvGrpSpPr/>
          <p:nvPr/>
        </p:nvGrpSpPr>
        <p:grpSpPr>
          <a:xfrm>
            <a:off x="7566742" y="6410853"/>
            <a:ext cx="4724401" cy="2286000"/>
            <a:chOff x="9777121" y="2628900"/>
            <a:chExt cx="4724401" cy="2286000"/>
          </a:xfrm>
        </p:grpSpPr>
        <p:sp>
          <p:nvSpPr>
            <p:cNvPr id="34" name="TextBox 44">
              <a:extLst>
                <a:ext uri="{FF2B5EF4-FFF2-40B4-BE49-F238E27FC236}">
                  <a16:creationId xmlns:a16="http://schemas.microsoft.com/office/drawing/2014/main" id="{6C269362-BF51-48EA-A465-827F5F1473D7}"/>
                </a:ext>
              </a:extLst>
            </p:cNvPr>
            <p:cNvSpPr txBox="1"/>
            <p:nvPr/>
          </p:nvSpPr>
          <p:spPr>
            <a:xfrm>
              <a:off x="12425072" y="3101304"/>
              <a:ext cx="2076450" cy="1384995"/>
            </a:xfrm>
            <a:prstGeom prst="rect">
              <a:avLst/>
            </a:prstGeom>
            <a:noFill/>
          </p:spPr>
          <p:txBody>
            <a:bodyPr wrap="square" rtlCol="0">
              <a:spAutoFit/>
            </a:bodyPr>
            <a:lstStyle/>
            <a:p>
              <a:r>
                <a:rPr lang="cs-CZ" sz="2800" dirty="0">
                  <a:latin typeface="Arial" panose="020B0604020202020204" pitchFamily="34" charset="0"/>
                </a:rPr>
                <a:t>Počet pracovních skupin</a:t>
              </a:r>
              <a:endParaRPr lang="uk-UA" sz="2800" dirty="0">
                <a:solidFill>
                  <a:schemeClr val="tx2"/>
                </a:solidFill>
                <a:latin typeface="Arial" panose="020B0604020202020204" pitchFamily="34" charset="0"/>
              </a:endParaRPr>
            </a:p>
          </p:txBody>
        </p:sp>
        <p:sp>
          <p:nvSpPr>
            <p:cNvPr id="35" name="Oval 42">
              <a:extLst>
                <a:ext uri="{FF2B5EF4-FFF2-40B4-BE49-F238E27FC236}">
                  <a16:creationId xmlns:a16="http://schemas.microsoft.com/office/drawing/2014/main" id="{DDB311BA-BDF6-431B-9FB5-50FEAABBF8CC}"/>
                </a:ext>
              </a:extLst>
            </p:cNvPr>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36" name="Obdélník 35">
            <a:extLst>
              <a:ext uri="{FF2B5EF4-FFF2-40B4-BE49-F238E27FC236}">
                <a16:creationId xmlns:a16="http://schemas.microsoft.com/office/drawing/2014/main" id="{5BA62287-DD75-465D-8FBF-CB5C09EDEE3A}"/>
              </a:ext>
            </a:extLst>
          </p:cNvPr>
          <p:cNvSpPr/>
          <p:nvPr/>
        </p:nvSpPr>
        <p:spPr>
          <a:xfrm>
            <a:off x="2865863" y="7020454"/>
            <a:ext cx="9144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43</a:t>
            </a:r>
          </a:p>
        </p:txBody>
      </p:sp>
      <p:sp>
        <p:nvSpPr>
          <p:cNvPr id="37" name="Obdélník 36">
            <a:extLst>
              <a:ext uri="{FF2B5EF4-FFF2-40B4-BE49-F238E27FC236}">
                <a16:creationId xmlns:a16="http://schemas.microsoft.com/office/drawing/2014/main" id="{038A219B-29FE-4B37-A569-840925EDBA13}"/>
              </a:ext>
            </a:extLst>
          </p:cNvPr>
          <p:cNvSpPr/>
          <p:nvPr/>
        </p:nvSpPr>
        <p:spPr>
          <a:xfrm>
            <a:off x="7795342" y="7051274"/>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38</a:t>
            </a:r>
          </a:p>
        </p:txBody>
      </p:sp>
      <p:grpSp>
        <p:nvGrpSpPr>
          <p:cNvPr id="38" name="Group 9">
            <a:extLst>
              <a:ext uri="{FF2B5EF4-FFF2-40B4-BE49-F238E27FC236}">
                <a16:creationId xmlns:a16="http://schemas.microsoft.com/office/drawing/2014/main" id="{C151CD0A-A374-4852-BD2C-723D01A0092E}"/>
              </a:ext>
            </a:extLst>
          </p:cNvPr>
          <p:cNvGrpSpPr/>
          <p:nvPr/>
        </p:nvGrpSpPr>
        <p:grpSpPr>
          <a:xfrm>
            <a:off x="12291143" y="6369205"/>
            <a:ext cx="4724401" cy="2286000"/>
            <a:chOff x="9777121" y="2628900"/>
            <a:chExt cx="4724401" cy="2286000"/>
          </a:xfrm>
        </p:grpSpPr>
        <p:sp>
          <p:nvSpPr>
            <p:cNvPr id="39" name="TextBox 44">
              <a:extLst>
                <a:ext uri="{FF2B5EF4-FFF2-40B4-BE49-F238E27FC236}">
                  <a16:creationId xmlns:a16="http://schemas.microsoft.com/office/drawing/2014/main" id="{3B44F194-008C-4371-BE60-1C848F8CDDE3}"/>
                </a:ext>
              </a:extLst>
            </p:cNvPr>
            <p:cNvSpPr txBox="1"/>
            <p:nvPr/>
          </p:nvSpPr>
          <p:spPr>
            <a:xfrm>
              <a:off x="12425072" y="3101304"/>
              <a:ext cx="2076450" cy="1384995"/>
            </a:xfrm>
            <a:prstGeom prst="rect">
              <a:avLst/>
            </a:prstGeom>
            <a:noFill/>
          </p:spPr>
          <p:txBody>
            <a:bodyPr wrap="square" rtlCol="0">
              <a:spAutoFit/>
            </a:bodyPr>
            <a:lstStyle/>
            <a:p>
              <a:r>
                <a:rPr lang="cs-CZ" sz="2800" dirty="0">
                  <a:latin typeface="Arial" panose="020B0604020202020204" pitchFamily="34" charset="0"/>
                </a:rPr>
                <a:t>Počet zapojených škol a firem</a:t>
              </a:r>
              <a:endParaRPr lang="uk-UA" sz="2800" dirty="0">
                <a:solidFill>
                  <a:schemeClr val="tx2"/>
                </a:solidFill>
                <a:latin typeface="Arial" panose="020B0604020202020204" pitchFamily="34" charset="0"/>
              </a:endParaRPr>
            </a:p>
          </p:txBody>
        </p:sp>
        <p:sp>
          <p:nvSpPr>
            <p:cNvPr id="40" name="Oval 42">
              <a:extLst>
                <a:ext uri="{FF2B5EF4-FFF2-40B4-BE49-F238E27FC236}">
                  <a16:creationId xmlns:a16="http://schemas.microsoft.com/office/drawing/2014/main" id="{6A033F02-83FA-4ABC-8B0D-0F1A2487086E}"/>
                </a:ext>
              </a:extLst>
            </p:cNvPr>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41" name="Obdélník 40">
            <a:extLst>
              <a:ext uri="{FF2B5EF4-FFF2-40B4-BE49-F238E27FC236}">
                <a16:creationId xmlns:a16="http://schemas.microsoft.com/office/drawing/2014/main" id="{A8613BCB-4184-4836-9BC6-3F6EEEF810A9}"/>
              </a:ext>
            </a:extLst>
          </p:cNvPr>
          <p:cNvSpPr/>
          <p:nvPr/>
        </p:nvSpPr>
        <p:spPr>
          <a:xfrm>
            <a:off x="12519743" y="7009626"/>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105 + 37</a:t>
            </a:r>
          </a:p>
        </p:txBody>
      </p:sp>
      <p:sp>
        <p:nvSpPr>
          <p:cNvPr id="42" name="TextBox 51">
            <a:extLst>
              <a:ext uri="{FF2B5EF4-FFF2-40B4-BE49-F238E27FC236}">
                <a16:creationId xmlns:a16="http://schemas.microsoft.com/office/drawing/2014/main" id="{B85FAA55-25FB-41FA-982E-D245D4D934DC}"/>
              </a:ext>
            </a:extLst>
          </p:cNvPr>
          <p:cNvSpPr txBox="1"/>
          <p:nvPr/>
        </p:nvSpPr>
        <p:spPr>
          <a:xfrm rot="16200000">
            <a:off x="-22787" y="6829180"/>
            <a:ext cx="2590488" cy="1200329"/>
          </a:xfrm>
          <a:prstGeom prst="rect">
            <a:avLst/>
          </a:prstGeom>
          <a:noFill/>
        </p:spPr>
        <p:txBody>
          <a:bodyPr wrap="square" rtlCol="0">
            <a:spAutoFit/>
          </a:bodyPr>
          <a:lstStyle/>
          <a:p>
            <a:r>
              <a:rPr lang="cs-CZ" sz="3600" dirty="0">
                <a:latin typeface="Arial" panose="020B0604020202020204" pitchFamily="34" charset="0"/>
              </a:rPr>
              <a:t>Počet subjektů</a:t>
            </a:r>
            <a:endParaRPr lang="uk-UA" sz="3600" dirty="0">
              <a:latin typeface="Arial" panose="020B0604020202020204" pitchFamily="34" charset="0"/>
            </a:endParaRPr>
          </a:p>
        </p:txBody>
      </p:sp>
    </p:spTree>
    <p:extLst>
      <p:ext uri="{BB962C8B-B14F-4D97-AF65-F5344CB8AC3E}">
        <p14:creationId xmlns:p14="http://schemas.microsoft.com/office/powerpoint/2010/main" val="1851985808"/>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943122" y="804259"/>
            <a:ext cx="16506678" cy="646331"/>
          </a:xfrm>
        </p:spPr>
        <p:txBody>
          <a:bodyPr/>
          <a:lstStyle/>
          <a:p>
            <a:r>
              <a:rPr lang="cs-CZ" dirty="0"/>
              <a:t>Dotčené obory vzdělání</a:t>
            </a:r>
          </a:p>
        </p:txBody>
      </p:sp>
      <p:graphicFrame>
        <p:nvGraphicFramePr>
          <p:cNvPr id="8" name="Objekt 7"/>
          <p:cNvGraphicFramePr>
            <a:graphicFrameLocks noChangeAspect="1"/>
          </p:cNvGraphicFramePr>
          <p:nvPr>
            <p:extLst/>
          </p:nvPr>
        </p:nvGraphicFramePr>
        <p:xfrm>
          <a:off x="1066800" y="1562100"/>
          <a:ext cx="13258800" cy="7776882"/>
        </p:xfrm>
        <a:graphic>
          <a:graphicData uri="http://schemas.openxmlformats.org/presentationml/2006/ole">
            <mc:AlternateContent xmlns:mc="http://schemas.openxmlformats.org/markup-compatibility/2006">
              <mc:Choice xmlns:v="urn:schemas-microsoft-com:vml" Requires="v">
                <p:oleObj spid="_x0000_s3104" name="List" r:id="rId3" imgW="7277165" imgH="4389120" progId="Excel.Sheet.12">
                  <p:embed/>
                </p:oleObj>
              </mc:Choice>
              <mc:Fallback>
                <p:oleObj name="List" r:id="rId3" imgW="7277165" imgH="4389120" progId="Excel.Sheet.12">
                  <p:embed/>
                  <p:pic>
                    <p:nvPicPr>
                      <p:cNvPr id="8" name="Objekt 7"/>
                      <p:cNvPicPr/>
                      <p:nvPr/>
                    </p:nvPicPr>
                    <p:blipFill>
                      <a:blip r:embed="rId4"/>
                      <a:stretch>
                        <a:fillRect/>
                      </a:stretch>
                    </p:blipFill>
                    <p:spPr>
                      <a:xfrm>
                        <a:off x="1066800" y="1562100"/>
                        <a:ext cx="13258800" cy="7776882"/>
                      </a:xfrm>
                      <a:prstGeom prst="rect">
                        <a:avLst/>
                      </a:prstGeom>
                    </p:spPr>
                  </p:pic>
                </p:oleObj>
              </mc:Fallback>
            </mc:AlternateContent>
          </a:graphicData>
        </a:graphic>
      </p:graphicFrame>
      <p:sp>
        <p:nvSpPr>
          <p:cNvPr id="4" name="Zástupný symbol pro obsah 2">
            <a:extLst>
              <a:ext uri="{FF2B5EF4-FFF2-40B4-BE49-F238E27FC236}">
                <a16:creationId xmlns:a16="http://schemas.microsoft.com/office/drawing/2014/main" id="{70D14ABD-AB16-4DAB-8623-D939AF7C1F77}"/>
              </a:ext>
            </a:extLst>
          </p:cNvPr>
          <p:cNvSpPr txBox="1">
            <a:spLocks/>
          </p:cNvSpPr>
          <p:nvPr/>
        </p:nvSpPr>
        <p:spPr>
          <a:xfrm>
            <a:off x="14362771" y="1486831"/>
            <a:ext cx="5415348" cy="1849008"/>
          </a:xfrm>
          <a:prstGeom prst="rect">
            <a:avLst/>
          </a:prstGeom>
        </p:spPr>
        <p:txBody>
          <a:bodyPr vert="horz" lIns="137160" tIns="68580" rIns="137160" bIns="6858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cs-CZ" sz="2700" dirty="0"/>
              <a:t>Počet zapojených oborů</a:t>
            </a:r>
          </a:p>
          <a:p>
            <a:pPr algn="l"/>
            <a:r>
              <a:rPr lang="cs-CZ" sz="2700" dirty="0"/>
              <a:t>k 30. 9. 2018:</a:t>
            </a:r>
          </a:p>
        </p:txBody>
      </p:sp>
      <p:sp>
        <p:nvSpPr>
          <p:cNvPr id="5" name="Zástupný symbol pro obsah 2">
            <a:extLst>
              <a:ext uri="{FF2B5EF4-FFF2-40B4-BE49-F238E27FC236}">
                <a16:creationId xmlns:a16="http://schemas.microsoft.com/office/drawing/2014/main" id="{BC26F93A-A7F5-4394-A119-B267C0F49266}"/>
              </a:ext>
            </a:extLst>
          </p:cNvPr>
          <p:cNvSpPr txBox="1">
            <a:spLocks/>
          </p:cNvSpPr>
          <p:nvPr/>
        </p:nvSpPr>
        <p:spPr>
          <a:xfrm>
            <a:off x="14173200" y="2324100"/>
            <a:ext cx="5415348" cy="1849008"/>
          </a:xfrm>
          <a:prstGeom prst="rect">
            <a:avLst/>
          </a:prstGeom>
        </p:spPr>
        <p:txBody>
          <a:bodyPr vert="horz" lIns="137160" tIns="68580" rIns="137160" bIns="6858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cs-CZ" sz="13200" dirty="0">
                <a:solidFill>
                  <a:schemeClr val="bg1">
                    <a:lumMod val="50000"/>
                  </a:schemeClr>
                </a:solidFill>
              </a:rPr>
              <a:t>43</a:t>
            </a:r>
          </a:p>
        </p:txBody>
      </p:sp>
    </p:spTree>
    <p:extLst>
      <p:ext uri="{BB962C8B-B14F-4D97-AF65-F5344CB8AC3E}">
        <p14:creationId xmlns:p14="http://schemas.microsoft.com/office/powerpoint/2010/main" val="550393194"/>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Rozložení zapojených škol v krajích </a:t>
            </a:r>
          </a:p>
        </p:txBody>
      </p:sp>
      <p:grpSp>
        <p:nvGrpSpPr>
          <p:cNvPr id="38" name="Skupina 37">
            <a:extLst>
              <a:ext uri="{FF2B5EF4-FFF2-40B4-BE49-F238E27FC236}">
                <a16:creationId xmlns:a16="http://schemas.microsoft.com/office/drawing/2014/main" id="{949DB225-CD05-4743-8A8E-188ACCCFD6FB}"/>
              </a:ext>
            </a:extLst>
          </p:cNvPr>
          <p:cNvGrpSpPr/>
          <p:nvPr/>
        </p:nvGrpSpPr>
        <p:grpSpPr>
          <a:xfrm>
            <a:off x="2788688" y="2394490"/>
            <a:ext cx="12900455" cy="7447463"/>
            <a:chOff x="1859125" y="1596326"/>
            <a:chExt cx="8600303" cy="4964975"/>
          </a:xfrm>
        </p:grpSpPr>
        <p:grpSp>
          <p:nvGrpSpPr>
            <p:cNvPr id="39" name="Skupina 38">
              <a:extLst>
                <a:ext uri="{FF2B5EF4-FFF2-40B4-BE49-F238E27FC236}">
                  <a16:creationId xmlns:a16="http://schemas.microsoft.com/office/drawing/2014/main" id="{7FEB780A-457F-4292-98D6-EB01F23A384E}"/>
                </a:ext>
              </a:extLst>
            </p:cNvPr>
            <p:cNvGrpSpPr/>
            <p:nvPr/>
          </p:nvGrpSpPr>
          <p:grpSpPr>
            <a:xfrm>
              <a:off x="1859125" y="1596326"/>
              <a:ext cx="8600303" cy="4964975"/>
              <a:chOff x="3274441" y="2360359"/>
              <a:chExt cx="5899150" cy="3673475"/>
            </a:xfrm>
          </p:grpSpPr>
          <p:sp>
            <p:nvSpPr>
              <p:cNvPr id="54" name="Freeform 5">
                <a:extLst>
                  <a:ext uri="{FF2B5EF4-FFF2-40B4-BE49-F238E27FC236}">
                    <a16:creationId xmlns:a16="http://schemas.microsoft.com/office/drawing/2014/main" id="{AA82E5C8-878E-46B6-BB96-773D14C365FD}"/>
                  </a:ext>
                </a:extLst>
              </p:cNvPr>
              <p:cNvSpPr>
                <a:spLocks/>
              </p:cNvSpPr>
              <p:nvPr/>
            </p:nvSpPr>
            <p:spPr bwMode="auto">
              <a:xfrm>
                <a:off x="3274441" y="2360359"/>
                <a:ext cx="5899150" cy="3673475"/>
              </a:xfrm>
              <a:custGeom>
                <a:avLst/>
                <a:gdLst>
                  <a:gd name="T0" fmla="*/ 6666 w 18580"/>
                  <a:gd name="T1" fmla="*/ 618 h 11570"/>
                  <a:gd name="T2" fmla="*/ 5848 w 18580"/>
                  <a:gd name="T3" fmla="*/ 930 h 11570"/>
                  <a:gd name="T4" fmla="*/ 5097 w 18580"/>
                  <a:gd name="T5" fmla="*/ 1189 h 11570"/>
                  <a:gd name="T6" fmla="*/ 4167 w 18580"/>
                  <a:gd name="T7" fmla="*/ 1442 h 11570"/>
                  <a:gd name="T8" fmla="*/ 3429 w 18580"/>
                  <a:gd name="T9" fmla="*/ 1570 h 11570"/>
                  <a:gd name="T10" fmla="*/ 2753 w 18580"/>
                  <a:gd name="T11" fmla="*/ 1846 h 11570"/>
                  <a:gd name="T12" fmla="*/ 2206 w 18580"/>
                  <a:gd name="T13" fmla="*/ 1961 h 11570"/>
                  <a:gd name="T14" fmla="*/ 1144 w 18580"/>
                  <a:gd name="T15" fmla="*/ 2237 h 11570"/>
                  <a:gd name="T16" fmla="*/ 402 w 18580"/>
                  <a:gd name="T17" fmla="*/ 2314 h 11570"/>
                  <a:gd name="T18" fmla="*/ 197 w 18580"/>
                  <a:gd name="T19" fmla="*/ 2904 h 11570"/>
                  <a:gd name="T20" fmla="*/ 597 w 18580"/>
                  <a:gd name="T21" fmla="*/ 3795 h 11570"/>
                  <a:gd name="T22" fmla="*/ 740 w 18580"/>
                  <a:gd name="T23" fmla="*/ 4488 h 11570"/>
                  <a:gd name="T24" fmla="*/ 599 w 18580"/>
                  <a:gd name="T25" fmla="*/ 5178 h 11570"/>
                  <a:gd name="T26" fmla="*/ 942 w 18580"/>
                  <a:gd name="T27" fmla="*/ 6120 h 11570"/>
                  <a:gd name="T28" fmla="*/ 1296 w 18580"/>
                  <a:gd name="T29" fmla="*/ 6866 h 11570"/>
                  <a:gd name="T30" fmla="*/ 1884 w 18580"/>
                  <a:gd name="T31" fmla="*/ 7253 h 11570"/>
                  <a:gd name="T32" fmla="*/ 2224 w 18580"/>
                  <a:gd name="T33" fmla="*/ 7906 h 11570"/>
                  <a:gd name="T34" fmla="*/ 2779 w 18580"/>
                  <a:gd name="T35" fmla="*/ 8535 h 11570"/>
                  <a:gd name="T36" fmla="*/ 3379 w 18580"/>
                  <a:gd name="T37" fmla="*/ 9009 h 11570"/>
                  <a:gd name="T38" fmla="*/ 3983 w 18580"/>
                  <a:gd name="T39" fmla="*/ 9822 h 11570"/>
                  <a:gd name="T40" fmla="*/ 4344 w 18580"/>
                  <a:gd name="T41" fmla="*/ 10556 h 11570"/>
                  <a:gd name="T42" fmla="*/ 5400 w 18580"/>
                  <a:gd name="T43" fmla="*/ 10876 h 11570"/>
                  <a:gd name="T44" fmla="*/ 6120 w 18580"/>
                  <a:gd name="T45" fmla="*/ 10926 h 11570"/>
                  <a:gd name="T46" fmla="*/ 6721 w 18580"/>
                  <a:gd name="T47" fmla="*/ 10327 h 11570"/>
                  <a:gd name="T48" fmla="*/ 7315 w 18580"/>
                  <a:gd name="T49" fmla="*/ 9897 h 11570"/>
                  <a:gd name="T50" fmla="*/ 7734 w 18580"/>
                  <a:gd name="T51" fmla="*/ 9377 h 11570"/>
                  <a:gd name="T52" fmla="*/ 8463 w 18580"/>
                  <a:gd name="T53" fmla="*/ 9598 h 11570"/>
                  <a:gd name="T54" fmla="*/ 9444 w 18580"/>
                  <a:gd name="T55" fmla="*/ 10173 h 11570"/>
                  <a:gd name="T56" fmla="*/ 10040 w 18580"/>
                  <a:gd name="T57" fmla="*/ 10560 h 11570"/>
                  <a:gd name="T58" fmla="*/ 11168 w 18580"/>
                  <a:gd name="T59" fmla="*/ 10917 h 11570"/>
                  <a:gd name="T60" fmla="*/ 11955 w 18580"/>
                  <a:gd name="T61" fmla="*/ 10846 h 11570"/>
                  <a:gd name="T62" fmla="*/ 12598 w 18580"/>
                  <a:gd name="T63" fmla="*/ 11507 h 11570"/>
                  <a:gd name="T64" fmla="*/ 13151 w 18580"/>
                  <a:gd name="T65" fmla="*/ 10937 h 11570"/>
                  <a:gd name="T66" fmla="*/ 13754 w 18580"/>
                  <a:gd name="T67" fmla="*/ 10632 h 11570"/>
                  <a:gd name="T68" fmla="*/ 14566 w 18580"/>
                  <a:gd name="T69" fmla="*/ 10881 h 11570"/>
                  <a:gd name="T70" fmla="*/ 15571 w 18580"/>
                  <a:gd name="T71" fmla="*/ 10501 h 11570"/>
                  <a:gd name="T72" fmla="*/ 16242 w 18580"/>
                  <a:gd name="T73" fmla="*/ 9984 h 11570"/>
                  <a:gd name="T74" fmla="*/ 16536 w 18580"/>
                  <a:gd name="T75" fmla="*/ 9114 h 11570"/>
                  <a:gd name="T76" fmla="*/ 17216 w 18580"/>
                  <a:gd name="T77" fmla="*/ 8796 h 11570"/>
                  <a:gd name="T78" fmla="*/ 17816 w 18580"/>
                  <a:gd name="T79" fmla="*/ 8193 h 11570"/>
                  <a:gd name="T80" fmla="*/ 18535 w 18580"/>
                  <a:gd name="T81" fmla="*/ 7545 h 11570"/>
                  <a:gd name="T82" fmla="*/ 17941 w 18580"/>
                  <a:gd name="T83" fmla="*/ 6670 h 11570"/>
                  <a:gd name="T84" fmla="*/ 17452 w 18580"/>
                  <a:gd name="T85" fmla="*/ 6118 h 11570"/>
                  <a:gd name="T86" fmla="*/ 16647 w 18580"/>
                  <a:gd name="T87" fmla="*/ 5619 h 11570"/>
                  <a:gd name="T88" fmla="*/ 15784 w 18580"/>
                  <a:gd name="T89" fmla="*/ 5603 h 11570"/>
                  <a:gd name="T90" fmla="*/ 15416 w 18580"/>
                  <a:gd name="T91" fmla="*/ 5013 h 11570"/>
                  <a:gd name="T92" fmla="*/ 15747 w 18580"/>
                  <a:gd name="T93" fmla="*/ 4364 h 11570"/>
                  <a:gd name="T94" fmla="*/ 14720 w 18580"/>
                  <a:gd name="T95" fmla="*/ 4342 h 11570"/>
                  <a:gd name="T96" fmla="*/ 14109 w 18580"/>
                  <a:gd name="T97" fmla="*/ 3840 h 11570"/>
                  <a:gd name="T98" fmla="*/ 13323 w 18580"/>
                  <a:gd name="T99" fmla="*/ 3562 h 11570"/>
                  <a:gd name="T100" fmla="*/ 13541 w 18580"/>
                  <a:gd name="T101" fmla="*/ 4247 h 11570"/>
                  <a:gd name="T102" fmla="*/ 13009 w 18580"/>
                  <a:gd name="T103" fmla="*/ 4625 h 11570"/>
                  <a:gd name="T104" fmla="*/ 12453 w 18580"/>
                  <a:gd name="T105" fmla="*/ 4442 h 11570"/>
                  <a:gd name="T106" fmla="*/ 11993 w 18580"/>
                  <a:gd name="T107" fmla="*/ 3706 h 11570"/>
                  <a:gd name="T108" fmla="*/ 12099 w 18580"/>
                  <a:gd name="T109" fmla="*/ 3133 h 11570"/>
                  <a:gd name="T110" fmla="*/ 12036 w 18580"/>
                  <a:gd name="T111" fmla="*/ 2409 h 11570"/>
                  <a:gd name="T112" fmla="*/ 11244 w 18580"/>
                  <a:gd name="T113" fmla="*/ 2360 h 11570"/>
                  <a:gd name="T114" fmla="*/ 10231 w 18580"/>
                  <a:gd name="T115" fmla="*/ 1772 h 11570"/>
                  <a:gd name="T116" fmla="*/ 9278 w 18580"/>
                  <a:gd name="T117" fmla="*/ 1140 h 11570"/>
                  <a:gd name="T118" fmla="*/ 8790 w 18580"/>
                  <a:gd name="T119" fmla="*/ 473 h 11570"/>
                  <a:gd name="T120" fmla="*/ 8265 w 18580"/>
                  <a:gd name="T121" fmla="*/ 1032 h 11570"/>
                  <a:gd name="T122" fmla="*/ 7507 w 18580"/>
                  <a:gd name="T123" fmla="*/ 903 h 11570"/>
                  <a:gd name="T124" fmla="*/ 7230 w 18580"/>
                  <a:gd name="T125" fmla="*/ 185 h 11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580" h="11570">
                    <a:moveTo>
                      <a:pt x="6691" y="0"/>
                    </a:moveTo>
                    <a:lnTo>
                      <a:pt x="6654" y="1"/>
                    </a:lnTo>
                    <a:lnTo>
                      <a:pt x="6619" y="2"/>
                    </a:lnTo>
                    <a:lnTo>
                      <a:pt x="6604" y="5"/>
                    </a:lnTo>
                    <a:lnTo>
                      <a:pt x="6589" y="8"/>
                    </a:lnTo>
                    <a:lnTo>
                      <a:pt x="6583" y="10"/>
                    </a:lnTo>
                    <a:lnTo>
                      <a:pt x="6576" y="13"/>
                    </a:lnTo>
                    <a:lnTo>
                      <a:pt x="6570" y="16"/>
                    </a:lnTo>
                    <a:lnTo>
                      <a:pt x="6565" y="20"/>
                    </a:lnTo>
                    <a:lnTo>
                      <a:pt x="6560" y="29"/>
                    </a:lnTo>
                    <a:lnTo>
                      <a:pt x="6555" y="38"/>
                    </a:lnTo>
                    <a:lnTo>
                      <a:pt x="6551" y="46"/>
                    </a:lnTo>
                    <a:lnTo>
                      <a:pt x="6547" y="56"/>
                    </a:lnTo>
                    <a:lnTo>
                      <a:pt x="6533" y="59"/>
                    </a:lnTo>
                    <a:lnTo>
                      <a:pt x="6511" y="64"/>
                    </a:lnTo>
                    <a:lnTo>
                      <a:pt x="6489" y="70"/>
                    </a:lnTo>
                    <a:lnTo>
                      <a:pt x="6474" y="73"/>
                    </a:lnTo>
                    <a:lnTo>
                      <a:pt x="6474" y="101"/>
                    </a:lnTo>
                    <a:lnTo>
                      <a:pt x="6474" y="129"/>
                    </a:lnTo>
                    <a:lnTo>
                      <a:pt x="6474" y="156"/>
                    </a:lnTo>
                    <a:lnTo>
                      <a:pt x="6474" y="182"/>
                    </a:lnTo>
                    <a:lnTo>
                      <a:pt x="6465" y="182"/>
                    </a:lnTo>
                    <a:lnTo>
                      <a:pt x="6455" y="182"/>
                    </a:lnTo>
                    <a:lnTo>
                      <a:pt x="6447" y="182"/>
                    </a:lnTo>
                    <a:lnTo>
                      <a:pt x="6437" y="182"/>
                    </a:lnTo>
                    <a:lnTo>
                      <a:pt x="6433" y="206"/>
                    </a:lnTo>
                    <a:lnTo>
                      <a:pt x="6429" y="228"/>
                    </a:lnTo>
                    <a:lnTo>
                      <a:pt x="6424" y="251"/>
                    </a:lnTo>
                    <a:lnTo>
                      <a:pt x="6421" y="274"/>
                    </a:lnTo>
                    <a:lnTo>
                      <a:pt x="6410" y="274"/>
                    </a:lnTo>
                    <a:lnTo>
                      <a:pt x="6401" y="274"/>
                    </a:lnTo>
                    <a:lnTo>
                      <a:pt x="6401" y="314"/>
                    </a:lnTo>
                    <a:lnTo>
                      <a:pt x="6401" y="356"/>
                    </a:lnTo>
                    <a:lnTo>
                      <a:pt x="6402" y="375"/>
                    </a:lnTo>
                    <a:lnTo>
                      <a:pt x="6405" y="394"/>
                    </a:lnTo>
                    <a:lnTo>
                      <a:pt x="6408" y="401"/>
                    </a:lnTo>
                    <a:lnTo>
                      <a:pt x="6411" y="408"/>
                    </a:lnTo>
                    <a:lnTo>
                      <a:pt x="6415" y="414"/>
                    </a:lnTo>
                    <a:lnTo>
                      <a:pt x="6421" y="418"/>
                    </a:lnTo>
                    <a:lnTo>
                      <a:pt x="6433" y="418"/>
                    </a:lnTo>
                    <a:lnTo>
                      <a:pt x="6447" y="418"/>
                    </a:lnTo>
                    <a:lnTo>
                      <a:pt x="6460" y="418"/>
                    </a:lnTo>
                    <a:lnTo>
                      <a:pt x="6474" y="418"/>
                    </a:lnTo>
                    <a:lnTo>
                      <a:pt x="6479" y="428"/>
                    </a:lnTo>
                    <a:lnTo>
                      <a:pt x="6482" y="437"/>
                    </a:lnTo>
                    <a:lnTo>
                      <a:pt x="6487" y="446"/>
                    </a:lnTo>
                    <a:lnTo>
                      <a:pt x="6491" y="456"/>
                    </a:lnTo>
                    <a:lnTo>
                      <a:pt x="6501" y="456"/>
                    </a:lnTo>
                    <a:lnTo>
                      <a:pt x="6511" y="456"/>
                    </a:lnTo>
                    <a:lnTo>
                      <a:pt x="6515" y="478"/>
                    </a:lnTo>
                    <a:lnTo>
                      <a:pt x="6519" y="500"/>
                    </a:lnTo>
                    <a:lnTo>
                      <a:pt x="6524" y="523"/>
                    </a:lnTo>
                    <a:lnTo>
                      <a:pt x="6529" y="545"/>
                    </a:lnTo>
                    <a:lnTo>
                      <a:pt x="6531" y="548"/>
                    </a:lnTo>
                    <a:lnTo>
                      <a:pt x="6533" y="552"/>
                    </a:lnTo>
                    <a:lnTo>
                      <a:pt x="6537" y="554"/>
                    </a:lnTo>
                    <a:lnTo>
                      <a:pt x="6539" y="555"/>
                    </a:lnTo>
                    <a:lnTo>
                      <a:pt x="6546" y="558"/>
                    </a:lnTo>
                    <a:lnTo>
                      <a:pt x="6554" y="558"/>
                    </a:lnTo>
                    <a:lnTo>
                      <a:pt x="6559" y="558"/>
                    </a:lnTo>
                    <a:lnTo>
                      <a:pt x="6565" y="558"/>
                    </a:lnTo>
                    <a:lnTo>
                      <a:pt x="6570" y="558"/>
                    </a:lnTo>
                    <a:lnTo>
                      <a:pt x="6575" y="558"/>
                    </a:lnTo>
                    <a:lnTo>
                      <a:pt x="6582" y="558"/>
                    </a:lnTo>
                    <a:lnTo>
                      <a:pt x="6589" y="558"/>
                    </a:lnTo>
                    <a:lnTo>
                      <a:pt x="6595" y="560"/>
                    </a:lnTo>
                    <a:lnTo>
                      <a:pt x="6602" y="562"/>
                    </a:lnTo>
                    <a:lnTo>
                      <a:pt x="6610" y="578"/>
                    </a:lnTo>
                    <a:lnTo>
                      <a:pt x="6619" y="591"/>
                    </a:lnTo>
                    <a:lnTo>
                      <a:pt x="6628" y="605"/>
                    </a:lnTo>
                    <a:lnTo>
                      <a:pt x="6638" y="618"/>
                    </a:lnTo>
                    <a:lnTo>
                      <a:pt x="6647" y="618"/>
                    </a:lnTo>
                    <a:lnTo>
                      <a:pt x="6656" y="618"/>
                    </a:lnTo>
                    <a:lnTo>
                      <a:pt x="6666" y="618"/>
                    </a:lnTo>
                    <a:lnTo>
                      <a:pt x="6674" y="618"/>
                    </a:lnTo>
                    <a:lnTo>
                      <a:pt x="6681" y="625"/>
                    </a:lnTo>
                    <a:lnTo>
                      <a:pt x="6686" y="634"/>
                    </a:lnTo>
                    <a:lnTo>
                      <a:pt x="6691" y="639"/>
                    </a:lnTo>
                    <a:lnTo>
                      <a:pt x="6696" y="644"/>
                    </a:lnTo>
                    <a:lnTo>
                      <a:pt x="6702" y="648"/>
                    </a:lnTo>
                    <a:lnTo>
                      <a:pt x="6709" y="653"/>
                    </a:lnTo>
                    <a:lnTo>
                      <a:pt x="6709" y="662"/>
                    </a:lnTo>
                    <a:lnTo>
                      <a:pt x="6709" y="672"/>
                    </a:lnTo>
                    <a:lnTo>
                      <a:pt x="6709" y="681"/>
                    </a:lnTo>
                    <a:lnTo>
                      <a:pt x="6709" y="689"/>
                    </a:lnTo>
                    <a:lnTo>
                      <a:pt x="6686" y="689"/>
                    </a:lnTo>
                    <a:lnTo>
                      <a:pt x="6664" y="689"/>
                    </a:lnTo>
                    <a:lnTo>
                      <a:pt x="6642" y="689"/>
                    </a:lnTo>
                    <a:lnTo>
                      <a:pt x="6619" y="689"/>
                    </a:lnTo>
                    <a:lnTo>
                      <a:pt x="6619" y="698"/>
                    </a:lnTo>
                    <a:lnTo>
                      <a:pt x="6619" y="709"/>
                    </a:lnTo>
                    <a:lnTo>
                      <a:pt x="6619" y="718"/>
                    </a:lnTo>
                    <a:lnTo>
                      <a:pt x="6619" y="727"/>
                    </a:lnTo>
                    <a:lnTo>
                      <a:pt x="6597" y="727"/>
                    </a:lnTo>
                    <a:lnTo>
                      <a:pt x="6574" y="727"/>
                    </a:lnTo>
                    <a:lnTo>
                      <a:pt x="6552" y="727"/>
                    </a:lnTo>
                    <a:lnTo>
                      <a:pt x="6529" y="727"/>
                    </a:lnTo>
                    <a:lnTo>
                      <a:pt x="6529" y="718"/>
                    </a:lnTo>
                    <a:lnTo>
                      <a:pt x="6529" y="710"/>
                    </a:lnTo>
                    <a:lnTo>
                      <a:pt x="6509" y="697"/>
                    </a:lnTo>
                    <a:lnTo>
                      <a:pt x="6487" y="686"/>
                    </a:lnTo>
                    <a:lnTo>
                      <a:pt x="6476" y="681"/>
                    </a:lnTo>
                    <a:lnTo>
                      <a:pt x="6465" y="677"/>
                    </a:lnTo>
                    <a:lnTo>
                      <a:pt x="6453" y="675"/>
                    </a:lnTo>
                    <a:lnTo>
                      <a:pt x="6443" y="675"/>
                    </a:lnTo>
                    <a:lnTo>
                      <a:pt x="6432" y="675"/>
                    </a:lnTo>
                    <a:lnTo>
                      <a:pt x="6422" y="679"/>
                    </a:lnTo>
                    <a:lnTo>
                      <a:pt x="6411" y="683"/>
                    </a:lnTo>
                    <a:lnTo>
                      <a:pt x="6401" y="689"/>
                    </a:lnTo>
                    <a:lnTo>
                      <a:pt x="6381" y="690"/>
                    </a:lnTo>
                    <a:lnTo>
                      <a:pt x="6362" y="690"/>
                    </a:lnTo>
                    <a:lnTo>
                      <a:pt x="6346" y="693"/>
                    </a:lnTo>
                    <a:lnTo>
                      <a:pt x="6330" y="695"/>
                    </a:lnTo>
                    <a:lnTo>
                      <a:pt x="6315" y="697"/>
                    </a:lnTo>
                    <a:lnTo>
                      <a:pt x="6301" y="701"/>
                    </a:lnTo>
                    <a:lnTo>
                      <a:pt x="6287" y="704"/>
                    </a:lnTo>
                    <a:lnTo>
                      <a:pt x="6274" y="710"/>
                    </a:lnTo>
                    <a:lnTo>
                      <a:pt x="6274" y="732"/>
                    </a:lnTo>
                    <a:lnTo>
                      <a:pt x="6274" y="754"/>
                    </a:lnTo>
                    <a:lnTo>
                      <a:pt x="6274" y="776"/>
                    </a:lnTo>
                    <a:lnTo>
                      <a:pt x="6274" y="799"/>
                    </a:lnTo>
                    <a:lnTo>
                      <a:pt x="6256" y="804"/>
                    </a:lnTo>
                    <a:lnTo>
                      <a:pt x="6238" y="809"/>
                    </a:lnTo>
                    <a:lnTo>
                      <a:pt x="6221" y="812"/>
                    </a:lnTo>
                    <a:lnTo>
                      <a:pt x="6202" y="817"/>
                    </a:lnTo>
                    <a:lnTo>
                      <a:pt x="6202" y="826"/>
                    </a:lnTo>
                    <a:lnTo>
                      <a:pt x="6202" y="837"/>
                    </a:lnTo>
                    <a:lnTo>
                      <a:pt x="6170" y="837"/>
                    </a:lnTo>
                    <a:lnTo>
                      <a:pt x="6138" y="837"/>
                    </a:lnTo>
                    <a:lnTo>
                      <a:pt x="6107" y="837"/>
                    </a:lnTo>
                    <a:lnTo>
                      <a:pt x="6076" y="837"/>
                    </a:lnTo>
                    <a:lnTo>
                      <a:pt x="6071" y="846"/>
                    </a:lnTo>
                    <a:lnTo>
                      <a:pt x="6066" y="854"/>
                    </a:lnTo>
                    <a:lnTo>
                      <a:pt x="6062" y="862"/>
                    </a:lnTo>
                    <a:lnTo>
                      <a:pt x="6057" y="871"/>
                    </a:lnTo>
                    <a:lnTo>
                      <a:pt x="6043" y="871"/>
                    </a:lnTo>
                    <a:lnTo>
                      <a:pt x="6030" y="871"/>
                    </a:lnTo>
                    <a:lnTo>
                      <a:pt x="6016" y="871"/>
                    </a:lnTo>
                    <a:lnTo>
                      <a:pt x="6003" y="871"/>
                    </a:lnTo>
                    <a:lnTo>
                      <a:pt x="5972" y="881"/>
                    </a:lnTo>
                    <a:lnTo>
                      <a:pt x="5946" y="889"/>
                    </a:lnTo>
                    <a:lnTo>
                      <a:pt x="5921" y="895"/>
                    </a:lnTo>
                    <a:lnTo>
                      <a:pt x="5898" y="901"/>
                    </a:lnTo>
                    <a:lnTo>
                      <a:pt x="5888" y="905"/>
                    </a:lnTo>
                    <a:lnTo>
                      <a:pt x="5877" y="910"/>
                    </a:lnTo>
                    <a:lnTo>
                      <a:pt x="5867" y="916"/>
                    </a:lnTo>
                    <a:lnTo>
                      <a:pt x="5857" y="921"/>
                    </a:lnTo>
                    <a:lnTo>
                      <a:pt x="5848" y="930"/>
                    </a:lnTo>
                    <a:lnTo>
                      <a:pt x="5839" y="939"/>
                    </a:lnTo>
                    <a:lnTo>
                      <a:pt x="5831" y="951"/>
                    </a:lnTo>
                    <a:lnTo>
                      <a:pt x="5821" y="963"/>
                    </a:lnTo>
                    <a:lnTo>
                      <a:pt x="5793" y="961"/>
                    </a:lnTo>
                    <a:lnTo>
                      <a:pt x="5769" y="957"/>
                    </a:lnTo>
                    <a:lnTo>
                      <a:pt x="5757" y="955"/>
                    </a:lnTo>
                    <a:lnTo>
                      <a:pt x="5748" y="953"/>
                    </a:lnTo>
                    <a:lnTo>
                      <a:pt x="5739" y="949"/>
                    </a:lnTo>
                    <a:lnTo>
                      <a:pt x="5730" y="945"/>
                    </a:lnTo>
                    <a:lnTo>
                      <a:pt x="5721" y="940"/>
                    </a:lnTo>
                    <a:lnTo>
                      <a:pt x="5715" y="935"/>
                    </a:lnTo>
                    <a:lnTo>
                      <a:pt x="5708" y="930"/>
                    </a:lnTo>
                    <a:lnTo>
                      <a:pt x="5701" y="923"/>
                    </a:lnTo>
                    <a:lnTo>
                      <a:pt x="5695" y="916"/>
                    </a:lnTo>
                    <a:lnTo>
                      <a:pt x="5689" y="908"/>
                    </a:lnTo>
                    <a:lnTo>
                      <a:pt x="5683" y="899"/>
                    </a:lnTo>
                    <a:lnTo>
                      <a:pt x="5677" y="890"/>
                    </a:lnTo>
                    <a:lnTo>
                      <a:pt x="5654" y="890"/>
                    </a:lnTo>
                    <a:lnTo>
                      <a:pt x="5631" y="890"/>
                    </a:lnTo>
                    <a:lnTo>
                      <a:pt x="5609" y="890"/>
                    </a:lnTo>
                    <a:lnTo>
                      <a:pt x="5587" y="890"/>
                    </a:lnTo>
                    <a:lnTo>
                      <a:pt x="5581" y="899"/>
                    </a:lnTo>
                    <a:lnTo>
                      <a:pt x="5576" y="909"/>
                    </a:lnTo>
                    <a:lnTo>
                      <a:pt x="5573" y="918"/>
                    </a:lnTo>
                    <a:lnTo>
                      <a:pt x="5568" y="927"/>
                    </a:lnTo>
                    <a:lnTo>
                      <a:pt x="5545" y="927"/>
                    </a:lnTo>
                    <a:lnTo>
                      <a:pt x="5523" y="927"/>
                    </a:lnTo>
                    <a:lnTo>
                      <a:pt x="5500" y="927"/>
                    </a:lnTo>
                    <a:lnTo>
                      <a:pt x="5476" y="927"/>
                    </a:lnTo>
                    <a:lnTo>
                      <a:pt x="5471" y="944"/>
                    </a:lnTo>
                    <a:lnTo>
                      <a:pt x="5466" y="957"/>
                    </a:lnTo>
                    <a:lnTo>
                      <a:pt x="5463" y="974"/>
                    </a:lnTo>
                    <a:lnTo>
                      <a:pt x="5460" y="998"/>
                    </a:lnTo>
                    <a:lnTo>
                      <a:pt x="5445" y="990"/>
                    </a:lnTo>
                    <a:lnTo>
                      <a:pt x="5437" y="984"/>
                    </a:lnTo>
                    <a:lnTo>
                      <a:pt x="5431" y="976"/>
                    </a:lnTo>
                    <a:lnTo>
                      <a:pt x="5423" y="963"/>
                    </a:lnTo>
                    <a:lnTo>
                      <a:pt x="5400" y="963"/>
                    </a:lnTo>
                    <a:lnTo>
                      <a:pt x="5378" y="963"/>
                    </a:lnTo>
                    <a:lnTo>
                      <a:pt x="5355" y="963"/>
                    </a:lnTo>
                    <a:lnTo>
                      <a:pt x="5332" y="963"/>
                    </a:lnTo>
                    <a:lnTo>
                      <a:pt x="5325" y="967"/>
                    </a:lnTo>
                    <a:lnTo>
                      <a:pt x="5320" y="973"/>
                    </a:lnTo>
                    <a:lnTo>
                      <a:pt x="5315" y="978"/>
                    </a:lnTo>
                    <a:lnTo>
                      <a:pt x="5310" y="985"/>
                    </a:lnTo>
                    <a:lnTo>
                      <a:pt x="5303" y="1002"/>
                    </a:lnTo>
                    <a:lnTo>
                      <a:pt x="5299" y="1020"/>
                    </a:lnTo>
                    <a:lnTo>
                      <a:pt x="5294" y="1039"/>
                    </a:lnTo>
                    <a:lnTo>
                      <a:pt x="5289" y="1057"/>
                    </a:lnTo>
                    <a:lnTo>
                      <a:pt x="5287" y="1066"/>
                    </a:lnTo>
                    <a:lnTo>
                      <a:pt x="5284" y="1075"/>
                    </a:lnTo>
                    <a:lnTo>
                      <a:pt x="5280" y="1082"/>
                    </a:lnTo>
                    <a:lnTo>
                      <a:pt x="5277" y="1089"/>
                    </a:lnTo>
                    <a:lnTo>
                      <a:pt x="5269" y="1093"/>
                    </a:lnTo>
                    <a:lnTo>
                      <a:pt x="5260" y="1098"/>
                    </a:lnTo>
                    <a:lnTo>
                      <a:pt x="5251" y="1103"/>
                    </a:lnTo>
                    <a:lnTo>
                      <a:pt x="5242" y="1107"/>
                    </a:lnTo>
                    <a:lnTo>
                      <a:pt x="5242" y="1126"/>
                    </a:lnTo>
                    <a:lnTo>
                      <a:pt x="5242" y="1145"/>
                    </a:lnTo>
                    <a:lnTo>
                      <a:pt x="5242" y="1163"/>
                    </a:lnTo>
                    <a:lnTo>
                      <a:pt x="5242" y="1182"/>
                    </a:lnTo>
                    <a:lnTo>
                      <a:pt x="5228" y="1182"/>
                    </a:lnTo>
                    <a:lnTo>
                      <a:pt x="5214" y="1182"/>
                    </a:lnTo>
                    <a:lnTo>
                      <a:pt x="5200" y="1182"/>
                    </a:lnTo>
                    <a:lnTo>
                      <a:pt x="5186" y="1182"/>
                    </a:lnTo>
                    <a:lnTo>
                      <a:pt x="5181" y="1195"/>
                    </a:lnTo>
                    <a:lnTo>
                      <a:pt x="5178" y="1207"/>
                    </a:lnTo>
                    <a:lnTo>
                      <a:pt x="5173" y="1221"/>
                    </a:lnTo>
                    <a:lnTo>
                      <a:pt x="5169" y="1235"/>
                    </a:lnTo>
                    <a:lnTo>
                      <a:pt x="5144" y="1227"/>
                    </a:lnTo>
                    <a:lnTo>
                      <a:pt x="5128" y="1220"/>
                    </a:lnTo>
                    <a:lnTo>
                      <a:pt x="5114" y="1212"/>
                    </a:lnTo>
                    <a:lnTo>
                      <a:pt x="5097" y="1199"/>
                    </a:lnTo>
                    <a:lnTo>
                      <a:pt x="5097" y="1189"/>
                    </a:lnTo>
                    <a:lnTo>
                      <a:pt x="5097" y="1182"/>
                    </a:lnTo>
                    <a:lnTo>
                      <a:pt x="5083" y="1182"/>
                    </a:lnTo>
                    <a:lnTo>
                      <a:pt x="5069" y="1182"/>
                    </a:lnTo>
                    <a:lnTo>
                      <a:pt x="5055" y="1182"/>
                    </a:lnTo>
                    <a:lnTo>
                      <a:pt x="5042" y="1182"/>
                    </a:lnTo>
                    <a:lnTo>
                      <a:pt x="5042" y="1171"/>
                    </a:lnTo>
                    <a:lnTo>
                      <a:pt x="5042" y="1161"/>
                    </a:lnTo>
                    <a:lnTo>
                      <a:pt x="5012" y="1161"/>
                    </a:lnTo>
                    <a:lnTo>
                      <a:pt x="4983" y="1161"/>
                    </a:lnTo>
                    <a:lnTo>
                      <a:pt x="4954" y="1161"/>
                    </a:lnTo>
                    <a:lnTo>
                      <a:pt x="4924" y="1161"/>
                    </a:lnTo>
                    <a:lnTo>
                      <a:pt x="4895" y="1161"/>
                    </a:lnTo>
                    <a:lnTo>
                      <a:pt x="4866" y="1161"/>
                    </a:lnTo>
                    <a:lnTo>
                      <a:pt x="4835" y="1161"/>
                    </a:lnTo>
                    <a:lnTo>
                      <a:pt x="4806" y="1161"/>
                    </a:lnTo>
                    <a:lnTo>
                      <a:pt x="4804" y="1168"/>
                    </a:lnTo>
                    <a:lnTo>
                      <a:pt x="4798" y="1179"/>
                    </a:lnTo>
                    <a:lnTo>
                      <a:pt x="4795" y="1186"/>
                    </a:lnTo>
                    <a:lnTo>
                      <a:pt x="4788" y="1192"/>
                    </a:lnTo>
                    <a:lnTo>
                      <a:pt x="4784" y="1195"/>
                    </a:lnTo>
                    <a:lnTo>
                      <a:pt x="4781" y="1196"/>
                    </a:lnTo>
                    <a:lnTo>
                      <a:pt x="4776" y="1198"/>
                    </a:lnTo>
                    <a:lnTo>
                      <a:pt x="4770" y="1199"/>
                    </a:lnTo>
                    <a:lnTo>
                      <a:pt x="4761" y="1185"/>
                    </a:lnTo>
                    <a:lnTo>
                      <a:pt x="4752" y="1171"/>
                    </a:lnTo>
                    <a:lnTo>
                      <a:pt x="4743" y="1157"/>
                    </a:lnTo>
                    <a:lnTo>
                      <a:pt x="4734" y="1143"/>
                    </a:lnTo>
                    <a:lnTo>
                      <a:pt x="4707" y="1146"/>
                    </a:lnTo>
                    <a:lnTo>
                      <a:pt x="4680" y="1148"/>
                    </a:lnTo>
                    <a:lnTo>
                      <a:pt x="4653" y="1150"/>
                    </a:lnTo>
                    <a:lnTo>
                      <a:pt x="4625" y="1153"/>
                    </a:lnTo>
                    <a:lnTo>
                      <a:pt x="4599" y="1155"/>
                    </a:lnTo>
                    <a:lnTo>
                      <a:pt x="4572" y="1157"/>
                    </a:lnTo>
                    <a:lnTo>
                      <a:pt x="4544" y="1160"/>
                    </a:lnTo>
                    <a:lnTo>
                      <a:pt x="4516" y="1161"/>
                    </a:lnTo>
                    <a:lnTo>
                      <a:pt x="4511" y="1170"/>
                    </a:lnTo>
                    <a:lnTo>
                      <a:pt x="4507" y="1181"/>
                    </a:lnTo>
                    <a:lnTo>
                      <a:pt x="4503" y="1190"/>
                    </a:lnTo>
                    <a:lnTo>
                      <a:pt x="4500" y="1199"/>
                    </a:lnTo>
                    <a:lnTo>
                      <a:pt x="4493" y="1200"/>
                    </a:lnTo>
                    <a:lnTo>
                      <a:pt x="4487" y="1200"/>
                    </a:lnTo>
                    <a:lnTo>
                      <a:pt x="4480" y="1199"/>
                    </a:lnTo>
                    <a:lnTo>
                      <a:pt x="4475" y="1197"/>
                    </a:lnTo>
                    <a:lnTo>
                      <a:pt x="4472" y="1195"/>
                    </a:lnTo>
                    <a:lnTo>
                      <a:pt x="4468" y="1191"/>
                    </a:lnTo>
                    <a:lnTo>
                      <a:pt x="4465" y="1184"/>
                    </a:lnTo>
                    <a:lnTo>
                      <a:pt x="4462" y="1182"/>
                    </a:lnTo>
                    <a:lnTo>
                      <a:pt x="4435" y="1183"/>
                    </a:lnTo>
                    <a:lnTo>
                      <a:pt x="4408" y="1185"/>
                    </a:lnTo>
                    <a:lnTo>
                      <a:pt x="4380" y="1188"/>
                    </a:lnTo>
                    <a:lnTo>
                      <a:pt x="4354" y="1189"/>
                    </a:lnTo>
                    <a:lnTo>
                      <a:pt x="4326" y="1191"/>
                    </a:lnTo>
                    <a:lnTo>
                      <a:pt x="4299" y="1193"/>
                    </a:lnTo>
                    <a:lnTo>
                      <a:pt x="4272" y="1196"/>
                    </a:lnTo>
                    <a:lnTo>
                      <a:pt x="4246" y="1199"/>
                    </a:lnTo>
                    <a:lnTo>
                      <a:pt x="4241" y="1211"/>
                    </a:lnTo>
                    <a:lnTo>
                      <a:pt x="4237" y="1222"/>
                    </a:lnTo>
                    <a:lnTo>
                      <a:pt x="4235" y="1233"/>
                    </a:lnTo>
                    <a:lnTo>
                      <a:pt x="4233" y="1243"/>
                    </a:lnTo>
                    <a:lnTo>
                      <a:pt x="4230" y="1263"/>
                    </a:lnTo>
                    <a:lnTo>
                      <a:pt x="4232" y="1282"/>
                    </a:lnTo>
                    <a:lnTo>
                      <a:pt x="4233" y="1300"/>
                    </a:lnTo>
                    <a:lnTo>
                      <a:pt x="4236" y="1319"/>
                    </a:lnTo>
                    <a:lnTo>
                      <a:pt x="4241" y="1340"/>
                    </a:lnTo>
                    <a:lnTo>
                      <a:pt x="4246" y="1362"/>
                    </a:lnTo>
                    <a:lnTo>
                      <a:pt x="4235" y="1362"/>
                    </a:lnTo>
                    <a:lnTo>
                      <a:pt x="4226" y="1362"/>
                    </a:lnTo>
                    <a:lnTo>
                      <a:pt x="4213" y="1380"/>
                    </a:lnTo>
                    <a:lnTo>
                      <a:pt x="4201" y="1394"/>
                    </a:lnTo>
                    <a:lnTo>
                      <a:pt x="4190" y="1407"/>
                    </a:lnTo>
                    <a:lnTo>
                      <a:pt x="4179" y="1420"/>
                    </a:lnTo>
                    <a:lnTo>
                      <a:pt x="4175" y="1427"/>
                    </a:lnTo>
                    <a:lnTo>
                      <a:pt x="4170" y="1434"/>
                    </a:lnTo>
                    <a:lnTo>
                      <a:pt x="4167" y="1442"/>
                    </a:lnTo>
                    <a:lnTo>
                      <a:pt x="4163" y="1452"/>
                    </a:lnTo>
                    <a:lnTo>
                      <a:pt x="4160" y="1463"/>
                    </a:lnTo>
                    <a:lnTo>
                      <a:pt x="4157" y="1476"/>
                    </a:lnTo>
                    <a:lnTo>
                      <a:pt x="4156" y="1490"/>
                    </a:lnTo>
                    <a:lnTo>
                      <a:pt x="4155" y="1506"/>
                    </a:lnTo>
                    <a:lnTo>
                      <a:pt x="4139" y="1511"/>
                    </a:lnTo>
                    <a:lnTo>
                      <a:pt x="4126" y="1514"/>
                    </a:lnTo>
                    <a:lnTo>
                      <a:pt x="4118" y="1516"/>
                    </a:lnTo>
                    <a:lnTo>
                      <a:pt x="4113" y="1520"/>
                    </a:lnTo>
                    <a:lnTo>
                      <a:pt x="4109" y="1525"/>
                    </a:lnTo>
                    <a:lnTo>
                      <a:pt x="4106" y="1533"/>
                    </a:lnTo>
                    <a:lnTo>
                      <a:pt x="4103" y="1544"/>
                    </a:lnTo>
                    <a:lnTo>
                      <a:pt x="4099" y="1561"/>
                    </a:lnTo>
                    <a:lnTo>
                      <a:pt x="4082" y="1566"/>
                    </a:lnTo>
                    <a:lnTo>
                      <a:pt x="4076" y="1568"/>
                    </a:lnTo>
                    <a:lnTo>
                      <a:pt x="4073" y="1570"/>
                    </a:lnTo>
                    <a:lnTo>
                      <a:pt x="4064" y="1579"/>
                    </a:lnTo>
                    <a:lnTo>
                      <a:pt x="4043" y="1577"/>
                    </a:lnTo>
                    <a:lnTo>
                      <a:pt x="4027" y="1573"/>
                    </a:lnTo>
                    <a:lnTo>
                      <a:pt x="4014" y="1570"/>
                    </a:lnTo>
                    <a:lnTo>
                      <a:pt x="4005" y="1566"/>
                    </a:lnTo>
                    <a:lnTo>
                      <a:pt x="3997" y="1562"/>
                    </a:lnTo>
                    <a:lnTo>
                      <a:pt x="3992" y="1557"/>
                    </a:lnTo>
                    <a:lnTo>
                      <a:pt x="3990" y="1551"/>
                    </a:lnTo>
                    <a:lnTo>
                      <a:pt x="3988" y="1545"/>
                    </a:lnTo>
                    <a:lnTo>
                      <a:pt x="3987" y="1532"/>
                    </a:lnTo>
                    <a:lnTo>
                      <a:pt x="3987" y="1515"/>
                    </a:lnTo>
                    <a:lnTo>
                      <a:pt x="3985" y="1505"/>
                    </a:lnTo>
                    <a:lnTo>
                      <a:pt x="3982" y="1494"/>
                    </a:lnTo>
                    <a:lnTo>
                      <a:pt x="3978" y="1483"/>
                    </a:lnTo>
                    <a:lnTo>
                      <a:pt x="3971" y="1470"/>
                    </a:lnTo>
                    <a:lnTo>
                      <a:pt x="3963" y="1466"/>
                    </a:lnTo>
                    <a:lnTo>
                      <a:pt x="3955" y="1462"/>
                    </a:lnTo>
                    <a:lnTo>
                      <a:pt x="3946" y="1457"/>
                    </a:lnTo>
                    <a:lnTo>
                      <a:pt x="3937" y="1452"/>
                    </a:lnTo>
                    <a:lnTo>
                      <a:pt x="3932" y="1439"/>
                    </a:lnTo>
                    <a:lnTo>
                      <a:pt x="3927" y="1426"/>
                    </a:lnTo>
                    <a:lnTo>
                      <a:pt x="3923" y="1412"/>
                    </a:lnTo>
                    <a:lnTo>
                      <a:pt x="3918" y="1399"/>
                    </a:lnTo>
                    <a:lnTo>
                      <a:pt x="3893" y="1394"/>
                    </a:lnTo>
                    <a:lnTo>
                      <a:pt x="3872" y="1391"/>
                    </a:lnTo>
                    <a:lnTo>
                      <a:pt x="3853" y="1389"/>
                    </a:lnTo>
                    <a:lnTo>
                      <a:pt x="3834" y="1387"/>
                    </a:lnTo>
                    <a:lnTo>
                      <a:pt x="3818" y="1389"/>
                    </a:lnTo>
                    <a:lnTo>
                      <a:pt x="3801" y="1391"/>
                    </a:lnTo>
                    <a:lnTo>
                      <a:pt x="3780" y="1394"/>
                    </a:lnTo>
                    <a:lnTo>
                      <a:pt x="3754" y="1399"/>
                    </a:lnTo>
                    <a:lnTo>
                      <a:pt x="3754" y="1426"/>
                    </a:lnTo>
                    <a:lnTo>
                      <a:pt x="3754" y="1452"/>
                    </a:lnTo>
                    <a:lnTo>
                      <a:pt x="3754" y="1479"/>
                    </a:lnTo>
                    <a:lnTo>
                      <a:pt x="3754" y="1506"/>
                    </a:lnTo>
                    <a:lnTo>
                      <a:pt x="3723" y="1515"/>
                    </a:lnTo>
                    <a:lnTo>
                      <a:pt x="3692" y="1525"/>
                    </a:lnTo>
                    <a:lnTo>
                      <a:pt x="3660" y="1534"/>
                    </a:lnTo>
                    <a:lnTo>
                      <a:pt x="3629" y="1543"/>
                    </a:lnTo>
                    <a:lnTo>
                      <a:pt x="3620" y="1557"/>
                    </a:lnTo>
                    <a:lnTo>
                      <a:pt x="3610" y="1570"/>
                    </a:lnTo>
                    <a:lnTo>
                      <a:pt x="3602" y="1584"/>
                    </a:lnTo>
                    <a:lnTo>
                      <a:pt x="3593" y="1597"/>
                    </a:lnTo>
                    <a:lnTo>
                      <a:pt x="3580" y="1594"/>
                    </a:lnTo>
                    <a:lnTo>
                      <a:pt x="3566" y="1588"/>
                    </a:lnTo>
                    <a:lnTo>
                      <a:pt x="3550" y="1581"/>
                    </a:lnTo>
                    <a:lnTo>
                      <a:pt x="3533" y="1573"/>
                    </a:lnTo>
                    <a:lnTo>
                      <a:pt x="3514" y="1566"/>
                    </a:lnTo>
                    <a:lnTo>
                      <a:pt x="3494" y="1559"/>
                    </a:lnTo>
                    <a:lnTo>
                      <a:pt x="3485" y="1557"/>
                    </a:lnTo>
                    <a:lnTo>
                      <a:pt x="3476" y="1555"/>
                    </a:lnTo>
                    <a:lnTo>
                      <a:pt x="3466" y="1554"/>
                    </a:lnTo>
                    <a:lnTo>
                      <a:pt x="3457" y="1554"/>
                    </a:lnTo>
                    <a:lnTo>
                      <a:pt x="3450" y="1554"/>
                    </a:lnTo>
                    <a:lnTo>
                      <a:pt x="3443" y="1556"/>
                    </a:lnTo>
                    <a:lnTo>
                      <a:pt x="3436" y="1558"/>
                    </a:lnTo>
                    <a:lnTo>
                      <a:pt x="3429" y="1561"/>
                    </a:lnTo>
                    <a:lnTo>
                      <a:pt x="3429" y="1570"/>
                    </a:lnTo>
                    <a:lnTo>
                      <a:pt x="3429" y="1579"/>
                    </a:lnTo>
                    <a:lnTo>
                      <a:pt x="3413" y="1584"/>
                    </a:lnTo>
                    <a:lnTo>
                      <a:pt x="3400" y="1588"/>
                    </a:lnTo>
                    <a:lnTo>
                      <a:pt x="3391" y="1593"/>
                    </a:lnTo>
                    <a:lnTo>
                      <a:pt x="3384" y="1599"/>
                    </a:lnTo>
                    <a:lnTo>
                      <a:pt x="3371" y="1613"/>
                    </a:lnTo>
                    <a:lnTo>
                      <a:pt x="3356" y="1633"/>
                    </a:lnTo>
                    <a:lnTo>
                      <a:pt x="3348" y="1633"/>
                    </a:lnTo>
                    <a:lnTo>
                      <a:pt x="3339" y="1633"/>
                    </a:lnTo>
                    <a:lnTo>
                      <a:pt x="3339" y="1647"/>
                    </a:lnTo>
                    <a:lnTo>
                      <a:pt x="3339" y="1660"/>
                    </a:lnTo>
                    <a:lnTo>
                      <a:pt x="3339" y="1674"/>
                    </a:lnTo>
                    <a:lnTo>
                      <a:pt x="3339" y="1688"/>
                    </a:lnTo>
                    <a:lnTo>
                      <a:pt x="3329" y="1693"/>
                    </a:lnTo>
                    <a:lnTo>
                      <a:pt x="3320" y="1698"/>
                    </a:lnTo>
                    <a:lnTo>
                      <a:pt x="3311" y="1702"/>
                    </a:lnTo>
                    <a:lnTo>
                      <a:pt x="3303" y="1707"/>
                    </a:lnTo>
                    <a:lnTo>
                      <a:pt x="3298" y="1733"/>
                    </a:lnTo>
                    <a:lnTo>
                      <a:pt x="3293" y="1760"/>
                    </a:lnTo>
                    <a:lnTo>
                      <a:pt x="3289" y="1787"/>
                    </a:lnTo>
                    <a:lnTo>
                      <a:pt x="3285" y="1815"/>
                    </a:lnTo>
                    <a:lnTo>
                      <a:pt x="3270" y="1824"/>
                    </a:lnTo>
                    <a:lnTo>
                      <a:pt x="3256" y="1834"/>
                    </a:lnTo>
                    <a:lnTo>
                      <a:pt x="3243" y="1842"/>
                    </a:lnTo>
                    <a:lnTo>
                      <a:pt x="3229" y="1851"/>
                    </a:lnTo>
                    <a:lnTo>
                      <a:pt x="3229" y="1864"/>
                    </a:lnTo>
                    <a:lnTo>
                      <a:pt x="3229" y="1878"/>
                    </a:lnTo>
                    <a:lnTo>
                      <a:pt x="3229" y="1892"/>
                    </a:lnTo>
                    <a:lnTo>
                      <a:pt x="3229" y="1906"/>
                    </a:lnTo>
                    <a:lnTo>
                      <a:pt x="3220" y="1906"/>
                    </a:lnTo>
                    <a:lnTo>
                      <a:pt x="3212" y="1906"/>
                    </a:lnTo>
                    <a:lnTo>
                      <a:pt x="3212" y="1915"/>
                    </a:lnTo>
                    <a:lnTo>
                      <a:pt x="3212" y="1924"/>
                    </a:lnTo>
                    <a:lnTo>
                      <a:pt x="3202" y="1921"/>
                    </a:lnTo>
                    <a:lnTo>
                      <a:pt x="3191" y="1918"/>
                    </a:lnTo>
                    <a:lnTo>
                      <a:pt x="3183" y="1914"/>
                    </a:lnTo>
                    <a:lnTo>
                      <a:pt x="3175" y="1910"/>
                    </a:lnTo>
                    <a:lnTo>
                      <a:pt x="3168" y="1906"/>
                    </a:lnTo>
                    <a:lnTo>
                      <a:pt x="3162" y="1902"/>
                    </a:lnTo>
                    <a:lnTo>
                      <a:pt x="3156" y="1896"/>
                    </a:lnTo>
                    <a:lnTo>
                      <a:pt x="3152" y="1892"/>
                    </a:lnTo>
                    <a:lnTo>
                      <a:pt x="3144" y="1880"/>
                    </a:lnTo>
                    <a:lnTo>
                      <a:pt x="3135" y="1866"/>
                    </a:lnTo>
                    <a:lnTo>
                      <a:pt x="3128" y="1851"/>
                    </a:lnTo>
                    <a:lnTo>
                      <a:pt x="3121" y="1834"/>
                    </a:lnTo>
                    <a:lnTo>
                      <a:pt x="3098" y="1834"/>
                    </a:lnTo>
                    <a:lnTo>
                      <a:pt x="3075" y="1834"/>
                    </a:lnTo>
                    <a:lnTo>
                      <a:pt x="3053" y="1834"/>
                    </a:lnTo>
                    <a:lnTo>
                      <a:pt x="3030" y="1834"/>
                    </a:lnTo>
                    <a:lnTo>
                      <a:pt x="3030" y="1842"/>
                    </a:lnTo>
                    <a:lnTo>
                      <a:pt x="3030" y="1851"/>
                    </a:lnTo>
                    <a:lnTo>
                      <a:pt x="3022" y="1851"/>
                    </a:lnTo>
                    <a:lnTo>
                      <a:pt x="3012" y="1851"/>
                    </a:lnTo>
                    <a:lnTo>
                      <a:pt x="3003" y="1851"/>
                    </a:lnTo>
                    <a:lnTo>
                      <a:pt x="2994" y="1851"/>
                    </a:lnTo>
                    <a:lnTo>
                      <a:pt x="2994" y="1860"/>
                    </a:lnTo>
                    <a:lnTo>
                      <a:pt x="2994" y="1868"/>
                    </a:lnTo>
                    <a:lnTo>
                      <a:pt x="2984" y="1874"/>
                    </a:lnTo>
                    <a:lnTo>
                      <a:pt x="2975" y="1878"/>
                    </a:lnTo>
                    <a:lnTo>
                      <a:pt x="2966" y="1881"/>
                    </a:lnTo>
                    <a:lnTo>
                      <a:pt x="2957" y="1884"/>
                    </a:lnTo>
                    <a:lnTo>
                      <a:pt x="2933" y="1886"/>
                    </a:lnTo>
                    <a:lnTo>
                      <a:pt x="2903" y="1888"/>
                    </a:lnTo>
                    <a:lnTo>
                      <a:pt x="2898" y="1874"/>
                    </a:lnTo>
                    <a:lnTo>
                      <a:pt x="2894" y="1860"/>
                    </a:lnTo>
                    <a:lnTo>
                      <a:pt x="2889" y="1846"/>
                    </a:lnTo>
                    <a:lnTo>
                      <a:pt x="2885" y="1834"/>
                    </a:lnTo>
                    <a:lnTo>
                      <a:pt x="2869" y="1834"/>
                    </a:lnTo>
                    <a:lnTo>
                      <a:pt x="2856" y="1834"/>
                    </a:lnTo>
                    <a:lnTo>
                      <a:pt x="2822" y="1835"/>
                    </a:lnTo>
                    <a:lnTo>
                      <a:pt x="2793" y="1837"/>
                    </a:lnTo>
                    <a:lnTo>
                      <a:pt x="2779" y="1839"/>
                    </a:lnTo>
                    <a:lnTo>
                      <a:pt x="2766" y="1843"/>
                    </a:lnTo>
                    <a:lnTo>
                      <a:pt x="2753" y="1846"/>
                    </a:lnTo>
                    <a:lnTo>
                      <a:pt x="2741" y="1851"/>
                    </a:lnTo>
                    <a:lnTo>
                      <a:pt x="2736" y="1868"/>
                    </a:lnTo>
                    <a:lnTo>
                      <a:pt x="2730" y="1886"/>
                    </a:lnTo>
                    <a:lnTo>
                      <a:pt x="2725" y="1902"/>
                    </a:lnTo>
                    <a:lnTo>
                      <a:pt x="2720" y="1917"/>
                    </a:lnTo>
                    <a:lnTo>
                      <a:pt x="2707" y="1946"/>
                    </a:lnTo>
                    <a:lnTo>
                      <a:pt x="2695" y="1975"/>
                    </a:lnTo>
                    <a:lnTo>
                      <a:pt x="2689" y="1991"/>
                    </a:lnTo>
                    <a:lnTo>
                      <a:pt x="2684" y="2006"/>
                    </a:lnTo>
                    <a:lnTo>
                      <a:pt x="2679" y="2023"/>
                    </a:lnTo>
                    <a:lnTo>
                      <a:pt x="2676" y="2039"/>
                    </a:lnTo>
                    <a:lnTo>
                      <a:pt x="2672" y="2058"/>
                    </a:lnTo>
                    <a:lnTo>
                      <a:pt x="2669" y="2079"/>
                    </a:lnTo>
                    <a:lnTo>
                      <a:pt x="2667" y="2100"/>
                    </a:lnTo>
                    <a:lnTo>
                      <a:pt x="2667" y="2124"/>
                    </a:lnTo>
                    <a:lnTo>
                      <a:pt x="2659" y="2124"/>
                    </a:lnTo>
                    <a:lnTo>
                      <a:pt x="2650" y="2124"/>
                    </a:lnTo>
                    <a:lnTo>
                      <a:pt x="2642" y="2124"/>
                    </a:lnTo>
                    <a:lnTo>
                      <a:pt x="2633" y="2124"/>
                    </a:lnTo>
                    <a:lnTo>
                      <a:pt x="2633" y="2132"/>
                    </a:lnTo>
                    <a:lnTo>
                      <a:pt x="2633" y="2142"/>
                    </a:lnTo>
                    <a:lnTo>
                      <a:pt x="2633" y="2151"/>
                    </a:lnTo>
                    <a:lnTo>
                      <a:pt x="2633" y="2160"/>
                    </a:lnTo>
                    <a:lnTo>
                      <a:pt x="2619" y="2164"/>
                    </a:lnTo>
                    <a:lnTo>
                      <a:pt x="2605" y="2168"/>
                    </a:lnTo>
                    <a:lnTo>
                      <a:pt x="2591" y="2173"/>
                    </a:lnTo>
                    <a:lnTo>
                      <a:pt x="2576" y="2178"/>
                    </a:lnTo>
                    <a:lnTo>
                      <a:pt x="2576" y="2187"/>
                    </a:lnTo>
                    <a:lnTo>
                      <a:pt x="2576" y="2196"/>
                    </a:lnTo>
                    <a:lnTo>
                      <a:pt x="2566" y="2196"/>
                    </a:lnTo>
                    <a:lnTo>
                      <a:pt x="2558" y="2196"/>
                    </a:lnTo>
                    <a:lnTo>
                      <a:pt x="2550" y="2196"/>
                    </a:lnTo>
                    <a:lnTo>
                      <a:pt x="2541" y="2196"/>
                    </a:lnTo>
                    <a:lnTo>
                      <a:pt x="2541" y="2204"/>
                    </a:lnTo>
                    <a:lnTo>
                      <a:pt x="2541" y="2214"/>
                    </a:lnTo>
                    <a:lnTo>
                      <a:pt x="2523" y="2209"/>
                    </a:lnTo>
                    <a:lnTo>
                      <a:pt x="2505" y="2204"/>
                    </a:lnTo>
                    <a:lnTo>
                      <a:pt x="2487" y="2200"/>
                    </a:lnTo>
                    <a:lnTo>
                      <a:pt x="2469" y="2196"/>
                    </a:lnTo>
                    <a:lnTo>
                      <a:pt x="2469" y="2187"/>
                    </a:lnTo>
                    <a:lnTo>
                      <a:pt x="2469" y="2178"/>
                    </a:lnTo>
                    <a:lnTo>
                      <a:pt x="2469" y="2168"/>
                    </a:lnTo>
                    <a:lnTo>
                      <a:pt x="2469" y="2160"/>
                    </a:lnTo>
                    <a:lnTo>
                      <a:pt x="2456" y="2157"/>
                    </a:lnTo>
                    <a:lnTo>
                      <a:pt x="2443" y="2152"/>
                    </a:lnTo>
                    <a:lnTo>
                      <a:pt x="2433" y="2147"/>
                    </a:lnTo>
                    <a:lnTo>
                      <a:pt x="2421" y="2142"/>
                    </a:lnTo>
                    <a:lnTo>
                      <a:pt x="2412" y="2137"/>
                    </a:lnTo>
                    <a:lnTo>
                      <a:pt x="2403" y="2130"/>
                    </a:lnTo>
                    <a:lnTo>
                      <a:pt x="2393" y="2124"/>
                    </a:lnTo>
                    <a:lnTo>
                      <a:pt x="2384" y="2117"/>
                    </a:lnTo>
                    <a:lnTo>
                      <a:pt x="2369" y="2102"/>
                    </a:lnTo>
                    <a:lnTo>
                      <a:pt x="2354" y="2086"/>
                    </a:lnTo>
                    <a:lnTo>
                      <a:pt x="2339" y="2068"/>
                    </a:lnTo>
                    <a:lnTo>
                      <a:pt x="2324" y="2051"/>
                    </a:lnTo>
                    <a:lnTo>
                      <a:pt x="2314" y="2051"/>
                    </a:lnTo>
                    <a:lnTo>
                      <a:pt x="2305" y="2051"/>
                    </a:lnTo>
                    <a:lnTo>
                      <a:pt x="2305" y="2043"/>
                    </a:lnTo>
                    <a:lnTo>
                      <a:pt x="2305" y="2033"/>
                    </a:lnTo>
                    <a:lnTo>
                      <a:pt x="2305" y="2024"/>
                    </a:lnTo>
                    <a:lnTo>
                      <a:pt x="2305" y="2015"/>
                    </a:lnTo>
                    <a:lnTo>
                      <a:pt x="2300" y="2010"/>
                    </a:lnTo>
                    <a:lnTo>
                      <a:pt x="2297" y="2007"/>
                    </a:lnTo>
                    <a:lnTo>
                      <a:pt x="2292" y="2003"/>
                    </a:lnTo>
                    <a:lnTo>
                      <a:pt x="2289" y="2001"/>
                    </a:lnTo>
                    <a:lnTo>
                      <a:pt x="2280" y="1996"/>
                    </a:lnTo>
                    <a:lnTo>
                      <a:pt x="2271" y="1993"/>
                    </a:lnTo>
                    <a:lnTo>
                      <a:pt x="2262" y="1989"/>
                    </a:lnTo>
                    <a:lnTo>
                      <a:pt x="2252" y="1982"/>
                    </a:lnTo>
                    <a:lnTo>
                      <a:pt x="2247" y="1979"/>
                    </a:lnTo>
                    <a:lnTo>
                      <a:pt x="2242" y="1973"/>
                    </a:lnTo>
                    <a:lnTo>
                      <a:pt x="2237" y="1967"/>
                    </a:lnTo>
                    <a:lnTo>
                      <a:pt x="2232" y="1959"/>
                    </a:lnTo>
                    <a:lnTo>
                      <a:pt x="2206" y="1961"/>
                    </a:lnTo>
                    <a:lnTo>
                      <a:pt x="2182" y="1965"/>
                    </a:lnTo>
                    <a:lnTo>
                      <a:pt x="2160" y="1970"/>
                    </a:lnTo>
                    <a:lnTo>
                      <a:pt x="2138" y="1975"/>
                    </a:lnTo>
                    <a:lnTo>
                      <a:pt x="2097" y="1988"/>
                    </a:lnTo>
                    <a:lnTo>
                      <a:pt x="2059" y="2003"/>
                    </a:lnTo>
                    <a:lnTo>
                      <a:pt x="2021" y="2018"/>
                    </a:lnTo>
                    <a:lnTo>
                      <a:pt x="1981" y="2032"/>
                    </a:lnTo>
                    <a:lnTo>
                      <a:pt x="1960" y="2039"/>
                    </a:lnTo>
                    <a:lnTo>
                      <a:pt x="1938" y="2044"/>
                    </a:lnTo>
                    <a:lnTo>
                      <a:pt x="1914" y="2049"/>
                    </a:lnTo>
                    <a:lnTo>
                      <a:pt x="1889" y="2051"/>
                    </a:lnTo>
                    <a:lnTo>
                      <a:pt x="1885" y="2065"/>
                    </a:lnTo>
                    <a:lnTo>
                      <a:pt x="1879" y="2078"/>
                    </a:lnTo>
                    <a:lnTo>
                      <a:pt x="1874" y="2092"/>
                    </a:lnTo>
                    <a:lnTo>
                      <a:pt x="1870" y="2107"/>
                    </a:lnTo>
                    <a:lnTo>
                      <a:pt x="1851" y="2110"/>
                    </a:lnTo>
                    <a:lnTo>
                      <a:pt x="1834" y="2115"/>
                    </a:lnTo>
                    <a:lnTo>
                      <a:pt x="1815" y="2119"/>
                    </a:lnTo>
                    <a:lnTo>
                      <a:pt x="1798" y="2124"/>
                    </a:lnTo>
                    <a:lnTo>
                      <a:pt x="1798" y="2114"/>
                    </a:lnTo>
                    <a:lnTo>
                      <a:pt x="1798" y="2104"/>
                    </a:lnTo>
                    <a:lnTo>
                      <a:pt x="1798" y="2095"/>
                    </a:lnTo>
                    <a:lnTo>
                      <a:pt x="1798" y="2086"/>
                    </a:lnTo>
                    <a:lnTo>
                      <a:pt x="1762" y="2086"/>
                    </a:lnTo>
                    <a:lnTo>
                      <a:pt x="1726" y="2086"/>
                    </a:lnTo>
                    <a:lnTo>
                      <a:pt x="1688" y="2086"/>
                    </a:lnTo>
                    <a:lnTo>
                      <a:pt x="1651" y="2086"/>
                    </a:lnTo>
                    <a:lnTo>
                      <a:pt x="1648" y="2078"/>
                    </a:lnTo>
                    <a:lnTo>
                      <a:pt x="1643" y="2068"/>
                    </a:lnTo>
                    <a:lnTo>
                      <a:pt x="1640" y="2060"/>
                    </a:lnTo>
                    <a:lnTo>
                      <a:pt x="1635" y="2051"/>
                    </a:lnTo>
                    <a:lnTo>
                      <a:pt x="1627" y="2049"/>
                    </a:lnTo>
                    <a:lnTo>
                      <a:pt x="1620" y="2046"/>
                    </a:lnTo>
                    <a:lnTo>
                      <a:pt x="1612" y="2045"/>
                    </a:lnTo>
                    <a:lnTo>
                      <a:pt x="1604" y="2045"/>
                    </a:lnTo>
                    <a:lnTo>
                      <a:pt x="1591" y="2046"/>
                    </a:lnTo>
                    <a:lnTo>
                      <a:pt x="1579" y="2047"/>
                    </a:lnTo>
                    <a:lnTo>
                      <a:pt x="1568" y="2050"/>
                    </a:lnTo>
                    <a:lnTo>
                      <a:pt x="1557" y="2053"/>
                    </a:lnTo>
                    <a:lnTo>
                      <a:pt x="1539" y="2061"/>
                    </a:lnTo>
                    <a:lnTo>
                      <a:pt x="1525" y="2068"/>
                    </a:lnTo>
                    <a:lnTo>
                      <a:pt x="1525" y="2078"/>
                    </a:lnTo>
                    <a:lnTo>
                      <a:pt x="1525" y="2086"/>
                    </a:lnTo>
                    <a:lnTo>
                      <a:pt x="1493" y="2086"/>
                    </a:lnTo>
                    <a:lnTo>
                      <a:pt x="1462" y="2086"/>
                    </a:lnTo>
                    <a:lnTo>
                      <a:pt x="1431" y="2086"/>
                    </a:lnTo>
                    <a:lnTo>
                      <a:pt x="1399" y="2086"/>
                    </a:lnTo>
                    <a:lnTo>
                      <a:pt x="1367" y="2086"/>
                    </a:lnTo>
                    <a:lnTo>
                      <a:pt x="1335" y="2086"/>
                    </a:lnTo>
                    <a:lnTo>
                      <a:pt x="1303" y="2086"/>
                    </a:lnTo>
                    <a:lnTo>
                      <a:pt x="1272" y="2086"/>
                    </a:lnTo>
                    <a:lnTo>
                      <a:pt x="1270" y="2088"/>
                    </a:lnTo>
                    <a:lnTo>
                      <a:pt x="1266" y="2094"/>
                    </a:lnTo>
                    <a:lnTo>
                      <a:pt x="1261" y="2096"/>
                    </a:lnTo>
                    <a:lnTo>
                      <a:pt x="1255" y="2100"/>
                    </a:lnTo>
                    <a:lnTo>
                      <a:pt x="1247" y="2103"/>
                    </a:lnTo>
                    <a:lnTo>
                      <a:pt x="1237" y="2107"/>
                    </a:lnTo>
                    <a:lnTo>
                      <a:pt x="1232" y="2118"/>
                    </a:lnTo>
                    <a:lnTo>
                      <a:pt x="1229" y="2129"/>
                    </a:lnTo>
                    <a:lnTo>
                      <a:pt x="1224" y="2137"/>
                    </a:lnTo>
                    <a:lnTo>
                      <a:pt x="1220" y="2144"/>
                    </a:lnTo>
                    <a:lnTo>
                      <a:pt x="1217" y="2150"/>
                    </a:lnTo>
                    <a:lnTo>
                      <a:pt x="1214" y="2154"/>
                    </a:lnTo>
                    <a:lnTo>
                      <a:pt x="1209" y="2158"/>
                    </a:lnTo>
                    <a:lnTo>
                      <a:pt x="1205" y="2161"/>
                    </a:lnTo>
                    <a:lnTo>
                      <a:pt x="1196" y="2167"/>
                    </a:lnTo>
                    <a:lnTo>
                      <a:pt x="1187" y="2173"/>
                    </a:lnTo>
                    <a:lnTo>
                      <a:pt x="1176" y="2182"/>
                    </a:lnTo>
                    <a:lnTo>
                      <a:pt x="1162" y="2196"/>
                    </a:lnTo>
                    <a:lnTo>
                      <a:pt x="1154" y="2196"/>
                    </a:lnTo>
                    <a:lnTo>
                      <a:pt x="1144" y="2196"/>
                    </a:lnTo>
                    <a:lnTo>
                      <a:pt x="1144" y="2209"/>
                    </a:lnTo>
                    <a:lnTo>
                      <a:pt x="1144" y="2223"/>
                    </a:lnTo>
                    <a:lnTo>
                      <a:pt x="1144" y="2237"/>
                    </a:lnTo>
                    <a:lnTo>
                      <a:pt x="1144" y="2251"/>
                    </a:lnTo>
                    <a:lnTo>
                      <a:pt x="1118" y="2257"/>
                    </a:lnTo>
                    <a:lnTo>
                      <a:pt x="1095" y="2264"/>
                    </a:lnTo>
                    <a:lnTo>
                      <a:pt x="1083" y="2268"/>
                    </a:lnTo>
                    <a:lnTo>
                      <a:pt x="1073" y="2273"/>
                    </a:lnTo>
                    <a:lnTo>
                      <a:pt x="1063" y="2279"/>
                    </a:lnTo>
                    <a:lnTo>
                      <a:pt x="1052" y="2284"/>
                    </a:lnTo>
                    <a:lnTo>
                      <a:pt x="1043" y="2291"/>
                    </a:lnTo>
                    <a:lnTo>
                      <a:pt x="1035" y="2298"/>
                    </a:lnTo>
                    <a:lnTo>
                      <a:pt x="1027" y="2307"/>
                    </a:lnTo>
                    <a:lnTo>
                      <a:pt x="1020" y="2316"/>
                    </a:lnTo>
                    <a:lnTo>
                      <a:pt x="1014" y="2325"/>
                    </a:lnTo>
                    <a:lnTo>
                      <a:pt x="1008" y="2336"/>
                    </a:lnTo>
                    <a:lnTo>
                      <a:pt x="1003" y="2347"/>
                    </a:lnTo>
                    <a:lnTo>
                      <a:pt x="1000" y="2360"/>
                    </a:lnTo>
                    <a:lnTo>
                      <a:pt x="973" y="2360"/>
                    </a:lnTo>
                    <a:lnTo>
                      <a:pt x="945" y="2360"/>
                    </a:lnTo>
                    <a:lnTo>
                      <a:pt x="919" y="2360"/>
                    </a:lnTo>
                    <a:lnTo>
                      <a:pt x="892" y="2360"/>
                    </a:lnTo>
                    <a:lnTo>
                      <a:pt x="892" y="2369"/>
                    </a:lnTo>
                    <a:lnTo>
                      <a:pt x="892" y="2377"/>
                    </a:lnTo>
                    <a:lnTo>
                      <a:pt x="883" y="2377"/>
                    </a:lnTo>
                    <a:lnTo>
                      <a:pt x="873" y="2377"/>
                    </a:lnTo>
                    <a:lnTo>
                      <a:pt x="869" y="2409"/>
                    </a:lnTo>
                    <a:lnTo>
                      <a:pt x="864" y="2440"/>
                    </a:lnTo>
                    <a:lnTo>
                      <a:pt x="859" y="2473"/>
                    </a:lnTo>
                    <a:lnTo>
                      <a:pt x="856" y="2504"/>
                    </a:lnTo>
                    <a:lnTo>
                      <a:pt x="837" y="2504"/>
                    </a:lnTo>
                    <a:lnTo>
                      <a:pt x="819" y="2504"/>
                    </a:lnTo>
                    <a:lnTo>
                      <a:pt x="800" y="2504"/>
                    </a:lnTo>
                    <a:lnTo>
                      <a:pt x="783" y="2504"/>
                    </a:lnTo>
                    <a:lnTo>
                      <a:pt x="777" y="2508"/>
                    </a:lnTo>
                    <a:lnTo>
                      <a:pt x="771" y="2513"/>
                    </a:lnTo>
                    <a:lnTo>
                      <a:pt x="765" y="2520"/>
                    </a:lnTo>
                    <a:lnTo>
                      <a:pt x="758" y="2529"/>
                    </a:lnTo>
                    <a:lnTo>
                      <a:pt x="744" y="2551"/>
                    </a:lnTo>
                    <a:lnTo>
                      <a:pt x="729" y="2574"/>
                    </a:lnTo>
                    <a:lnTo>
                      <a:pt x="716" y="2601"/>
                    </a:lnTo>
                    <a:lnTo>
                      <a:pt x="705" y="2625"/>
                    </a:lnTo>
                    <a:lnTo>
                      <a:pt x="697" y="2648"/>
                    </a:lnTo>
                    <a:lnTo>
                      <a:pt x="691" y="2668"/>
                    </a:lnTo>
                    <a:lnTo>
                      <a:pt x="674" y="2673"/>
                    </a:lnTo>
                    <a:lnTo>
                      <a:pt x="655" y="2677"/>
                    </a:lnTo>
                    <a:lnTo>
                      <a:pt x="638" y="2681"/>
                    </a:lnTo>
                    <a:lnTo>
                      <a:pt x="619" y="2685"/>
                    </a:lnTo>
                    <a:lnTo>
                      <a:pt x="619" y="2695"/>
                    </a:lnTo>
                    <a:lnTo>
                      <a:pt x="619" y="2704"/>
                    </a:lnTo>
                    <a:lnTo>
                      <a:pt x="619" y="2713"/>
                    </a:lnTo>
                    <a:lnTo>
                      <a:pt x="619" y="2723"/>
                    </a:lnTo>
                    <a:lnTo>
                      <a:pt x="610" y="2723"/>
                    </a:lnTo>
                    <a:lnTo>
                      <a:pt x="600" y="2723"/>
                    </a:lnTo>
                    <a:lnTo>
                      <a:pt x="592" y="2723"/>
                    </a:lnTo>
                    <a:lnTo>
                      <a:pt x="584" y="2723"/>
                    </a:lnTo>
                    <a:lnTo>
                      <a:pt x="583" y="2689"/>
                    </a:lnTo>
                    <a:lnTo>
                      <a:pt x="579" y="2660"/>
                    </a:lnTo>
                    <a:lnTo>
                      <a:pt x="575" y="2634"/>
                    </a:lnTo>
                    <a:lnTo>
                      <a:pt x="570" y="2611"/>
                    </a:lnTo>
                    <a:lnTo>
                      <a:pt x="564" y="2590"/>
                    </a:lnTo>
                    <a:lnTo>
                      <a:pt x="559" y="2569"/>
                    </a:lnTo>
                    <a:lnTo>
                      <a:pt x="553" y="2546"/>
                    </a:lnTo>
                    <a:lnTo>
                      <a:pt x="547" y="2522"/>
                    </a:lnTo>
                    <a:lnTo>
                      <a:pt x="520" y="2518"/>
                    </a:lnTo>
                    <a:lnTo>
                      <a:pt x="492" y="2513"/>
                    </a:lnTo>
                    <a:lnTo>
                      <a:pt x="466" y="2509"/>
                    </a:lnTo>
                    <a:lnTo>
                      <a:pt x="438" y="2504"/>
                    </a:lnTo>
                    <a:lnTo>
                      <a:pt x="438" y="2463"/>
                    </a:lnTo>
                    <a:lnTo>
                      <a:pt x="438" y="2423"/>
                    </a:lnTo>
                    <a:lnTo>
                      <a:pt x="438" y="2381"/>
                    </a:lnTo>
                    <a:lnTo>
                      <a:pt x="438" y="2340"/>
                    </a:lnTo>
                    <a:lnTo>
                      <a:pt x="429" y="2337"/>
                    </a:lnTo>
                    <a:lnTo>
                      <a:pt x="419" y="2332"/>
                    </a:lnTo>
                    <a:lnTo>
                      <a:pt x="411" y="2327"/>
                    </a:lnTo>
                    <a:lnTo>
                      <a:pt x="402" y="2323"/>
                    </a:lnTo>
                    <a:lnTo>
                      <a:pt x="402" y="2314"/>
                    </a:lnTo>
                    <a:lnTo>
                      <a:pt x="402" y="2305"/>
                    </a:lnTo>
                    <a:lnTo>
                      <a:pt x="402" y="2296"/>
                    </a:lnTo>
                    <a:lnTo>
                      <a:pt x="402" y="2287"/>
                    </a:lnTo>
                    <a:lnTo>
                      <a:pt x="380" y="2283"/>
                    </a:lnTo>
                    <a:lnTo>
                      <a:pt x="354" y="2279"/>
                    </a:lnTo>
                    <a:lnTo>
                      <a:pt x="325" y="2273"/>
                    </a:lnTo>
                    <a:lnTo>
                      <a:pt x="295" y="2267"/>
                    </a:lnTo>
                    <a:lnTo>
                      <a:pt x="266" y="2260"/>
                    </a:lnTo>
                    <a:lnTo>
                      <a:pt x="239" y="2252"/>
                    </a:lnTo>
                    <a:lnTo>
                      <a:pt x="228" y="2247"/>
                    </a:lnTo>
                    <a:lnTo>
                      <a:pt x="217" y="2243"/>
                    </a:lnTo>
                    <a:lnTo>
                      <a:pt x="209" y="2238"/>
                    </a:lnTo>
                    <a:lnTo>
                      <a:pt x="202" y="2233"/>
                    </a:lnTo>
                    <a:lnTo>
                      <a:pt x="195" y="2233"/>
                    </a:lnTo>
                    <a:lnTo>
                      <a:pt x="188" y="2233"/>
                    </a:lnTo>
                    <a:lnTo>
                      <a:pt x="161" y="2233"/>
                    </a:lnTo>
                    <a:lnTo>
                      <a:pt x="139" y="2236"/>
                    </a:lnTo>
                    <a:lnTo>
                      <a:pt x="120" y="2238"/>
                    </a:lnTo>
                    <a:lnTo>
                      <a:pt x="102" y="2241"/>
                    </a:lnTo>
                    <a:lnTo>
                      <a:pt x="86" y="2247"/>
                    </a:lnTo>
                    <a:lnTo>
                      <a:pt x="71" y="2253"/>
                    </a:lnTo>
                    <a:lnTo>
                      <a:pt x="56" y="2260"/>
                    </a:lnTo>
                    <a:lnTo>
                      <a:pt x="39" y="2269"/>
                    </a:lnTo>
                    <a:lnTo>
                      <a:pt x="39" y="2291"/>
                    </a:lnTo>
                    <a:lnTo>
                      <a:pt x="39" y="2310"/>
                    </a:lnTo>
                    <a:lnTo>
                      <a:pt x="41" y="2325"/>
                    </a:lnTo>
                    <a:lnTo>
                      <a:pt x="43" y="2338"/>
                    </a:lnTo>
                    <a:lnTo>
                      <a:pt x="44" y="2344"/>
                    </a:lnTo>
                    <a:lnTo>
                      <a:pt x="46" y="2348"/>
                    </a:lnTo>
                    <a:lnTo>
                      <a:pt x="50" y="2354"/>
                    </a:lnTo>
                    <a:lnTo>
                      <a:pt x="53" y="2359"/>
                    </a:lnTo>
                    <a:lnTo>
                      <a:pt x="63" y="2368"/>
                    </a:lnTo>
                    <a:lnTo>
                      <a:pt x="75" y="2377"/>
                    </a:lnTo>
                    <a:lnTo>
                      <a:pt x="75" y="2409"/>
                    </a:lnTo>
                    <a:lnTo>
                      <a:pt x="73" y="2432"/>
                    </a:lnTo>
                    <a:lnTo>
                      <a:pt x="71" y="2443"/>
                    </a:lnTo>
                    <a:lnTo>
                      <a:pt x="70" y="2452"/>
                    </a:lnTo>
                    <a:lnTo>
                      <a:pt x="66" y="2459"/>
                    </a:lnTo>
                    <a:lnTo>
                      <a:pt x="63" y="2466"/>
                    </a:lnTo>
                    <a:lnTo>
                      <a:pt x="58" y="2472"/>
                    </a:lnTo>
                    <a:lnTo>
                      <a:pt x="53" y="2477"/>
                    </a:lnTo>
                    <a:lnTo>
                      <a:pt x="48" y="2482"/>
                    </a:lnTo>
                    <a:lnTo>
                      <a:pt x="41" y="2487"/>
                    </a:lnTo>
                    <a:lnTo>
                      <a:pt x="23" y="2495"/>
                    </a:lnTo>
                    <a:lnTo>
                      <a:pt x="2" y="2504"/>
                    </a:lnTo>
                    <a:lnTo>
                      <a:pt x="1" y="2538"/>
                    </a:lnTo>
                    <a:lnTo>
                      <a:pt x="0" y="2573"/>
                    </a:lnTo>
                    <a:lnTo>
                      <a:pt x="0" y="2608"/>
                    </a:lnTo>
                    <a:lnTo>
                      <a:pt x="1" y="2641"/>
                    </a:lnTo>
                    <a:lnTo>
                      <a:pt x="2" y="2656"/>
                    </a:lnTo>
                    <a:lnTo>
                      <a:pt x="5" y="2671"/>
                    </a:lnTo>
                    <a:lnTo>
                      <a:pt x="8" y="2687"/>
                    </a:lnTo>
                    <a:lnTo>
                      <a:pt x="12" y="2699"/>
                    </a:lnTo>
                    <a:lnTo>
                      <a:pt x="17" y="2712"/>
                    </a:lnTo>
                    <a:lnTo>
                      <a:pt x="23" y="2723"/>
                    </a:lnTo>
                    <a:lnTo>
                      <a:pt x="30" y="2732"/>
                    </a:lnTo>
                    <a:lnTo>
                      <a:pt x="39" y="2740"/>
                    </a:lnTo>
                    <a:lnTo>
                      <a:pt x="48" y="2745"/>
                    </a:lnTo>
                    <a:lnTo>
                      <a:pt x="59" y="2748"/>
                    </a:lnTo>
                    <a:lnTo>
                      <a:pt x="72" y="2752"/>
                    </a:lnTo>
                    <a:lnTo>
                      <a:pt x="86" y="2755"/>
                    </a:lnTo>
                    <a:lnTo>
                      <a:pt x="100" y="2759"/>
                    </a:lnTo>
                    <a:lnTo>
                      <a:pt x="113" y="2763"/>
                    </a:lnTo>
                    <a:lnTo>
                      <a:pt x="118" y="2766"/>
                    </a:lnTo>
                    <a:lnTo>
                      <a:pt x="123" y="2769"/>
                    </a:lnTo>
                    <a:lnTo>
                      <a:pt x="127" y="2773"/>
                    </a:lnTo>
                    <a:lnTo>
                      <a:pt x="130" y="2776"/>
                    </a:lnTo>
                    <a:lnTo>
                      <a:pt x="130" y="2795"/>
                    </a:lnTo>
                    <a:lnTo>
                      <a:pt x="130" y="2812"/>
                    </a:lnTo>
                    <a:lnTo>
                      <a:pt x="130" y="2831"/>
                    </a:lnTo>
                    <a:lnTo>
                      <a:pt x="130" y="2849"/>
                    </a:lnTo>
                    <a:lnTo>
                      <a:pt x="152" y="2867"/>
                    </a:lnTo>
                    <a:lnTo>
                      <a:pt x="175" y="2885"/>
                    </a:lnTo>
                    <a:lnTo>
                      <a:pt x="197" y="2904"/>
                    </a:lnTo>
                    <a:lnTo>
                      <a:pt x="219" y="2922"/>
                    </a:lnTo>
                    <a:lnTo>
                      <a:pt x="218" y="2950"/>
                    </a:lnTo>
                    <a:lnTo>
                      <a:pt x="217" y="2971"/>
                    </a:lnTo>
                    <a:lnTo>
                      <a:pt x="215" y="2989"/>
                    </a:lnTo>
                    <a:lnTo>
                      <a:pt x="210" y="3004"/>
                    </a:lnTo>
                    <a:lnTo>
                      <a:pt x="206" y="3018"/>
                    </a:lnTo>
                    <a:lnTo>
                      <a:pt x="200" y="3033"/>
                    </a:lnTo>
                    <a:lnTo>
                      <a:pt x="193" y="3048"/>
                    </a:lnTo>
                    <a:lnTo>
                      <a:pt x="183" y="3067"/>
                    </a:lnTo>
                    <a:lnTo>
                      <a:pt x="175" y="3067"/>
                    </a:lnTo>
                    <a:lnTo>
                      <a:pt x="166" y="3067"/>
                    </a:lnTo>
                    <a:lnTo>
                      <a:pt x="166" y="3097"/>
                    </a:lnTo>
                    <a:lnTo>
                      <a:pt x="166" y="3126"/>
                    </a:lnTo>
                    <a:lnTo>
                      <a:pt x="166" y="3155"/>
                    </a:lnTo>
                    <a:lnTo>
                      <a:pt x="166" y="3185"/>
                    </a:lnTo>
                    <a:lnTo>
                      <a:pt x="166" y="3214"/>
                    </a:lnTo>
                    <a:lnTo>
                      <a:pt x="166" y="3243"/>
                    </a:lnTo>
                    <a:lnTo>
                      <a:pt x="166" y="3273"/>
                    </a:lnTo>
                    <a:lnTo>
                      <a:pt x="166" y="3302"/>
                    </a:lnTo>
                    <a:lnTo>
                      <a:pt x="173" y="3309"/>
                    </a:lnTo>
                    <a:lnTo>
                      <a:pt x="179" y="3316"/>
                    </a:lnTo>
                    <a:lnTo>
                      <a:pt x="185" y="3324"/>
                    </a:lnTo>
                    <a:lnTo>
                      <a:pt x="188" y="3333"/>
                    </a:lnTo>
                    <a:lnTo>
                      <a:pt x="192" y="3340"/>
                    </a:lnTo>
                    <a:lnTo>
                      <a:pt x="195" y="3347"/>
                    </a:lnTo>
                    <a:lnTo>
                      <a:pt x="199" y="3352"/>
                    </a:lnTo>
                    <a:lnTo>
                      <a:pt x="202" y="3357"/>
                    </a:lnTo>
                    <a:lnTo>
                      <a:pt x="211" y="3357"/>
                    </a:lnTo>
                    <a:lnTo>
                      <a:pt x="221" y="3357"/>
                    </a:lnTo>
                    <a:lnTo>
                      <a:pt x="230" y="3357"/>
                    </a:lnTo>
                    <a:lnTo>
                      <a:pt x="240" y="3357"/>
                    </a:lnTo>
                    <a:lnTo>
                      <a:pt x="240" y="3365"/>
                    </a:lnTo>
                    <a:lnTo>
                      <a:pt x="240" y="3374"/>
                    </a:lnTo>
                    <a:lnTo>
                      <a:pt x="249" y="3374"/>
                    </a:lnTo>
                    <a:lnTo>
                      <a:pt x="258" y="3374"/>
                    </a:lnTo>
                    <a:lnTo>
                      <a:pt x="266" y="3374"/>
                    </a:lnTo>
                    <a:lnTo>
                      <a:pt x="275" y="3374"/>
                    </a:lnTo>
                    <a:lnTo>
                      <a:pt x="281" y="3381"/>
                    </a:lnTo>
                    <a:lnTo>
                      <a:pt x="288" y="3392"/>
                    </a:lnTo>
                    <a:lnTo>
                      <a:pt x="293" y="3397"/>
                    </a:lnTo>
                    <a:lnTo>
                      <a:pt x="297" y="3402"/>
                    </a:lnTo>
                    <a:lnTo>
                      <a:pt x="303" y="3407"/>
                    </a:lnTo>
                    <a:lnTo>
                      <a:pt x="311" y="3412"/>
                    </a:lnTo>
                    <a:lnTo>
                      <a:pt x="304" y="3445"/>
                    </a:lnTo>
                    <a:lnTo>
                      <a:pt x="298" y="3477"/>
                    </a:lnTo>
                    <a:lnTo>
                      <a:pt x="296" y="3494"/>
                    </a:lnTo>
                    <a:lnTo>
                      <a:pt x="295" y="3513"/>
                    </a:lnTo>
                    <a:lnTo>
                      <a:pt x="294" y="3534"/>
                    </a:lnTo>
                    <a:lnTo>
                      <a:pt x="294" y="3556"/>
                    </a:lnTo>
                    <a:lnTo>
                      <a:pt x="314" y="3562"/>
                    </a:lnTo>
                    <a:lnTo>
                      <a:pt x="331" y="3567"/>
                    </a:lnTo>
                    <a:lnTo>
                      <a:pt x="346" y="3573"/>
                    </a:lnTo>
                    <a:lnTo>
                      <a:pt x="360" y="3578"/>
                    </a:lnTo>
                    <a:lnTo>
                      <a:pt x="375" y="3582"/>
                    </a:lnTo>
                    <a:lnTo>
                      <a:pt x="393" y="3587"/>
                    </a:lnTo>
                    <a:lnTo>
                      <a:pt x="412" y="3591"/>
                    </a:lnTo>
                    <a:lnTo>
                      <a:pt x="438" y="3593"/>
                    </a:lnTo>
                    <a:lnTo>
                      <a:pt x="447" y="3620"/>
                    </a:lnTo>
                    <a:lnTo>
                      <a:pt x="456" y="3646"/>
                    </a:lnTo>
                    <a:lnTo>
                      <a:pt x="466" y="3673"/>
                    </a:lnTo>
                    <a:lnTo>
                      <a:pt x="475" y="3699"/>
                    </a:lnTo>
                    <a:lnTo>
                      <a:pt x="492" y="3699"/>
                    </a:lnTo>
                    <a:lnTo>
                      <a:pt x="511" y="3699"/>
                    </a:lnTo>
                    <a:lnTo>
                      <a:pt x="530" y="3699"/>
                    </a:lnTo>
                    <a:lnTo>
                      <a:pt x="547" y="3699"/>
                    </a:lnTo>
                    <a:lnTo>
                      <a:pt x="552" y="3715"/>
                    </a:lnTo>
                    <a:lnTo>
                      <a:pt x="556" y="3728"/>
                    </a:lnTo>
                    <a:lnTo>
                      <a:pt x="561" y="3737"/>
                    </a:lnTo>
                    <a:lnTo>
                      <a:pt x="566" y="3745"/>
                    </a:lnTo>
                    <a:lnTo>
                      <a:pt x="570" y="3753"/>
                    </a:lnTo>
                    <a:lnTo>
                      <a:pt x="575" y="3763"/>
                    </a:lnTo>
                    <a:lnTo>
                      <a:pt x="579" y="3775"/>
                    </a:lnTo>
                    <a:lnTo>
                      <a:pt x="584" y="3792"/>
                    </a:lnTo>
                    <a:lnTo>
                      <a:pt x="597" y="3795"/>
                    </a:lnTo>
                    <a:lnTo>
                      <a:pt x="607" y="3800"/>
                    </a:lnTo>
                    <a:lnTo>
                      <a:pt x="615" y="3803"/>
                    </a:lnTo>
                    <a:lnTo>
                      <a:pt x="624" y="3808"/>
                    </a:lnTo>
                    <a:lnTo>
                      <a:pt x="636" y="3817"/>
                    </a:lnTo>
                    <a:lnTo>
                      <a:pt x="647" y="3828"/>
                    </a:lnTo>
                    <a:lnTo>
                      <a:pt x="657" y="3837"/>
                    </a:lnTo>
                    <a:lnTo>
                      <a:pt x="670" y="3846"/>
                    </a:lnTo>
                    <a:lnTo>
                      <a:pt x="677" y="3851"/>
                    </a:lnTo>
                    <a:lnTo>
                      <a:pt x="686" y="3856"/>
                    </a:lnTo>
                    <a:lnTo>
                      <a:pt x="697" y="3859"/>
                    </a:lnTo>
                    <a:lnTo>
                      <a:pt x="708" y="3862"/>
                    </a:lnTo>
                    <a:lnTo>
                      <a:pt x="712" y="3893"/>
                    </a:lnTo>
                    <a:lnTo>
                      <a:pt x="716" y="3916"/>
                    </a:lnTo>
                    <a:lnTo>
                      <a:pt x="721" y="3933"/>
                    </a:lnTo>
                    <a:lnTo>
                      <a:pt x="729" y="3953"/>
                    </a:lnTo>
                    <a:lnTo>
                      <a:pt x="756" y="3953"/>
                    </a:lnTo>
                    <a:lnTo>
                      <a:pt x="783" y="3953"/>
                    </a:lnTo>
                    <a:lnTo>
                      <a:pt x="809" y="3953"/>
                    </a:lnTo>
                    <a:lnTo>
                      <a:pt x="836" y="3953"/>
                    </a:lnTo>
                    <a:lnTo>
                      <a:pt x="831" y="3972"/>
                    </a:lnTo>
                    <a:lnTo>
                      <a:pt x="828" y="3989"/>
                    </a:lnTo>
                    <a:lnTo>
                      <a:pt x="823" y="4008"/>
                    </a:lnTo>
                    <a:lnTo>
                      <a:pt x="819" y="4025"/>
                    </a:lnTo>
                    <a:lnTo>
                      <a:pt x="809" y="4025"/>
                    </a:lnTo>
                    <a:lnTo>
                      <a:pt x="801" y="4025"/>
                    </a:lnTo>
                    <a:lnTo>
                      <a:pt x="806" y="4062"/>
                    </a:lnTo>
                    <a:lnTo>
                      <a:pt x="809" y="4098"/>
                    </a:lnTo>
                    <a:lnTo>
                      <a:pt x="814" y="4134"/>
                    </a:lnTo>
                    <a:lnTo>
                      <a:pt x="819" y="4170"/>
                    </a:lnTo>
                    <a:lnTo>
                      <a:pt x="835" y="4175"/>
                    </a:lnTo>
                    <a:lnTo>
                      <a:pt x="849" y="4181"/>
                    </a:lnTo>
                    <a:lnTo>
                      <a:pt x="859" y="4188"/>
                    </a:lnTo>
                    <a:lnTo>
                      <a:pt x="870" y="4194"/>
                    </a:lnTo>
                    <a:lnTo>
                      <a:pt x="887" y="4209"/>
                    </a:lnTo>
                    <a:lnTo>
                      <a:pt x="909" y="4226"/>
                    </a:lnTo>
                    <a:lnTo>
                      <a:pt x="909" y="4234"/>
                    </a:lnTo>
                    <a:lnTo>
                      <a:pt x="909" y="4244"/>
                    </a:lnTo>
                    <a:lnTo>
                      <a:pt x="931" y="4247"/>
                    </a:lnTo>
                    <a:lnTo>
                      <a:pt x="955" y="4252"/>
                    </a:lnTo>
                    <a:lnTo>
                      <a:pt x="978" y="4256"/>
                    </a:lnTo>
                    <a:lnTo>
                      <a:pt x="1000" y="4261"/>
                    </a:lnTo>
                    <a:lnTo>
                      <a:pt x="1000" y="4270"/>
                    </a:lnTo>
                    <a:lnTo>
                      <a:pt x="1000" y="4281"/>
                    </a:lnTo>
                    <a:lnTo>
                      <a:pt x="981" y="4284"/>
                    </a:lnTo>
                    <a:lnTo>
                      <a:pt x="963" y="4289"/>
                    </a:lnTo>
                    <a:lnTo>
                      <a:pt x="945" y="4294"/>
                    </a:lnTo>
                    <a:lnTo>
                      <a:pt x="927" y="4298"/>
                    </a:lnTo>
                    <a:lnTo>
                      <a:pt x="927" y="4306"/>
                    </a:lnTo>
                    <a:lnTo>
                      <a:pt x="927" y="4316"/>
                    </a:lnTo>
                    <a:lnTo>
                      <a:pt x="927" y="4325"/>
                    </a:lnTo>
                    <a:lnTo>
                      <a:pt x="927" y="4334"/>
                    </a:lnTo>
                    <a:lnTo>
                      <a:pt x="919" y="4334"/>
                    </a:lnTo>
                    <a:lnTo>
                      <a:pt x="910" y="4334"/>
                    </a:lnTo>
                    <a:lnTo>
                      <a:pt x="901" y="4334"/>
                    </a:lnTo>
                    <a:lnTo>
                      <a:pt x="892" y="4334"/>
                    </a:lnTo>
                    <a:lnTo>
                      <a:pt x="892" y="4347"/>
                    </a:lnTo>
                    <a:lnTo>
                      <a:pt x="892" y="4361"/>
                    </a:lnTo>
                    <a:lnTo>
                      <a:pt x="892" y="4375"/>
                    </a:lnTo>
                    <a:lnTo>
                      <a:pt x="892" y="4388"/>
                    </a:lnTo>
                    <a:lnTo>
                      <a:pt x="883" y="4388"/>
                    </a:lnTo>
                    <a:lnTo>
                      <a:pt x="873" y="4388"/>
                    </a:lnTo>
                    <a:lnTo>
                      <a:pt x="863" y="4399"/>
                    </a:lnTo>
                    <a:lnTo>
                      <a:pt x="854" y="4407"/>
                    </a:lnTo>
                    <a:lnTo>
                      <a:pt x="847" y="4412"/>
                    </a:lnTo>
                    <a:lnTo>
                      <a:pt x="841" y="4416"/>
                    </a:lnTo>
                    <a:lnTo>
                      <a:pt x="835" y="4421"/>
                    </a:lnTo>
                    <a:lnTo>
                      <a:pt x="830" y="4430"/>
                    </a:lnTo>
                    <a:lnTo>
                      <a:pt x="824" y="4442"/>
                    </a:lnTo>
                    <a:lnTo>
                      <a:pt x="819" y="4461"/>
                    </a:lnTo>
                    <a:lnTo>
                      <a:pt x="793" y="4467"/>
                    </a:lnTo>
                    <a:lnTo>
                      <a:pt x="773" y="4473"/>
                    </a:lnTo>
                    <a:lnTo>
                      <a:pt x="758" y="4477"/>
                    </a:lnTo>
                    <a:lnTo>
                      <a:pt x="747" y="4483"/>
                    </a:lnTo>
                    <a:lnTo>
                      <a:pt x="740" y="4488"/>
                    </a:lnTo>
                    <a:lnTo>
                      <a:pt x="735" y="4492"/>
                    </a:lnTo>
                    <a:lnTo>
                      <a:pt x="733" y="4497"/>
                    </a:lnTo>
                    <a:lnTo>
                      <a:pt x="733" y="4503"/>
                    </a:lnTo>
                    <a:lnTo>
                      <a:pt x="736" y="4517"/>
                    </a:lnTo>
                    <a:lnTo>
                      <a:pt x="739" y="4535"/>
                    </a:lnTo>
                    <a:lnTo>
                      <a:pt x="740" y="4546"/>
                    </a:lnTo>
                    <a:lnTo>
                      <a:pt x="739" y="4559"/>
                    </a:lnTo>
                    <a:lnTo>
                      <a:pt x="735" y="4572"/>
                    </a:lnTo>
                    <a:lnTo>
                      <a:pt x="729" y="4589"/>
                    </a:lnTo>
                    <a:lnTo>
                      <a:pt x="719" y="4592"/>
                    </a:lnTo>
                    <a:lnTo>
                      <a:pt x="710" y="4597"/>
                    </a:lnTo>
                    <a:lnTo>
                      <a:pt x="700" y="4602"/>
                    </a:lnTo>
                    <a:lnTo>
                      <a:pt x="691" y="4606"/>
                    </a:lnTo>
                    <a:lnTo>
                      <a:pt x="691" y="4624"/>
                    </a:lnTo>
                    <a:lnTo>
                      <a:pt x="691" y="4642"/>
                    </a:lnTo>
                    <a:lnTo>
                      <a:pt x="691" y="4661"/>
                    </a:lnTo>
                    <a:lnTo>
                      <a:pt x="691" y="4679"/>
                    </a:lnTo>
                    <a:lnTo>
                      <a:pt x="683" y="4679"/>
                    </a:lnTo>
                    <a:lnTo>
                      <a:pt x="674" y="4679"/>
                    </a:lnTo>
                    <a:lnTo>
                      <a:pt x="669" y="4696"/>
                    </a:lnTo>
                    <a:lnTo>
                      <a:pt x="664" y="4708"/>
                    </a:lnTo>
                    <a:lnTo>
                      <a:pt x="658" y="4719"/>
                    </a:lnTo>
                    <a:lnTo>
                      <a:pt x="654" y="4726"/>
                    </a:lnTo>
                    <a:lnTo>
                      <a:pt x="648" y="4732"/>
                    </a:lnTo>
                    <a:lnTo>
                      <a:pt x="642" y="4735"/>
                    </a:lnTo>
                    <a:lnTo>
                      <a:pt x="636" y="4737"/>
                    </a:lnTo>
                    <a:lnTo>
                      <a:pt x="629" y="4739"/>
                    </a:lnTo>
                    <a:lnTo>
                      <a:pt x="614" y="4740"/>
                    </a:lnTo>
                    <a:lnTo>
                      <a:pt x="596" y="4740"/>
                    </a:lnTo>
                    <a:lnTo>
                      <a:pt x="585" y="4741"/>
                    </a:lnTo>
                    <a:lnTo>
                      <a:pt x="574" y="4743"/>
                    </a:lnTo>
                    <a:lnTo>
                      <a:pt x="561" y="4747"/>
                    </a:lnTo>
                    <a:lnTo>
                      <a:pt x="547" y="4753"/>
                    </a:lnTo>
                    <a:lnTo>
                      <a:pt x="547" y="4761"/>
                    </a:lnTo>
                    <a:lnTo>
                      <a:pt x="547" y="4770"/>
                    </a:lnTo>
                    <a:lnTo>
                      <a:pt x="533" y="4773"/>
                    </a:lnTo>
                    <a:lnTo>
                      <a:pt x="520" y="4778"/>
                    </a:lnTo>
                    <a:lnTo>
                      <a:pt x="506" y="4783"/>
                    </a:lnTo>
                    <a:lnTo>
                      <a:pt x="492" y="4787"/>
                    </a:lnTo>
                    <a:lnTo>
                      <a:pt x="489" y="4806"/>
                    </a:lnTo>
                    <a:lnTo>
                      <a:pt x="483" y="4828"/>
                    </a:lnTo>
                    <a:lnTo>
                      <a:pt x="477" y="4852"/>
                    </a:lnTo>
                    <a:lnTo>
                      <a:pt x="471" y="4879"/>
                    </a:lnTo>
                    <a:lnTo>
                      <a:pt x="470" y="4893"/>
                    </a:lnTo>
                    <a:lnTo>
                      <a:pt x="468" y="4907"/>
                    </a:lnTo>
                    <a:lnTo>
                      <a:pt x="467" y="4921"/>
                    </a:lnTo>
                    <a:lnTo>
                      <a:pt x="467" y="4935"/>
                    </a:lnTo>
                    <a:lnTo>
                      <a:pt x="467" y="4948"/>
                    </a:lnTo>
                    <a:lnTo>
                      <a:pt x="469" y="4962"/>
                    </a:lnTo>
                    <a:lnTo>
                      <a:pt x="471" y="4975"/>
                    </a:lnTo>
                    <a:lnTo>
                      <a:pt x="475" y="4986"/>
                    </a:lnTo>
                    <a:lnTo>
                      <a:pt x="483" y="4986"/>
                    </a:lnTo>
                    <a:lnTo>
                      <a:pt x="492" y="4986"/>
                    </a:lnTo>
                    <a:lnTo>
                      <a:pt x="492" y="4995"/>
                    </a:lnTo>
                    <a:lnTo>
                      <a:pt x="492" y="5005"/>
                    </a:lnTo>
                    <a:lnTo>
                      <a:pt x="492" y="5014"/>
                    </a:lnTo>
                    <a:lnTo>
                      <a:pt x="492" y="5023"/>
                    </a:lnTo>
                    <a:lnTo>
                      <a:pt x="500" y="5028"/>
                    </a:lnTo>
                    <a:lnTo>
                      <a:pt x="510" y="5033"/>
                    </a:lnTo>
                    <a:lnTo>
                      <a:pt x="519" y="5037"/>
                    </a:lnTo>
                    <a:lnTo>
                      <a:pt x="528" y="5041"/>
                    </a:lnTo>
                    <a:lnTo>
                      <a:pt x="533" y="5069"/>
                    </a:lnTo>
                    <a:lnTo>
                      <a:pt x="538" y="5097"/>
                    </a:lnTo>
                    <a:lnTo>
                      <a:pt x="542" y="5123"/>
                    </a:lnTo>
                    <a:lnTo>
                      <a:pt x="547" y="5151"/>
                    </a:lnTo>
                    <a:lnTo>
                      <a:pt x="556" y="5151"/>
                    </a:lnTo>
                    <a:lnTo>
                      <a:pt x="564" y="5151"/>
                    </a:lnTo>
                    <a:lnTo>
                      <a:pt x="575" y="5165"/>
                    </a:lnTo>
                    <a:lnTo>
                      <a:pt x="583" y="5174"/>
                    </a:lnTo>
                    <a:lnTo>
                      <a:pt x="586" y="5176"/>
                    </a:lnTo>
                    <a:lnTo>
                      <a:pt x="590" y="5178"/>
                    </a:lnTo>
                    <a:lnTo>
                      <a:pt x="592" y="5178"/>
                    </a:lnTo>
                    <a:lnTo>
                      <a:pt x="596" y="5178"/>
                    </a:lnTo>
                    <a:lnTo>
                      <a:pt x="599" y="5178"/>
                    </a:lnTo>
                    <a:lnTo>
                      <a:pt x="603" y="5178"/>
                    </a:lnTo>
                    <a:lnTo>
                      <a:pt x="607" y="5177"/>
                    </a:lnTo>
                    <a:lnTo>
                      <a:pt x="612" y="5177"/>
                    </a:lnTo>
                    <a:lnTo>
                      <a:pt x="618" y="5177"/>
                    </a:lnTo>
                    <a:lnTo>
                      <a:pt x="622" y="5179"/>
                    </a:lnTo>
                    <a:lnTo>
                      <a:pt x="629" y="5181"/>
                    </a:lnTo>
                    <a:lnTo>
                      <a:pt x="638" y="5187"/>
                    </a:lnTo>
                    <a:lnTo>
                      <a:pt x="642" y="5200"/>
                    </a:lnTo>
                    <a:lnTo>
                      <a:pt x="647" y="5214"/>
                    </a:lnTo>
                    <a:lnTo>
                      <a:pt x="651" y="5227"/>
                    </a:lnTo>
                    <a:lnTo>
                      <a:pt x="655" y="5242"/>
                    </a:lnTo>
                    <a:lnTo>
                      <a:pt x="663" y="5249"/>
                    </a:lnTo>
                    <a:lnTo>
                      <a:pt x="672" y="5255"/>
                    </a:lnTo>
                    <a:lnTo>
                      <a:pt x="683" y="5260"/>
                    </a:lnTo>
                    <a:lnTo>
                      <a:pt x="696" y="5264"/>
                    </a:lnTo>
                    <a:lnTo>
                      <a:pt x="720" y="5272"/>
                    </a:lnTo>
                    <a:lnTo>
                      <a:pt x="747" y="5278"/>
                    </a:lnTo>
                    <a:lnTo>
                      <a:pt x="743" y="5303"/>
                    </a:lnTo>
                    <a:lnTo>
                      <a:pt x="741" y="5320"/>
                    </a:lnTo>
                    <a:lnTo>
                      <a:pt x="736" y="5332"/>
                    </a:lnTo>
                    <a:lnTo>
                      <a:pt x="729" y="5349"/>
                    </a:lnTo>
                    <a:lnTo>
                      <a:pt x="719" y="5349"/>
                    </a:lnTo>
                    <a:lnTo>
                      <a:pt x="708" y="5349"/>
                    </a:lnTo>
                    <a:lnTo>
                      <a:pt x="712" y="5377"/>
                    </a:lnTo>
                    <a:lnTo>
                      <a:pt x="714" y="5403"/>
                    </a:lnTo>
                    <a:lnTo>
                      <a:pt x="716" y="5431"/>
                    </a:lnTo>
                    <a:lnTo>
                      <a:pt x="719" y="5459"/>
                    </a:lnTo>
                    <a:lnTo>
                      <a:pt x="721" y="5486"/>
                    </a:lnTo>
                    <a:lnTo>
                      <a:pt x="723" y="5513"/>
                    </a:lnTo>
                    <a:lnTo>
                      <a:pt x="726" y="5540"/>
                    </a:lnTo>
                    <a:lnTo>
                      <a:pt x="729" y="5566"/>
                    </a:lnTo>
                    <a:lnTo>
                      <a:pt x="751" y="5572"/>
                    </a:lnTo>
                    <a:lnTo>
                      <a:pt x="773" y="5576"/>
                    </a:lnTo>
                    <a:lnTo>
                      <a:pt x="797" y="5581"/>
                    </a:lnTo>
                    <a:lnTo>
                      <a:pt x="819" y="5587"/>
                    </a:lnTo>
                    <a:lnTo>
                      <a:pt x="818" y="5615"/>
                    </a:lnTo>
                    <a:lnTo>
                      <a:pt x="816" y="5646"/>
                    </a:lnTo>
                    <a:lnTo>
                      <a:pt x="815" y="5681"/>
                    </a:lnTo>
                    <a:lnTo>
                      <a:pt x="814" y="5716"/>
                    </a:lnTo>
                    <a:lnTo>
                      <a:pt x="815" y="5732"/>
                    </a:lnTo>
                    <a:lnTo>
                      <a:pt x="815" y="5748"/>
                    </a:lnTo>
                    <a:lnTo>
                      <a:pt x="818" y="5765"/>
                    </a:lnTo>
                    <a:lnTo>
                      <a:pt x="819" y="5779"/>
                    </a:lnTo>
                    <a:lnTo>
                      <a:pt x="822" y="5791"/>
                    </a:lnTo>
                    <a:lnTo>
                      <a:pt x="826" y="5804"/>
                    </a:lnTo>
                    <a:lnTo>
                      <a:pt x="830" y="5813"/>
                    </a:lnTo>
                    <a:lnTo>
                      <a:pt x="836" y="5822"/>
                    </a:lnTo>
                    <a:lnTo>
                      <a:pt x="836" y="5849"/>
                    </a:lnTo>
                    <a:lnTo>
                      <a:pt x="838" y="5872"/>
                    </a:lnTo>
                    <a:lnTo>
                      <a:pt x="841" y="5891"/>
                    </a:lnTo>
                    <a:lnTo>
                      <a:pt x="845" y="5908"/>
                    </a:lnTo>
                    <a:lnTo>
                      <a:pt x="850" y="5922"/>
                    </a:lnTo>
                    <a:lnTo>
                      <a:pt x="857" y="5935"/>
                    </a:lnTo>
                    <a:lnTo>
                      <a:pt x="864" y="5951"/>
                    </a:lnTo>
                    <a:lnTo>
                      <a:pt x="873" y="5967"/>
                    </a:lnTo>
                    <a:lnTo>
                      <a:pt x="887" y="5967"/>
                    </a:lnTo>
                    <a:lnTo>
                      <a:pt x="900" y="5967"/>
                    </a:lnTo>
                    <a:lnTo>
                      <a:pt x="914" y="5967"/>
                    </a:lnTo>
                    <a:lnTo>
                      <a:pt x="927" y="5967"/>
                    </a:lnTo>
                    <a:lnTo>
                      <a:pt x="932" y="5983"/>
                    </a:lnTo>
                    <a:lnTo>
                      <a:pt x="942" y="5998"/>
                    </a:lnTo>
                    <a:lnTo>
                      <a:pt x="951" y="6014"/>
                    </a:lnTo>
                    <a:lnTo>
                      <a:pt x="959" y="6031"/>
                    </a:lnTo>
                    <a:lnTo>
                      <a:pt x="964" y="6039"/>
                    </a:lnTo>
                    <a:lnTo>
                      <a:pt x="967" y="6048"/>
                    </a:lnTo>
                    <a:lnTo>
                      <a:pt x="970" y="6057"/>
                    </a:lnTo>
                    <a:lnTo>
                      <a:pt x="971" y="6067"/>
                    </a:lnTo>
                    <a:lnTo>
                      <a:pt x="971" y="6077"/>
                    </a:lnTo>
                    <a:lnTo>
                      <a:pt x="971" y="6088"/>
                    </a:lnTo>
                    <a:lnTo>
                      <a:pt x="967" y="6099"/>
                    </a:lnTo>
                    <a:lnTo>
                      <a:pt x="964" y="6112"/>
                    </a:lnTo>
                    <a:lnTo>
                      <a:pt x="955" y="6112"/>
                    </a:lnTo>
                    <a:lnTo>
                      <a:pt x="946" y="6112"/>
                    </a:lnTo>
                    <a:lnTo>
                      <a:pt x="942" y="6120"/>
                    </a:lnTo>
                    <a:lnTo>
                      <a:pt x="937" y="6130"/>
                    </a:lnTo>
                    <a:lnTo>
                      <a:pt x="934" y="6139"/>
                    </a:lnTo>
                    <a:lnTo>
                      <a:pt x="930" y="6149"/>
                    </a:lnTo>
                    <a:lnTo>
                      <a:pt x="928" y="6161"/>
                    </a:lnTo>
                    <a:lnTo>
                      <a:pt x="926" y="6174"/>
                    </a:lnTo>
                    <a:lnTo>
                      <a:pt x="926" y="6188"/>
                    </a:lnTo>
                    <a:lnTo>
                      <a:pt x="927" y="6203"/>
                    </a:lnTo>
                    <a:lnTo>
                      <a:pt x="929" y="6211"/>
                    </a:lnTo>
                    <a:lnTo>
                      <a:pt x="931" y="6219"/>
                    </a:lnTo>
                    <a:lnTo>
                      <a:pt x="935" y="6227"/>
                    </a:lnTo>
                    <a:lnTo>
                      <a:pt x="939" y="6234"/>
                    </a:lnTo>
                    <a:lnTo>
                      <a:pt x="948" y="6249"/>
                    </a:lnTo>
                    <a:lnTo>
                      <a:pt x="956" y="6264"/>
                    </a:lnTo>
                    <a:lnTo>
                      <a:pt x="959" y="6271"/>
                    </a:lnTo>
                    <a:lnTo>
                      <a:pt x="962" y="6278"/>
                    </a:lnTo>
                    <a:lnTo>
                      <a:pt x="963" y="6286"/>
                    </a:lnTo>
                    <a:lnTo>
                      <a:pt x="963" y="6295"/>
                    </a:lnTo>
                    <a:lnTo>
                      <a:pt x="962" y="6303"/>
                    </a:lnTo>
                    <a:lnTo>
                      <a:pt x="958" y="6311"/>
                    </a:lnTo>
                    <a:lnTo>
                      <a:pt x="953" y="6320"/>
                    </a:lnTo>
                    <a:lnTo>
                      <a:pt x="946" y="6329"/>
                    </a:lnTo>
                    <a:lnTo>
                      <a:pt x="949" y="6356"/>
                    </a:lnTo>
                    <a:lnTo>
                      <a:pt x="952" y="6377"/>
                    </a:lnTo>
                    <a:lnTo>
                      <a:pt x="956" y="6394"/>
                    </a:lnTo>
                    <a:lnTo>
                      <a:pt x="962" y="6407"/>
                    </a:lnTo>
                    <a:lnTo>
                      <a:pt x="968" y="6419"/>
                    </a:lnTo>
                    <a:lnTo>
                      <a:pt x="975" y="6426"/>
                    </a:lnTo>
                    <a:lnTo>
                      <a:pt x="984" y="6432"/>
                    </a:lnTo>
                    <a:lnTo>
                      <a:pt x="993" y="6436"/>
                    </a:lnTo>
                    <a:lnTo>
                      <a:pt x="1013" y="6442"/>
                    </a:lnTo>
                    <a:lnTo>
                      <a:pt x="1036" y="6448"/>
                    </a:lnTo>
                    <a:lnTo>
                      <a:pt x="1049" y="6451"/>
                    </a:lnTo>
                    <a:lnTo>
                      <a:pt x="1063" y="6457"/>
                    </a:lnTo>
                    <a:lnTo>
                      <a:pt x="1076" y="6464"/>
                    </a:lnTo>
                    <a:lnTo>
                      <a:pt x="1090" y="6473"/>
                    </a:lnTo>
                    <a:lnTo>
                      <a:pt x="1095" y="6487"/>
                    </a:lnTo>
                    <a:lnTo>
                      <a:pt x="1100" y="6501"/>
                    </a:lnTo>
                    <a:lnTo>
                      <a:pt x="1104" y="6514"/>
                    </a:lnTo>
                    <a:lnTo>
                      <a:pt x="1109" y="6527"/>
                    </a:lnTo>
                    <a:lnTo>
                      <a:pt x="1123" y="6533"/>
                    </a:lnTo>
                    <a:lnTo>
                      <a:pt x="1136" y="6537"/>
                    </a:lnTo>
                    <a:lnTo>
                      <a:pt x="1150" y="6542"/>
                    </a:lnTo>
                    <a:lnTo>
                      <a:pt x="1162" y="6548"/>
                    </a:lnTo>
                    <a:lnTo>
                      <a:pt x="1172" y="6561"/>
                    </a:lnTo>
                    <a:lnTo>
                      <a:pt x="1181" y="6575"/>
                    </a:lnTo>
                    <a:lnTo>
                      <a:pt x="1190" y="6587"/>
                    </a:lnTo>
                    <a:lnTo>
                      <a:pt x="1201" y="6601"/>
                    </a:lnTo>
                    <a:lnTo>
                      <a:pt x="1209" y="6601"/>
                    </a:lnTo>
                    <a:lnTo>
                      <a:pt x="1218" y="6601"/>
                    </a:lnTo>
                    <a:lnTo>
                      <a:pt x="1211" y="6620"/>
                    </a:lnTo>
                    <a:lnTo>
                      <a:pt x="1207" y="6640"/>
                    </a:lnTo>
                    <a:lnTo>
                      <a:pt x="1204" y="6659"/>
                    </a:lnTo>
                    <a:lnTo>
                      <a:pt x="1203" y="6680"/>
                    </a:lnTo>
                    <a:lnTo>
                      <a:pt x="1203" y="6702"/>
                    </a:lnTo>
                    <a:lnTo>
                      <a:pt x="1205" y="6723"/>
                    </a:lnTo>
                    <a:lnTo>
                      <a:pt x="1208" y="6734"/>
                    </a:lnTo>
                    <a:lnTo>
                      <a:pt x="1210" y="6744"/>
                    </a:lnTo>
                    <a:lnTo>
                      <a:pt x="1214" y="6755"/>
                    </a:lnTo>
                    <a:lnTo>
                      <a:pt x="1218" y="6765"/>
                    </a:lnTo>
                    <a:lnTo>
                      <a:pt x="1227" y="6765"/>
                    </a:lnTo>
                    <a:lnTo>
                      <a:pt x="1237" y="6765"/>
                    </a:lnTo>
                    <a:lnTo>
                      <a:pt x="1237" y="6784"/>
                    </a:lnTo>
                    <a:lnTo>
                      <a:pt x="1237" y="6801"/>
                    </a:lnTo>
                    <a:lnTo>
                      <a:pt x="1237" y="6820"/>
                    </a:lnTo>
                    <a:lnTo>
                      <a:pt x="1237" y="6837"/>
                    </a:lnTo>
                    <a:lnTo>
                      <a:pt x="1245" y="6837"/>
                    </a:lnTo>
                    <a:lnTo>
                      <a:pt x="1254" y="6837"/>
                    </a:lnTo>
                    <a:lnTo>
                      <a:pt x="1262" y="6850"/>
                    </a:lnTo>
                    <a:lnTo>
                      <a:pt x="1268" y="6858"/>
                    </a:lnTo>
                    <a:lnTo>
                      <a:pt x="1273" y="6862"/>
                    </a:lnTo>
                    <a:lnTo>
                      <a:pt x="1276" y="6863"/>
                    </a:lnTo>
                    <a:lnTo>
                      <a:pt x="1281" y="6863"/>
                    </a:lnTo>
                    <a:lnTo>
                      <a:pt x="1287" y="6864"/>
                    </a:lnTo>
                    <a:lnTo>
                      <a:pt x="1296" y="6866"/>
                    </a:lnTo>
                    <a:lnTo>
                      <a:pt x="1309" y="6872"/>
                    </a:lnTo>
                    <a:lnTo>
                      <a:pt x="1309" y="6883"/>
                    </a:lnTo>
                    <a:lnTo>
                      <a:pt x="1309" y="6892"/>
                    </a:lnTo>
                    <a:lnTo>
                      <a:pt x="1317" y="6892"/>
                    </a:lnTo>
                    <a:lnTo>
                      <a:pt x="1326" y="6892"/>
                    </a:lnTo>
                    <a:lnTo>
                      <a:pt x="1335" y="6892"/>
                    </a:lnTo>
                    <a:lnTo>
                      <a:pt x="1345" y="6892"/>
                    </a:lnTo>
                    <a:lnTo>
                      <a:pt x="1345" y="6901"/>
                    </a:lnTo>
                    <a:lnTo>
                      <a:pt x="1345" y="6909"/>
                    </a:lnTo>
                    <a:lnTo>
                      <a:pt x="1376" y="6909"/>
                    </a:lnTo>
                    <a:lnTo>
                      <a:pt x="1407" y="6909"/>
                    </a:lnTo>
                    <a:lnTo>
                      <a:pt x="1440" y="6909"/>
                    </a:lnTo>
                    <a:lnTo>
                      <a:pt x="1471" y="6909"/>
                    </a:lnTo>
                    <a:lnTo>
                      <a:pt x="1471" y="6919"/>
                    </a:lnTo>
                    <a:lnTo>
                      <a:pt x="1471" y="6928"/>
                    </a:lnTo>
                    <a:lnTo>
                      <a:pt x="1481" y="6928"/>
                    </a:lnTo>
                    <a:lnTo>
                      <a:pt x="1490" y="6928"/>
                    </a:lnTo>
                    <a:lnTo>
                      <a:pt x="1499" y="6928"/>
                    </a:lnTo>
                    <a:lnTo>
                      <a:pt x="1507" y="6928"/>
                    </a:lnTo>
                    <a:lnTo>
                      <a:pt x="1507" y="6937"/>
                    </a:lnTo>
                    <a:lnTo>
                      <a:pt x="1507" y="6945"/>
                    </a:lnTo>
                    <a:lnTo>
                      <a:pt x="1526" y="6953"/>
                    </a:lnTo>
                    <a:lnTo>
                      <a:pt x="1547" y="6959"/>
                    </a:lnTo>
                    <a:lnTo>
                      <a:pt x="1557" y="6962"/>
                    </a:lnTo>
                    <a:lnTo>
                      <a:pt x="1569" y="6963"/>
                    </a:lnTo>
                    <a:lnTo>
                      <a:pt x="1580" y="6964"/>
                    </a:lnTo>
                    <a:lnTo>
                      <a:pt x="1592" y="6964"/>
                    </a:lnTo>
                    <a:lnTo>
                      <a:pt x="1601" y="6964"/>
                    </a:lnTo>
                    <a:lnTo>
                      <a:pt x="1609" y="6964"/>
                    </a:lnTo>
                    <a:lnTo>
                      <a:pt x="1618" y="6963"/>
                    </a:lnTo>
                    <a:lnTo>
                      <a:pt x="1626" y="6960"/>
                    </a:lnTo>
                    <a:lnTo>
                      <a:pt x="1633" y="6958"/>
                    </a:lnTo>
                    <a:lnTo>
                      <a:pt x="1640" y="6955"/>
                    </a:lnTo>
                    <a:lnTo>
                      <a:pt x="1647" y="6950"/>
                    </a:lnTo>
                    <a:lnTo>
                      <a:pt x="1651" y="6945"/>
                    </a:lnTo>
                    <a:lnTo>
                      <a:pt x="1675" y="6945"/>
                    </a:lnTo>
                    <a:lnTo>
                      <a:pt x="1697" y="6945"/>
                    </a:lnTo>
                    <a:lnTo>
                      <a:pt x="1720" y="6945"/>
                    </a:lnTo>
                    <a:lnTo>
                      <a:pt x="1743" y="6945"/>
                    </a:lnTo>
                    <a:lnTo>
                      <a:pt x="1748" y="6955"/>
                    </a:lnTo>
                    <a:lnTo>
                      <a:pt x="1752" y="6964"/>
                    </a:lnTo>
                    <a:lnTo>
                      <a:pt x="1757" y="6973"/>
                    </a:lnTo>
                    <a:lnTo>
                      <a:pt x="1763" y="6981"/>
                    </a:lnTo>
                    <a:lnTo>
                      <a:pt x="1776" y="6986"/>
                    </a:lnTo>
                    <a:lnTo>
                      <a:pt x="1788" y="6991"/>
                    </a:lnTo>
                    <a:lnTo>
                      <a:pt x="1802" y="6995"/>
                    </a:lnTo>
                    <a:lnTo>
                      <a:pt x="1816" y="6999"/>
                    </a:lnTo>
                    <a:lnTo>
                      <a:pt x="1816" y="7014"/>
                    </a:lnTo>
                    <a:lnTo>
                      <a:pt x="1816" y="7028"/>
                    </a:lnTo>
                    <a:lnTo>
                      <a:pt x="1816" y="7042"/>
                    </a:lnTo>
                    <a:lnTo>
                      <a:pt x="1816" y="7056"/>
                    </a:lnTo>
                    <a:lnTo>
                      <a:pt x="1824" y="7056"/>
                    </a:lnTo>
                    <a:lnTo>
                      <a:pt x="1834" y="7056"/>
                    </a:lnTo>
                    <a:lnTo>
                      <a:pt x="1846" y="7075"/>
                    </a:lnTo>
                    <a:lnTo>
                      <a:pt x="1856" y="7096"/>
                    </a:lnTo>
                    <a:lnTo>
                      <a:pt x="1860" y="7108"/>
                    </a:lnTo>
                    <a:lnTo>
                      <a:pt x="1864" y="7120"/>
                    </a:lnTo>
                    <a:lnTo>
                      <a:pt x="1867" y="7132"/>
                    </a:lnTo>
                    <a:lnTo>
                      <a:pt x="1870" y="7146"/>
                    </a:lnTo>
                    <a:lnTo>
                      <a:pt x="1879" y="7146"/>
                    </a:lnTo>
                    <a:lnTo>
                      <a:pt x="1888" y="7146"/>
                    </a:lnTo>
                    <a:lnTo>
                      <a:pt x="1897" y="7146"/>
                    </a:lnTo>
                    <a:lnTo>
                      <a:pt x="1907" y="7146"/>
                    </a:lnTo>
                    <a:lnTo>
                      <a:pt x="1907" y="7154"/>
                    </a:lnTo>
                    <a:lnTo>
                      <a:pt x="1907" y="7164"/>
                    </a:lnTo>
                    <a:lnTo>
                      <a:pt x="1903" y="7165"/>
                    </a:lnTo>
                    <a:lnTo>
                      <a:pt x="1899" y="7167"/>
                    </a:lnTo>
                    <a:lnTo>
                      <a:pt x="1895" y="7172"/>
                    </a:lnTo>
                    <a:lnTo>
                      <a:pt x="1893" y="7178"/>
                    </a:lnTo>
                    <a:lnTo>
                      <a:pt x="1888" y="7192"/>
                    </a:lnTo>
                    <a:lnTo>
                      <a:pt x="1885" y="7209"/>
                    </a:lnTo>
                    <a:lnTo>
                      <a:pt x="1882" y="7228"/>
                    </a:lnTo>
                    <a:lnTo>
                      <a:pt x="1884" y="7245"/>
                    </a:lnTo>
                    <a:lnTo>
                      <a:pt x="1884" y="7253"/>
                    </a:lnTo>
                    <a:lnTo>
                      <a:pt x="1885" y="7261"/>
                    </a:lnTo>
                    <a:lnTo>
                      <a:pt x="1887" y="7268"/>
                    </a:lnTo>
                    <a:lnTo>
                      <a:pt x="1889" y="7273"/>
                    </a:lnTo>
                    <a:lnTo>
                      <a:pt x="1897" y="7273"/>
                    </a:lnTo>
                    <a:lnTo>
                      <a:pt x="1907" y="7273"/>
                    </a:lnTo>
                    <a:lnTo>
                      <a:pt x="1911" y="7289"/>
                    </a:lnTo>
                    <a:lnTo>
                      <a:pt x="1914" y="7300"/>
                    </a:lnTo>
                    <a:lnTo>
                      <a:pt x="1916" y="7308"/>
                    </a:lnTo>
                    <a:lnTo>
                      <a:pt x="1920" y="7312"/>
                    </a:lnTo>
                    <a:lnTo>
                      <a:pt x="1925" y="7316"/>
                    </a:lnTo>
                    <a:lnTo>
                      <a:pt x="1932" y="7319"/>
                    </a:lnTo>
                    <a:lnTo>
                      <a:pt x="1944" y="7323"/>
                    </a:lnTo>
                    <a:lnTo>
                      <a:pt x="1960" y="7326"/>
                    </a:lnTo>
                    <a:lnTo>
                      <a:pt x="1965" y="7352"/>
                    </a:lnTo>
                    <a:lnTo>
                      <a:pt x="1969" y="7369"/>
                    </a:lnTo>
                    <a:lnTo>
                      <a:pt x="1971" y="7374"/>
                    </a:lnTo>
                    <a:lnTo>
                      <a:pt x="1973" y="7379"/>
                    </a:lnTo>
                    <a:lnTo>
                      <a:pt x="1975" y="7382"/>
                    </a:lnTo>
                    <a:lnTo>
                      <a:pt x="1978" y="7386"/>
                    </a:lnTo>
                    <a:lnTo>
                      <a:pt x="1985" y="7389"/>
                    </a:lnTo>
                    <a:lnTo>
                      <a:pt x="1992" y="7395"/>
                    </a:lnTo>
                    <a:lnTo>
                      <a:pt x="2001" y="7403"/>
                    </a:lnTo>
                    <a:lnTo>
                      <a:pt x="2014" y="7417"/>
                    </a:lnTo>
                    <a:lnTo>
                      <a:pt x="2024" y="7417"/>
                    </a:lnTo>
                    <a:lnTo>
                      <a:pt x="2033" y="7417"/>
                    </a:lnTo>
                    <a:lnTo>
                      <a:pt x="2033" y="7436"/>
                    </a:lnTo>
                    <a:lnTo>
                      <a:pt x="2033" y="7454"/>
                    </a:lnTo>
                    <a:lnTo>
                      <a:pt x="2033" y="7473"/>
                    </a:lnTo>
                    <a:lnTo>
                      <a:pt x="2033" y="7491"/>
                    </a:lnTo>
                    <a:lnTo>
                      <a:pt x="2043" y="7495"/>
                    </a:lnTo>
                    <a:lnTo>
                      <a:pt x="2052" y="7498"/>
                    </a:lnTo>
                    <a:lnTo>
                      <a:pt x="2060" y="7503"/>
                    </a:lnTo>
                    <a:lnTo>
                      <a:pt x="2069" y="7509"/>
                    </a:lnTo>
                    <a:lnTo>
                      <a:pt x="2069" y="7536"/>
                    </a:lnTo>
                    <a:lnTo>
                      <a:pt x="2069" y="7563"/>
                    </a:lnTo>
                    <a:lnTo>
                      <a:pt x="2069" y="7590"/>
                    </a:lnTo>
                    <a:lnTo>
                      <a:pt x="2069" y="7617"/>
                    </a:lnTo>
                    <a:lnTo>
                      <a:pt x="2079" y="7617"/>
                    </a:lnTo>
                    <a:lnTo>
                      <a:pt x="2087" y="7617"/>
                    </a:lnTo>
                    <a:lnTo>
                      <a:pt x="2087" y="7625"/>
                    </a:lnTo>
                    <a:lnTo>
                      <a:pt x="2087" y="7635"/>
                    </a:lnTo>
                    <a:lnTo>
                      <a:pt x="2102" y="7635"/>
                    </a:lnTo>
                    <a:lnTo>
                      <a:pt x="2116" y="7635"/>
                    </a:lnTo>
                    <a:lnTo>
                      <a:pt x="2129" y="7635"/>
                    </a:lnTo>
                    <a:lnTo>
                      <a:pt x="2141" y="7635"/>
                    </a:lnTo>
                    <a:lnTo>
                      <a:pt x="2141" y="7644"/>
                    </a:lnTo>
                    <a:lnTo>
                      <a:pt x="2141" y="7653"/>
                    </a:lnTo>
                    <a:lnTo>
                      <a:pt x="2151" y="7653"/>
                    </a:lnTo>
                    <a:lnTo>
                      <a:pt x="2161" y="7653"/>
                    </a:lnTo>
                    <a:lnTo>
                      <a:pt x="2161" y="7667"/>
                    </a:lnTo>
                    <a:lnTo>
                      <a:pt x="2161" y="7681"/>
                    </a:lnTo>
                    <a:lnTo>
                      <a:pt x="2161" y="7695"/>
                    </a:lnTo>
                    <a:lnTo>
                      <a:pt x="2161" y="7709"/>
                    </a:lnTo>
                    <a:lnTo>
                      <a:pt x="2170" y="7709"/>
                    </a:lnTo>
                    <a:lnTo>
                      <a:pt x="2179" y="7709"/>
                    </a:lnTo>
                    <a:lnTo>
                      <a:pt x="2188" y="7709"/>
                    </a:lnTo>
                    <a:lnTo>
                      <a:pt x="2197" y="7709"/>
                    </a:lnTo>
                    <a:lnTo>
                      <a:pt x="2197" y="7717"/>
                    </a:lnTo>
                    <a:lnTo>
                      <a:pt x="2197" y="7725"/>
                    </a:lnTo>
                    <a:lnTo>
                      <a:pt x="2197" y="7734"/>
                    </a:lnTo>
                    <a:lnTo>
                      <a:pt x="2197" y="7744"/>
                    </a:lnTo>
                    <a:lnTo>
                      <a:pt x="2206" y="7744"/>
                    </a:lnTo>
                    <a:lnTo>
                      <a:pt x="2215" y="7744"/>
                    </a:lnTo>
                    <a:lnTo>
                      <a:pt x="2224" y="7744"/>
                    </a:lnTo>
                    <a:lnTo>
                      <a:pt x="2232" y="7744"/>
                    </a:lnTo>
                    <a:lnTo>
                      <a:pt x="2227" y="7761"/>
                    </a:lnTo>
                    <a:lnTo>
                      <a:pt x="2227" y="7767"/>
                    </a:lnTo>
                    <a:lnTo>
                      <a:pt x="2224" y="7770"/>
                    </a:lnTo>
                    <a:lnTo>
                      <a:pt x="2215" y="7780"/>
                    </a:lnTo>
                    <a:lnTo>
                      <a:pt x="2215" y="7812"/>
                    </a:lnTo>
                    <a:lnTo>
                      <a:pt x="2215" y="7843"/>
                    </a:lnTo>
                    <a:lnTo>
                      <a:pt x="2215" y="7876"/>
                    </a:lnTo>
                    <a:lnTo>
                      <a:pt x="2215" y="7906"/>
                    </a:lnTo>
                    <a:lnTo>
                      <a:pt x="2224" y="7906"/>
                    </a:lnTo>
                    <a:lnTo>
                      <a:pt x="2232" y="7906"/>
                    </a:lnTo>
                    <a:lnTo>
                      <a:pt x="2235" y="7919"/>
                    </a:lnTo>
                    <a:lnTo>
                      <a:pt x="2239" y="7929"/>
                    </a:lnTo>
                    <a:lnTo>
                      <a:pt x="2244" y="7938"/>
                    </a:lnTo>
                    <a:lnTo>
                      <a:pt x="2247" y="7946"/>
                    </a:lnTo>
                    <a:lnTo>
                      <a:pt x="2252" y="7952"/>
                    </a:lnTo>
                    <a:lnTo>
                      <a:pt x="2256" y="7957"/>
                    </a:lnTo>
                    <a:lnTo>
                      <a:pt x="2261" y="7961"/>
                    </a:lnTo>
                    <a:lnTo>
                      <a:pt x="2267" y="7965"/>
                    </a:lnTo>
                    <a:lnTo>
                      <a:pt x="2291" y="7978"/>
                    </a:lnTo>
                    <a:lnTo>
                      <a:pt x="2324" y="7998"/>
                    </a:lnTo>
                    <a:lnTo>
                      <a:pt x="2332" y="8011"/>
                    </a:lnTo>
                    <a:lnTo>
                      <a:pt x="2341" y="8025"/>
                    </a:lnTo>
                    <a:lnTo>
                      <a:pt x="2349" y="8038"/>
                    </a:lnTo>
                    <a:lnTo>
                      <a:pt x="2358" y="8051"/>
                    </a:lnTo>
                    <a:lnTo>
                      <a:pt x="2368" y="8051"/>
                    </a:lnTo>
                    <a:lnTo>
                      <a:pt x="2377" y="8051"/>
                    </a:lnTo>
                    <a:lnTo>
                      <a:pt x="2386" y="8051"/>
                    </a:lnTo>
                    <a:lnTo>
                      <a:pt x="2396" y="8051"/>
                    </a:lnTo>
                    <a:lnTo>
                      <a:pt x="2396" y="8061"/>
                    </a:lnTo>
                    <a:lnTo>
                      <a:pt x="2396" y="8071"/>
                    </a:lnTo>
                    <a:lnTo>
                      <a:pt x="2410" y="8075"/>
                    </a:lnTo>
                    <a:lnTo>
                      <a:pt x="2424" y="8076"/>
                    </a:lnTo>
                    <a:lnTo>
                      <a:pt x="2440" y="8075"/>
                    </a:lnTo>
                    <a:lnTo>
                      <a:pt x="2456" y="8071"/>
                    </a:lnTo>
                    <a:lnTo>
                      <a:pt x="2472" y="8068"/>
                    </a:lnTo>
                    <a:lnTo>
                      <a:pt x="2487" y="8063"/>
                    </a:lnTo>
                    <a:lnTo>
                      <a:pt x="2501" y="8058"/>
                    </a:lnTo>
                    <a:lnTo>
                      <a:pt x="2514" y="8055"/>
                    </a:lnTo>
                    <a:lnTo>
                      <a:pt x="2526" y="8053"/>
                    </a:lnTo>
                    <a:lnTo>
                      <a:pt x="2536" y="8051"/>
                    </a:lnTo>
                    <a:lnTo>
                      <a:pt x="2538" y="8051"/>
                    </a:lnTo>
                    <a:lnTo>
                      <a:pt x="2541" y="8051"/>
                    </a:lnTo>
                    <a:lnTo>
                      <a:pt x="2541" y="8061"/>
                    </a:lnTo>
                    <a:lnTo>
                      <a:pt x="2541" y="8071"/>
                    </a:lnTo>
                    <a:lnTo>
                      <a:pt x="2551" y="8078"/>
                    </a:lnTo>
                    <a:lnTo>
                      <a:pt x="2561" y="8085"/>
                    </a:lnTo>
                    <a:lnTo>
                      <a:pt x="2569" y="8093"/>
                    </a:lnTo>
                    <a:lnTo>
                      <a:pt x="2576" y="8100"/>
                    </a:lnTo>
                    <a:lnTo>
                      <a:pt x="2587" y="8117"/>
                    </a:lnTo>
                    <a:lnTo>
                      <a:pt x="2598" y="8132"/>
                    </a:lnTo>
                    <a:lnTo>
                      <a:pt x="2604" y="8139"/>
                    </a:lnTo>
                    <a:lnTo>
                      <a:pt x="2609" y="8146"/>
                    </a:lnTo>
                    <a:lnTo>
                      <a:pt x="2615" y="8153"/>
                    </a:lnTo>
                    <a:lnTo>
                      <a:pt x="2623" y="8158"/>
                    </a:lnTo>
                    <a:lnTo>
                      <a:pt x="2631" y="8164"/>
                    </a:lnTo>
                    <a:lnTo>
                      <a:pt x="2642" y="8170"/>
                    </a:lnTo>
                    <a:lnTo>
                      <a:pt x="2653" y="8175"/>
                    </a:lnTo>
                    <a:lnTo>
                      <a:pt x="2667" y="8178"/>
                    </a:lnTo>
                    <a:lnTo>
                      <a:pt x="2667" y="8192"/>
                    </a:lnTo>
                    <a:lnTo>
                      <a:pt x="2667" y="8206"/>
                    </a:lnTo>
                    <a:lnTo>
                      <a:pt x="2667" y="8220"/>
                    </a:lnTo>
                    <a:lnTo>
                      <a:pt x="2667" y="8234"/>
                    </a:lnTo>
                    <a:lnTo>
                      <a:pt x="2677" y="8239"/>
                    </a:lnTo>
                    <a:lnTo>
                      <a:pt x="2685" y="8243"/>
                    </a:lnTo>
                    <a:lnTo>
                      <a:pt x="2694" y="8248"/>
                    </a:lnTo>
                    <a:lnTo>
                      <a:pt x="2703" y="8251"/>
                    </a:lnTo>
                    <a:lnTo>
                      <a:pt x="2703" y="8265"/>
                    </a:lnTo>
                    <a:lnTo>
                      <a:pt x="2703" y="8279"/>
                    </a:lnTo>
                    <a:lnTo>
                      <a:pt x="2703" y="8293"/>
                    </a:lnTo>
                    <a:lnTo>
                      <a:pt x="2703" y="8306"/>
                    </a:lnTo>
                    <a:lnTo>
                      <a:pt x="2713" y="8311"/>
                    </a:lnTo>
                    <a:lnTo>
                      <a:pt x="2722" y="8315"/>
                    </a:lnTo>
                    <a:lnTo>
                      <a:pt x="2731" y="8320"/>
                    </a:lnTo>
                    <a:lnTo>
                      <a:pt x="2741" y="8325"/>
                    </a:lnTo>
                    <a:lnTo>
                      <a:pt x="2745" y="8337"/>
                    </a:lnTo>
                    <a:lnTo>
                      <a:pt x="2752" y="8361"/>
                    </a:lnTo>
                    <a:lnTo>
                      <a:pt x="2760" y="8392"/>
                    </a:lnTo>
                    <a:lnTo>
                      <a:pt x="2768" y="8427"/>
                    </a:lnTo>
                    <a:lnTo>
                      <a:pt x="2775" y="8464"/>
                    </a:lnTo>
                    <a:lnTo>
                      <a:pt x="2779" y="8498"/>
                    </a:lnTo>
                    <a:lnTo>
                      <a:pt x="2780" y="8513"/>
                    </a:lnTo>
                    <a:lnTo>
                      <a:pt x="2780" y="8526"/>
                    </a:lnTo>
                    <a:lnTo>
                      <a:pt x="2779" y="8535"/>
                    </a:lnTo>
                    <a:lnTo>
                      <a:pt x="2777" y="8543"/>
                    </a:lnTo>
                    <a:lnTo>
                      <a:pt x="2766" y="8543"/>
                    </a:lnTo>
                    <a:lnTo>
                      <a:pt x="2759" y="8543"/>
                    </a:lnTo>
                    <a:lnTo>
                      <a:pt x="2759" y="8573"/>
                    </a:lnTo>
                    <a:lnTo>
                      <a:pt x="2759" y="8606"/>
                    </a:lnTo>
                    <a:lnTo>
                      <a:pt x="2759" y="8637"/>
                    </a:lnTo>
                    <a:lnTo>
                      <a:pt x="2759" y="8670"/>
                    </a:lnTo>
                    <a:lnTo>
                      <a:pt x="2767" y="8674"/>
                    </a:lnTo>
                    <a:lnTo>
                      <a:pt x="2775" y="8679"/>
                    </a:lnTo>
                    <a:lnTo>
                      <a:pt x="2785" y="8682"/>
                    </a:lnTo>
                    <a:lnTo>
                      <a:pt x="2794" y="8687"/>
                    </a:lnTo>
                    <a:lnTo>
                      <a:pt x="2799" y="8700"/>
                    </a:lnTo>
                    <a:lnTo>
                      <a:pt x="2803" y="8714"/>
                    </a:lnTo>
                    <a:lnTo>
                      <a:pt x="2808" y="8728"/>
                    </a:lnTo>
                    <a:lnTo>
                      <a:pt x="2813" y="8741"/>
                    </a:lnTo>
                    <a:lnTo>
                      <a:pt x="2844" y="8759"/>
                    </a:lnTo>
                    <a:lnTo>
                      <a:pt x="2876" y="8778"/>
                    </a:lnTo>
                    <a:lnTo>
                      <a:pt x="2908" y="8795"/>
                    </a:lnTo>
                    <a:lnTo>
                      <a:pt x="2940" y="8814"/>
                    </a:lnTo>
                    <a:lnTo>
                      <a:pt x="2940" y="8823"/>
                    </a:lnTo>
                    <a:lnTo>
                      <a:pt x="2940" y="8832"/>
                    </a:lnTo>
                    <a:lnTo>
                      <a:pt x="2940" y="8842"/>
                    </a:lnTo>
                    <a:lnTo>
                      <a:pt x="2940" y="8850"/>
                    </a:lnTo>
                    <a:lnTo>
                      <a:pt x="2961" y="8857"/>
                    </a:lnTo>
                    <a:lnTo>
                      <a:pt x="2974" y="8863"/>
                    </a:lnTo>
                    <a:lnTo>
                      <a:pt x="2981" y="8867"/>
                    </a:lnTo>
                    <a:lnTo>
                      <a:pt x="2986" y="8873"/>
                    </a:lnTo>
                    <a:lnTo>
                      <a:pt x="2988" y="8878"/>
                    </a:lnTo>
                    <a:lnTo>
                      <a:pt x="2993" y="8885"/>
                    </a:lnTo>
                    <a:lnTo>
                      <a:pt x="3000" y="8894"/>
                    </a:lnTo>
                    <a:lnTo>
                      <a:pt x="3011" y="8906"/>
                    </a:lnTo>
                    <a:lnTo>
                      <a:pt x="3011" y="8914"/>
                    </a:lnTo>
                    <a:lnTo>
                      <a:pt x="3011" y="8922"/>
                    </a:lnTo>
                    <a:lnTo>
                      <a:pt x="3018" y="8925"/>
                    </a:lnTo>
                    <a:lnTo>
                      <a:pt x="3025" y="8928"/>
                    </a:lnTo>
                    <a:lnTo>
                      <a:pt x="3033" y="8929"/>
                    </a:lnTo>
                    <a:lnTo>
                      <a:pt x="3042" y="8929"/>
                    </a:lnTo>
                    <a:lnTo>
                      <a:pt x="3059" y="8928"/>
                    </a:lnTo>
                    <a:lnTo>
                      <a:pt x="3076" y="8925"/>
                    </a:lnTo>
                    <a:lnTo>
                      <a:pt x="3092" y="8922"/>
                    </a:lnTo>
                    <a:lnTo>
                      <a:pt x="3109" y="8918"/>
                    </a:lnTo>
                    <a:lnTo>
                      <a:pt x="3138" y="8910"/>
                    </a:lnTo>
                    <a:lnTo>
                      <a:pt x="3157" y="8906"/>
                    </a:lnTo>
                    <a:lnTo>
                      <a:pt x="3157" y="8892"/>
                    </a:lnTo>
                    <a:lnTo>
                      <a:pt x="3157" y="8878"/>
                    </a:lnTo>
                    <a:lnTo>
                      <a:pt x="3157" y="8864"/>
                    </a:lnTo>
                    <a:lnTo>
                      <a:pt x="3157" y="8850"/>
                    </a:lnTo>
                    <a:lnTo>
                      <a:pt x="3166" y="8844"/>
                    </a:lnTo>
                    <a:lnTo>
                      <a:pt x="3168" y="8843"/>
                    </a:lnTo>
                    <a:lnTo>
                      <a:pt x="3168" y="8842"/>
                    </a:lnTo>
                    <a:lnTo>
                      <a:pt x="3175" y="8831"/>
                    </a:lnTo>
                    <a:lnTo>
                      <a:pt x="3196" y="8833"/>
                    </a:lnTo>
                    <a:lnTo>
                      <a:pt x="3212" y="8835"/>
                    </a:lnTo>
                    <a:lnTo>
                      <a:pt x="3226" y="8837"/>
                    </a:lnTo>
                    <a:lnTo>
                      <a:pt x="3236" y="8839"/>
                    </a:lnTo>
                    <a:lnTo>
                      <a:pt x="3245" y="8842"/>
                    </a:lnTo>
                    <a:lnTo>
                      <a:pt x="3250" y="8845"/>
                    </a:lnTo>
                    <a:lnTo>
                      <a:pt x="3255" y="8849"/>
                    </a:lnTo>
                    <a:lnTo>
                      <a:pt x="3257" y="8853"/>
                    </a:lnTo>
                    <a:lnTo>
                      <a:pt x="3262" y="8865"/>
                    </a:lnTo>
                    <a:lnTo>
                      <a:pt x="3265" y="8880"/>
                    </a:lnTo>
                    <a:lnTo>
                      <a:pt x="3268" y="8889"/>
                    </a:lnTo>
                    <a:lnTo>
                      <a:pt x="3271" y="8899"/>
                    </a:lnTo>
                    <a:lnTo>
                      <a:pt x="3277" y="8910"/>
                    </a:lnTo>
                    <a:lnTo>
                      <a:pt x="3285" y="8922"/>
                    </a:lnTo>
                    <a:lnTo>
                      <a:pt x="3303" y="8931"/>
                    </a:lnTo>
                    <a:lnTo>
                      <a:pt x="3319" y="8942"/>
                    </a:lnTo>
                    <a:lnTo>
                      <a:pt x="3323" y="8954"/>
                    </a:lnTo>
                    <a:lnTo>
                      <a:pt x="3328" y="8968"/>
                    </a:lnTo>
                    <a:lnTo>
                      <a:pt x="3334" y="8981"/>
                    </a:lnTo>
                    <a:lnTo>
                      <a:pt x="3339" y="8995"/>
                    </a:lnTo>
                    <a:lnTo>
                      <a:pt x="3351" y="9000"/>
                    </a:lnTo>
                    <a:lnTo>
                      <a:pt x="3365" y="9004"/>
                    </a:lnTo>
                    <a:lnTo>
                      <a:pt x="3379" y="9009"/>
                    </a:lnTo>
                    <a:lnTo>
                      <a:pt x="3392" y="9015"/>
                    </a:lnTo>
                    <a:lnTo>
                      <a:pt x="3392" y="9028"/>
                    </a:lnTo>
                    <a:lnTo>
                      <a:pt x="3392" y="9040"/>
                    </a:lnTo>
                    <a:lnTo>
                      <a:pt x="3392" y="9054"/>
                    </a:lnTo>
                    <a:lnTo>
                      <a:pt x="3392" y="9068"/>
                    </a:lnTo>
                    <a:lnTo>
                      <a:pt x="3402" y="9068"/>
                    </a:lnTo>
                    <a:lnTo>
                      <a:pt x="3412" y="9068"/>
                    </a:lnTo>
                    <a:lnTo>
                      <a:pt x="3412" y="9081"/>
                    </a:lnTo>
                    <a:lnTo>
                      <a:pt x="3412" y="9095"/>
                    </a:lnTo>
                    <a:lnTo>
                      <a:pt x="3412" y="9109"/>
                    </a:lnTo>
                    <a:lnTo>
                      <a:pt x="3412" y="9123"/>
                    </a:lnTo>
                    <a:lnTo>
                      <a:pt x="3420" y="9123"/>
                    </a:lnTo>
                    <a:lnTo>
                      <a:pt x="3429" y="9123"/>
                    </a:lnTo>
                    <a:lnTo>
                      <a:pt x="3434" y="9154"/>
                    </a:lnTo>
                    <a:lnTo>
                      <a:pt x="3437" y="9186"/>
                    </a:lnTo>
                    <a:lnTo>
                      <a:pt x="3442" y="9218"/>
                    </a:lnTo>
                    <a:lnTo>
                      <a:pt x="3447" y="9249"/>
                    </a:lnTo>
                    <a:lnTo>
                      <a:pt x="3456" y="9249"/>
                    </a:lnTo>
                    <a:lnTo>
                      <a:pt x="3465" y="9249"/>
                    </a:lnTo>
                    <a:lnTo>
                      <a:pt x="3471" y="9254"/>
                    </a:lnTo>
                    <a:lnTo>
                      <a:pt x="3478" y="9259"/>
                    </a:lnTo>
                    <a:lnTo>
                      <a:pt x="3485" y="9263"/>
                    </a:lnTo>
                    <a:lnTo>
                      <a:pt x="3493" y="9267"/>
                    </a:lnTo>
                    <a:lnTo>
                      <a:pt x="3513" y="9273"/>
                    </a:lnTo>
                    <a:lnTo>
                      <a:pt x="3534" y="9279"/>
                    </a:lnTo>
                    <a:lnTo>
                      <a:pt x="3556" y="9282"/>
                    </a:lnTo>
                    <a:lnTo>
                      <a:pt x="3580" y="9284"/>
                    </a:lnTo>
                    <a:lnTo>
                      <a:pt x="3603" y="9286"/>
                    </a:lnTo>
                    <a:lnTo>
                      <a:pt x="3628" y="9286"/>
                    </a:lnTo>
                    <a:lnTo>
                      <a:pt x="3637" y="9286"/>
                    </a:lnTo>
                    <a:lnTo>
                      <a:pt x="3646" y="9286"/>
                    </a:lnTo>
                    <a:lnTo>
                      <a:pt x="3659" y="9316"/>
                    </a:lnTo>
                    <a:lnTo>
                      <a:pt x="3674" y="9349"/>
                    </a:lnTo>
                    <a:lnTo>
                      <a:pt x="3689" y="9383"/>
                    </a:lnTo>
                    <a:lnTo>
                      <a:pt x="3701" y="9413"/>
                    </a:lnTo>
                    <a:lnTo>
                      <a:pt x="3701" y="9431"/>
                    </a:lnTo>
                    <a:lnTo>
                      <a:pt x="3701" y="9449"/>
                    </a:lnTo>
                    <a:lnTo>
                      <a:pt x="3701" y="9467"/>
                    </a:lnTo>
                    <a:lnTo>
                      <a:pt x="3701" y="9484"/>
                    </a:lnTo>
                    <a:lnTo>
                      <a:pt x="3724" y="9503"/>
                    </a:lnTo>
                    <a:lnTo>
                      <a:pt x="3746" y="9521"/>
                    </a:lnTo>
                    <a:lnTo>
                      <a:pt x="3769" y="9539"/>
                    </a:lnTo>
                    <a:lnTo>
                      <a:pt x="3791" y="9557"/>
                    </a:lnTo>
                    <a:lnTo>
                      <a:pt x="3795" y="9569"/>
                    </a:lnTo>
                    <a:lnTo>
                      <a:pt x="3797" y="9581"/>
                    </a:lnTo>
                    <a:lnTo>
                      <a:pt x="3797" y="9591"/>
                    </a:lnTo>
                    <a:lnTo>
                      <a:pt x="3796" y="9602"/>
                    </a:lnTo>
                    <a:lnTo>
                      <a:pt x="3789" y="9620"/>
                    </a:lnTo>
                    <a:lnTo>
                      <a:pt x="3781" y="9639"/>
                    </a:lnTo>
                    <a:lnTo>
                      <a:pt x="3778" y="9648"/>
                    </a:lnTo>
                    <a:lnTo>
                      <a:pt x="3774" y="9657"/>
                    </a:lnTo>
                    <a:lnTo>
                      <a:pt x="3773" y="9667"/>
                    </a:lnTo>
                    <a:lnTo>
                      <a:pt x="3772" y="9676"/>
                    </a:lnTo>
                    <a:lnTo>
                      <a:pt x="3773" y="9686"/>
                    </a:lnTo>
                    <a:lnTo>
                      <a:pt x="3776" y="9698"/>
                    </a:lnTo>
                    <a:lnTo>
                      <a:pt x="3782" y="9710"/>
                    </a:lnTo>
                    <a:lnTo>
                      <a:pt x="3791" y="9721"/>
                    </a:lnTo>
                    <a:lnTo>
                      <a:pt x="3797" y="9741"/>
                    </a:lnTo>
                    <a:lnTo>
                      <a:pt x="3803" y="9757"/>
                    </a:lnTo>
                    <a:lnTo>
                      <a:pt x="3810" y="9770"/>
                    </a:lnTo>
                    <a:lnTo>
                      <a:pt x="3817" y="9779"/>
                    </a:lnTo>
                    <a:lnTo>
                      <a:pt x="3825" y="9787"/>
                    </a:lnTo>
                    <a:lnTo>
                      <a:pt x="3834" y="9792"/>
                    </a:lnTo>
                    <a:lnTo>
                      <a:pt x="3844" y="9796"/>
                    </a:lnTo>
                    <a:lnTo>
                      <a:pt x="3854" y="9798"/>
                    </a:lnTo>
                    <a:lnTo>
                      <a:pt x="3877" y="9799"/>
                    </a:lnTo>
                    <a:lnTo>
                      <a:pt x="3904" y="9800"/>
                    </a:lnTo>
                    <a:lnTo>
                      <a:pt x="3919" y="9800"/>
                    </a:lnTo>
                    <a:lnTo>
                      <a:pt x="3935" y="9803"/>
                    </a:lnTo>
                    <a:lnTo>
                      <a:pt x="3953" y="9806"/>
                    </a:lnTo>
                    <a:lnTo>
                      <a:pt x="3971" y="9811"/>
                    </a:lnTo>
                    <a:lnTo>
                      <a:pt x="3973" y="9813"/>
                    </a:lnTo>
                    <a:lnTo>
                      <a:pt x="3978" y="9819"/>
                    </a:lnTo>
                    <a:lnTo>
                      <a:pt x="3983" y="9822"/>
                    </a:lnTo>
                    <a:lnTo>
                      <a:pt x="3989" y="9825"/>
                    </a:lnTo>
                    <a:lnTo>
                      <a:pt x="3997" y="9827"/>
                    </a:lnTo>
                    <a:lnTo>
                      <a:pt x="4007" y="9828"/>
                    </a:lnTo>
                    <a:lnTo>
                      <a:pt x="4007" y="9837"/>
                    </a:lnTo>
                    <a:lnTo>
                      <a:pt x="4007" y="9847"/>
                    </a:lnTo>
                    <a:lnTo>
                      <a:pt x="4007" y="9856"/>
                    </a:lnTo>
                    <a:lnTo>
                      <a:pt x="4007" y="9865"/>
                    </a:lnTo>
                    <a:lnTo>
                      <a:pt x="4017" y="9865"/>
                    </a:lnTo>
                    <a:lnTo>
                      <a:pt x="4026" y="9865"/>
                    </a:lnTo>
                    <a:lnTo>
                      <a:pt x="4035" y="9865"/>
                    </a:lnTo>
                    <a:lnTo>
                      <a:pt x="4045" y="9865"/>
                    </a:lnTo>
                    <a:lnTo>
                      <a:pt x="4050" y="9883"/>
                    </a:lnTo>
                    <a:lnTo>
                      <a:pt x="4056" y="9897"/>
                    </a:lnTo>
                    <a:lnTo>
                      <a:pt x="4061" y="9907"/>
                    </a:lnTo>
                    <a:lnTo>
                      <a:pt x="4066" y="9916"/>
                    </a:lnTo>
                    <a:lnTo>
                      <a:pt x="4070" y="9927"/>
                    </a:lnTo>
                    <a:lnTo>
                      <a:pt x="4075" y="9939"/>
                    </a:lnTo>
                    <a:lnTo>
                      <a:pt x="4078" y="9955"/>
                    </a:lnTo>
                    <a:lnTo>
                      <a:pt x="4082" y="9976"/>
                    </a:lnTo>
                    <a:lnTo>
                      <a:pt x="4091" y="9976"/>
                    </a:lnTo>
                    <a:lnTo>
                      <a:pt x="4100" y="9976"/>
                    </a:lnTo>
                    <a:lnTo>
                      <a:pt x="4110" y="9976"/>
                    </a:lnTo>
                    <a:lnTo>
                      <a:pt x="4119" y="9976"/>
                    </a:lnTo>
                    <a:lnTo>
                      <a:pt x="4121" y="9993"/>
                    </a:lnTo>
                    <a:lnTo>
                      <a:pt x="4125" y="10009"/>
                    </a:lnTo>
                    <a:lnTo>
                      <a:pt x="4129" y="10023"/>
                    </a:lnTo>
                    <a:lnTo>
                      <a:pt x="4136" y="10037"/>
                    </a:lnTo>
                    <a:lnTo>
                      <a:pt x="4145" y="10050"/>
                    </a:lnTo>
                    <a:lnTo>
                      <a:pt x="4154" y="10062"/>
                    </a:lnTo>
                    <a:lnTo>
                      <a:pt x="4163" y="10072"/>
                    </a:lnTo>
                    <a:lnTo>
                      <a:pt x="4175" y="10081"/>
                    </a:lnTo>
                    <a:lnTo>
                      <a:pt x="4187" y="10090"/>
                    </a:lnTo>
                    <a:lnTo>
                      <a:pt x="4200" y="10098"/>
                    </a:lnTo>
                    <a:lnTo>
                      <a:pt x="4215" y="10104"/>
                    </a:lnTo>
                    <a:lnTo>
                      <a:pt x="4230" y="10108"/>
                    </a:lnTo>
                    <a:lnTo>
                      <a:pt x="4247" y="10113"/>
                    </a:lnTo>
                    <a:lnTo>
                      <a:pt x="4263" y="10116"/>
                    </a:lnTo>
                    <a:lnTo>
                      <a:pt x="4280" y="10119"/>
                    </a:lnTo>
                    <a:lnTo>
                      <a:pt x="4299" y="10120"/>
                    </a:lnTo>
                    <a:lnTo>
                      <a:pt x="4301" y="10145"/>
                    </a:lnTo>
                    <a:lnTo>
                      <a:pt x="4304" y="10163"/>
                    </a:lnTo>
                    <a:lnTo>
                      <a:pt x="4305" y="10170"/>
                    </a:lnTo>
                    <a:lnTo>
                      <a:pt x="4307" y="10177"/>
                    </a:lnTo>
                    <a:lnTo>
                      <a:pt x="4312" y="10185"/>
                    </a:lnTo>
                    <a:lnTo>
                      <a:pt x="4316" y="10193"/>
                    </a:lnTo>
                    <a:lnTo>
                      <a:pt x="4326" y="10193"/>
                    </a:lnTo>
                    <a:lnTo>
                      <a:pt x="4335" y="10193"/>
                    </a:lnTo>
                    <a:lnTo>
                      <a:pt x="4335" y="10206"/>
                    </a:lnTo>
                    <a:lnTo>
                      <a:pt x="4335" y="10220"/>
                    </a:lnTo>
                    <a:lnTo>
                      <a:pt x="4335" y="10233"/>
                    </a:lnTo>
                    <a:lnTo>
                      <a:pt x="4335" y="10246"/>
                    </a:lnTo>
                    <a:lnTo>
                      <a:pt x="4344" y="10246"/>
                    </a:lnTo>
                    <a:lnTo>
                      <a:pt x="4352" y="10246"/>
                    </a:lnTo>
                    <a:lnTo>
                      <a:pt x="4338" y="10272"/>
                    </a:lnTo>
                    <a:lnTo>
                      <a:pt x="4322" y="10296"/>
                    </a:lnTo>
                    <a:lnTo>
                      <a:pt x="4313" y="10308"/>
                    </a:lnTo>
                    <a:lnTo>
                      <a:pt x="4304" y="10320"/>
                    </a:lnTo>
                    <a:lnTo>
                      <a:pt x="4293" y="10329"/>
                    </a:lnTo>
                    <a:lnTo>
                      <a:pt x="4282" y="10337"/>
                    </a:lnTo>
                    <a:lnTo>
                      <a:pt x="4282" y="10374"/>
                    </a:lnTo>
                    <a:lnTo>
                      <a:pt x="4284" y="10407"/>
                    </a:lnTo>
                    <a:lnTo>
                      <a:pt x="4285" y="10423"/>
                    </a:lnTo>
                    <a:lnTo>
                      <a:pt x="4288" y="10437"/>
                    </a:lnTo>
                    <a:lnTo>
                      <a:pt x="4293" y="10452"/>
                    </a:lnTo>
                    <a:lnTo>
                      <a:pt x="4299" y="10465"/>
                    </a:lnTo>
                    <a:lnTo>
                      <a:pt x="4308" y="10468"/>
                    </a:lnTo>
                    <a:lnTo>
                      <a:pt x="4318" y="10473"/>
                    </a:lnTo>
                    <a:lnTo>
                      <a:pt x="4327" y="10478"/>
                    </a:lnTo>
                    <a:lnTo>
                      <a:pt x="4335" y="10482"/>
                    </a:lnTo>
                    <a:lnTo>
                      <a:pt x="4335" y="10501"/>
                    </a:lnTo>
                    <a:lnTo>
                      <a:pt x="4335" y="10518"/>
                    </a:lnTo>
                    <a:lnTo>
                      <a:pt x="4335" y="10537"/>
                    </a:lnTo>
                    <a:lnTo>
                      <a:pt x="4335" y="10556"/>
                    </a:lnTo>
                    <a:lnTo>
                      <a:pt x="4344" y="10556"/>
                    </a:lnTo>
                    <a:lnTo>
                      <a:pt x="4352" y="10556"/>
                    </a:lnTo>
                    <a:lnTo>
                      <a:pt x="4370" y="10579"/>
                    </a:lnTo>
                    <a:lnTo>
                      <a:pt x="4387" y="10603"/>
                    </a:lnTo>
                    <a:lnTo>
                      <a:pt x="4395" y="10615"/>
                    </a:lnTo>
                    <a:lnTo>
                      <a:pt x="4405" y="10626"/>
                    </a:lnTo>
                    <a:lnTo>
                      <a:pt x="4415" y="10636"/>
                    </a:lnTo>
                    <a:lnTo>
                      <a:pt x="4426" y="10645"/>
                    </a:lnTo>
                    <a:lnTo>
                      <a:pt x="4426" y="10654"/>
                    </a:lnTo>
                    <a:lnTo>
                      <a:pt x="4426" y="10662"/>
                    </a:lnTo>
                    <a:lnTo>
                      <a:pt x="4449" y="10662"/>
                    </a:lnTo>
                    <a:lnTo>
                      <a:pt x="4471" y="10662"/>
                    </a:lnTo>
                    <a:lnTo>
                      <a:pt x="4494" y="10662"/>
                    </a:lnTo>
                    <a:lnTo>
                      <a:pt x="4516" y="10662"/>
                    </a:lnTo>
                    <a:lnTo>
                      <a:pt x="4516" y="10673"/>
                    </a:lnTo>
                    <a:lnTo>
                      <a:pt x="4516" y="10682"/>
                    </a:lnTo>
                    <a:lnTo>
                      <a:pt x="4525" y="10682"/>
                    </a:lnTo>
                    <a:lnTo>
                      <a:pt x="4535" y="10682"/>
                    </a:lnTo>
                    <a:lnTo>
                      <a:pt x="4544" y="10682"/>
                    </a:lnTo>
                    <a:lnTo>
                      <a:pt x="4553" y="10682"/>
                    </a:lnTo>
                    <a:lnTo>
                      <a:pt x="4553" y="10692"/>
                    </a:lnTo>
                    <a:lnTo>
                      <a:pt x="4553" y="10700"/>
                    </a:lnTo>
                    <a:lnTo>
                      <a:pt x="4594" y="10700"/>
                    </a:lnTo>
                    <a:lnTo>
                      <a:pt x="4635" y="10700"/>
                    </a:lnTo>
                    <a:lnTo>
                      <a:pt x="4675" y="10700"/>
                    </a:lnTo>
                    <a:lnTo>
                      <a:pt x="4717" y="10700"/>
                    </a:lnTo>
                    <a:lnTo>
                      <a:pt x="4758" y="10714"/>
                    </a:lnTo>
                    <a:lnTo>
                      <a:pt x="4797" y="10728"/>
                    </a:lnTo>
                    <a:lnTo>
                      <a:pt x="4838" y="10741"/>
                    </a:lnTo>
                    <a:lnTo>
                      <a:pt x="4878" y="10755"/>
                    </a:lnTo>
                    <a:lnTo>
                      <a:pt x="4883" y="10764"/>
                    </a:lnTo>
                    <a:lnTo>
                      <a:pt x="4888" y="10773"/>
                    </a:lnTo>
                    <a:lnTo>
                      <a:pt x="4892" y="10781"/>
                    </a:lnTo>
                    <a:lnTo>
                      <a:pt x="4897" y="10790"/>
                    </a:lnTo>
                    <a:lnTo>
                      <a:pt x="4925" y="10795"/>
                    </a:lnTo>
                    <a:lnTo>
                      <a:pt x="4952" y="10800"/>
                    </a:lnTo>
                    <a:lnTo>
                      <a:pt x="4978" y="10804"/>
                    </a:lnTo>
                    <a:lnTo>
                      <a:pt x="5005" y="10809"/>
                    </a:lnTo>
                    <a:lnTo>
                      <a:pt x="5005" y="10818"/>
                    </a:lnTo>
                    <a:lnTo>
                      <a:pt x="5005" y="10826"/>
                    </a:lnTo>
                    <a:lnTo>
                      <a:pt x="5014" y="10832"/>
                    </a:lnTo>
                    <a:lnTo>
                      <a:pt x="5022" y="10836"/>
                    </a:lnTo>
                    <a:lnTo>
                      <a:pt x="5029" y="10839"/>
                    </a:lnTo>
                    <a:lnTo>
                      <a:pt x="5036" y="10840"/>
                    </a:lnTo>
                    <a:lnTo>
                      <a:pt x="5054" y="10843"/>
                    </a:lnTo>
                    <a:lnTo>
                      <a:pt x="5079" y="10846"/>
                    </a:lnTo>
                    <a:lnTo>
                      <a:pt x="5079" y="10854"/>
                    </a:lnTo>
                    <a:lnTo>
                      <a:pt x="5079" y="10864"/>
                    </a:lnTo>
                    <a:lnTo>
                      <a:pt x="5079" y="10872"/>
                    </a:lnTo>
                    <a:lnTo>
                      <a:pt x="5079" y="10881"/>
                    </a:lnTo>
                    <a:lnTo>
                      <a:pt x="5097" y="10887"/>
                    </a:lnTo>
                    <a:lnTo>
                      <a:pt x="5110" y="10893"/>
                    </a:lnTo>
                    <a:lnTo>
                      <a:pt x="5120" y="10900"/>
                    </a:lnTo>
                    <a:lnTo>
                      <a:pt x="5128" y="10906"/>
                    </a:lnTo>
                    <a:lnTo>
                      <a:pt x="5134" y="10916"/>
                    </a:lnTo>
                    <a:lnTo>
                      <a:pt x="5140" y="10926"/>
                    </a:lnTo>
                    <a:lnTo>
                      <a:pt x="5144" y="10939"/>
                    </a:lnTo>
                    <a:lnTo>
                      <a:pt x="5151" y="10954"/>
                    </a:lnTo>
                    <a:lnTo>
                      <a:pt x="5178" y="10953"/>
                    </a:lnTo>
                    <a:lnTo>
                      <a:pt x="5202" y="10952"/>
                    </a:lnTo>
                    <a:lnTo>
                      <a:pt x="5222" y="10948"/>
                    </a:lnTo>
                    <a:lnTo>
                      <a:pt x="5241" y="10945"/>
                    </a:lnTo>
                    <a:lnTo>
                      <a:pt x="5259" y="10940"/>
                    </a:lnTo>
                    <a:lnTo>
                      <a:pt x="5276" y="10934"/>
                    </a:lnTo>
                    <a:lnTo>
                      <a:pt x="5294" y="10926"/>
                    </a:lnTo>
                    <a:lnTo>
                      <a:pt x="5313" y="10918"/>
                    </a:lnTo>
                    <a:lnTo>
                      <a:pt x="5313" y="10909"/>
                    </a:lnTo>
                    <a:lnTo>
                      <a:pt x="5313" y="10901"/>
                    </a:lnTo>
                    <a:lnTo>
                      <a:pt x="5331" y="10901"/>
                    </a:lnTo>
                    <a:lnTo>
                      <a:pt x="5350" y="10901"/>
                    </a:lnTo>
                    <a:lnTo>
                      <a:pt x="5368" y="10901"/>
                    </a:lnTo>
                    <a:lnTo>
                      <a:pt x="5386" y="10901"/>
                    </a:lnTo>
                    <a:lnTo>
                      <a:pt x="5386" y="10890"/>
                    </a:lnTo>
                    <a:lnTo>
                      <a:pt x="5386" y="10881"/>
                    </a:lnTo>
                    <a:lnTo>
                      <a:pt x="5400" y="10876"/>
                    </a:lnTo>
                    <a:lnTo>
                      <a:pt x="5414" y="10872"/>
                    </a:lnTo>
                    <a:lnTo>
                      <a:pt x="5428" y="10867"/>
                    </a:lnTo>
                    <a:lnTo>
                      <a:pt x="5440" y="10864"/>
                    </a:lnTo>
                    <a:lnTo>
                      <a:pt x="5445" y="10854"/>
                    </a:lnTo>
                    <a:lnTo>
                      <a:pt x="5450" y="10845"/>
                    </a:lnTo>
                    <a:lnTo>
                      <a:pt x="5454" y="10836"/>
                    </a:lnTo>
                    <a:lnTo>
                      <a:pt x="5460" y="10826"/>
                    </a:lnTo>
                    <a:lnTo>
                      <a:pt x="5482" y="10826"/>
                    </a:lnTo>
                    <a:lnTo>
                      <a:pt x="5504" y="10826"/>
                    </a:lnTo>
                    <a:lnTo>
                      <a:pt x="5528" y="10826"/>
                    </a:lnTo>
                    <a:lnTo>
                      <a:pt x="5551" y="10826"/>
                    </a:lnTo>
                    <a:lnTo>
                      <a:pt x="5557" y="10821"/>
                    </a:lnTo>
                    <a:lnTo>
                      <a:pt x="5569" y="10804"/>
                    </a:lnTo>
                    <a:lnTo>
                      <a:pt x="5577" y="10795"/>
                    </a:lnTo>
                    <a:lnTo>
                      <a:pt x="5587" y="10787"/>
                    </a:lnTo>
                    <a:lnTo>
                      <a:pt x="5596" y="10779"/>
                    </a:lnTo>
                    <a:lnTo>
                      <a:pt x="5604" y="10773"/>
                    </a:lnTo>
                    <a:lnTo>
                      <a:pt x="5604" y="10760"/>
                    </a:lnTo>
                    <a:lnTo>
                      <a:pt x="5604" y="10746"/>
                    </a:lnTo>
                    <a:lnTo>
                      <a:pt x="5604" y="10732"/>
                    </a:lnTo>
                    <a:lnTo>
                      <a:pt x="5604" y="10718"/>
                    </a:lnTo>
                    <a:lnTo>
                      <a:pt x="5613" y="10718"/>
                    </a:lnTo>
                    <a:lnTo>
                      <a:pt x="5623" y="10718"/>
                    </a:lnTo>
                    <a:lnTo>
                      <a:pt x="5631" y="10718"/>
                    </a:lnTo>
                    <a:lnTo>
                      <a:pt x="5640" y="10718"/>
                    </a:lnTo>
                    <a:lnTo>
                      <a:pt x="5645" y="10701"/>
                    </a:lnTo>
                    <a:lnTo>
                      <a:pt x="5646" y="10695"/>
                    </a:lnTo>
                    <a:lnTo>
                      <a:pt x="5648" y="10692"/>
                    </a:lnTo>
                    <a:lnTo>
                      <a:pt x="5658" y="10682"/>
                    </a:lnTo>
                    <a:lnTo>
                      <a:pt x="5658" y="10692"/>
                    </a:lnTo>
                    <a:lnTo>
                      <a:pt x="5658" y="10701"/>
                    </a:lnTo>
                    <a:lnTo>
                      <a:pt x="5658" y="10709"/>
                    </a:lnTo>
                    <a:lnTo>
                      <a:pt x="5658" y="10718"/>
                    </a:lnTo>
                    <a:lnTo>
                      <a:pt x="5692" y="10724"/>
                    </a:lnTo>
                    <a:lnTo>
                      <a:pt x="5723" y="10731"/>
                    </a:lnTo>
                    <a:lnTo>
                      <a:pt x="5737" y="10735"/>
                    </a:lnTo>
                    <a:lnTo>
                      <a:pt x="5749" y="10738"/>
                    </a:lnTo>
                    <a:lnTo>
                      <a:pt x="5761" y="10743"/>
                    </a:lnTo>
                    <a:lnTo>
                      <a:pt x="5773" y="10748"/>
                    </a:lnTo>
                    <a:lnTo>
                      <a:pt x="5782" y="10754"/>
                    </a:lnTo>
                    <a:lnTo>
                      <a:pt x="5792" y="10761"/>
                    </a:lnTo>
                    <a:lnTo>
                      <a:pt x="5800" y="10768"/>
                    </a:lnTo>
                    <a:lnTo>
                      <a:pt x="5810" y="10778"/>
                    </a:lnTo>
                    <a:lnTo>
                      <a:pt x="5818" y="10788"/>
                    </a:lnTo>
                    <a:lnTo>
                      <a:pt x="5825" y="10800"/>
                    </a:lnTo>
                    <a:lnTo>
                      <a:pt x="5832" y="10812"/>
                    </a:lnTo>
                    <a:lnTo>
                      <a:pt x="5839" y="10826"/>
                    </a:lnTo>
                    <a:lnTo>
                      <a:pt x="5867" y="10826"/>
                    </a:lnTo>
                    <a:lnTo>
                      <a:pt x="5891" y="10825"/>
                    </a:lnTo>
                    <a:lnTo>
                      <a:pt x="5913" y="10822"/>
                    </a:lnTo>
                    <a:lnTo>
                      <a:pt x="5931" y="10817"/>
                    </a:lnTo>
                    <a:lnTo>
                      <a:pt x="5940" y="10815"/>
                    </a:lnTo>
                    <a:lnTo>
                      <a:pt x="5947" y="10810"/>
                    </a:lnTo>
                    <a:lnTo>
                      <a:pt x="5954" y="10807"/>
                    </a:lnTo>
                    <a:lnTo>
                      <a:pt x="5961" y="10801"/>
                    </a:lnTo>
                    <a:lnTo>
                      <a:pt x="5968" y="10795"/>
                    </a:lnTo>
                    <a:lnTo>
                      <a:pt x="5973" y="10789"/>
                    </a:lnTo>
                    <a:lnTo>
                      <a:pt x="5979" y="10781"/>
                    </a:lnTo>
                    <a:lnTo>
                      <a:pt x="5985" y="10773"/>
                    </a:lnTo>
                    <a:lnTo>
                      <a:pt x="5999" y="10787"/>
                    </a:lnTo>
                    <a:lnTo>
                      <a:pt x="6008" y="10798"/>
                    </a:lnTo>
                    <a:lnTo>
                      <a:pt x="6018" y="10809"/>
                    </a:lnTo>
                    <a:lnTo>
                      <a:pt x="6026" y="10819"/>
                    </a:lnTo>
                    <a:lnTo>
                      <a:pt x="6030" y="10824"/>
                    </a:lnTo>
                    <a:lnTo>
                      <a:pt x="6035" y="10827"/>
                    </a:lnTo>
                    <a:lnTo>
                      <a:pt x="6042" y="10832"/>
                    </a:lnTo>
                    <a:lnTo>
                      <a:pt x="6049" y="10836"/>
                    </a:lnTo>
                    <a:lnTo>
                      <a:pt x="6057" y="10838"/>
                    </a:lnTo>
                    <a:lnTo>
                      <a:pt x="6068" y="10841"/>
                    </a:lnTo>
                    <a:lnTo>
                      <a:pt x="6079" y="10844"/>
                    </a:lnTo>
                    <a:lnTo>
                      <a:pt x="6093" y="10846"/>
                    </a:lnTo>
                    <a:lnTo>
                      <a:pt x="6102" y="10872"/>
                    </a:lnTo>
                    <a:lnTo>
                      <a:pt x="6112" y="10900"/>
                    </a:lnTo>
                    <a:lnTo>
                      <a:pt x="6120" y="10926"/>
                    </a:lnTo>
                    <a:lnTo>
                      <a:pt x="6129" y="10954"/>
                    </a:lnTo>
                    <a:lnTo>
                      <a:pt x="6157" y="10954"/>
                    </a:lnTo>
                    <a:lnTo>
                      <a:pt x="6185" y="10954"/>
                    </a:lnTo>
                    <a:lnTo>
                      <a:pt x="6212" y="10954"/>
                    </a:lnTo>
                    <a:lnTo>
                      <a:pt x="6239" y="10954"/>
                    </a:lnTo>
                    <a:lnTo>
                      <a:pt x="6239" y="10963"/>
                    </a:lnTo>
                    <a:lnTo>
                      <a:pt x="6239" y="10973"/>
                    </a:lnTo>
                    <a:lnTo>
                      <a:pt x="6277" y="10972"/>
                    </a:lnTo>
                    <a:lnTo>
                      <a:pt x="6302" y="10970"/>
                    </a:lnTo>
                    <a:lnTo>
                      <a:pt x="6311" y="10969"/>
                    </a:lnTo>
                    <a:lnTo>
                      <a:pt x="6318" y="10967"/>
                    </a:lnTo>
                    <a:lnTo>
                      <a:pt x="6324" y="10965"/>
                    </a:lnTo>
                    <a:lnTo>
                      <a:pt x="6329" y="10961"/>
                    </a:lnTo>
                    <a:lnTo>
                      <a:pt x="6332" y="10958"/>
                    </a:lnTo>
                    <a:lnTo>
                      <a:pt x="6336" y="10952"/>
                    </a:lnTo>
                    <a:lnTo>
                      <a:pt x="6339" y="10946"/>
                    </a:lnTo>
                    <a:lnTo>
                      <a:pt x="6343" y="10939"/>
                    </a:lnTo>
                    <a:lnTo>
                      <a:pt x="6351" y="10923"/>
                    </a:lnTo>
                    <a:lnTo>
                      <a:pt x="6364" y="10901"/>
                    </a:lnTo>
                    <a:lnTo>
                      <a:pt x="6374" y="10901"/>
                    </a:lnTo>
                    <a:lnTo>
                      <a:pt x="6383" y="10901"/>
                    </a:lnTo>
                    <a:lnTo>
                      <a:pt x="6388" y="10886"/>
                    </a:lnTo>
                    <a:lnTo>
                      <a:pt x="6393" y="10872"/>
                    </a:lnTo>
                    <a:lnTo>
                      <a:pt x="6396" y="10859"/>
                    </a:lnTo>
                    <a:lnTo>
                      <a:pt x="6401" y="10846"/>
                    </a:lnTo>
                    <a:lnTo>
                      <a:pt x="6407" y="10837"/>
                    </a:lnTo>
                    <a:lnTo>
                      <a:pt x="6412" y="10825"/>
                    </a:lnTo>
                    <a:lnTo>
                      <a:pt x="6417" y="10811"/>
                    </a:lnTo>
                    <a:lnTo>
                      <a:pt x="6421" y="10794"/>
                    </a:lnTo>
                    <a:lnTo>
                      <a:pt x="6424" y="10774"/>
                    </a:lnTo>
                    <a:lnTo>
                      <a:pt x="6428" y="10753"/>
                    </a:lnTo>
                    <a:lnTo>
                      <a:pt x="6430" y="10731"/>
                    </a:lnTo>
                    <a:lnTo>
                      <a:pt x="6432" y="10708"/>
                    </a:lnTo>
                    <a:lnTo>
                      <a:pt x="6436" y="10660"/>
                    </a:lnTo>
                    <a:lnTo>
                      <a:pt x="6438" y="10615"/>
                    </a:lnTo>
                    <a:lnTo>
                      <a:pt x="6438" y="10572"/>
                    </a:lnTo>
                    <a:lnTo>
                      <a:pt x="6437" y="10538"/>
                    </a:lnTo>
                    <a:lnTo>
                      <a:pt x="6447" y="10538"/>
                    </a:lnTo>
                    <a:lnTo>
                      <a:pt x="6455" y="10538"/>
                    </a:lnTo>
                    <a:lnTo>
                      <a:pt x="6465" y="10538"/>
                    </a:lnTo>
                    <a:lnTo>
                      <a:pt x="6474" y="10538"/>
                    </a:lnTo>
                    <a:lnTo>
                      <a:pt x="6474" y="10523"/>
                    </a:lnTo>
                    <a:lnTo>
                      <a:pt x="6474" y="10509"/>
                    </a:lnTo>
                    <a:lnTo>
                      <a:pt x="6474" y="10496"/>
                    </a:lnTo>
                    <a:lnTo>
                      <a:pt x="6474" y="10482"/>
                    </a:lnTo>
                    <a:lnTo>
                      <a:pt x="6490" y="10478"/>
                    </a:lnTo>
                    <a:lnTo>
                      <a:pt x="6512" y="10473"/>
                    </a:lnTo>
                    <a:lnTo>
                      <a:pt x="6533" y="10468"/>
                    </a:lnTo>
                    <a:lnTo>
                      <a:pt x="6547" y="10465"/>
                    </a:lnTo>
                    <a:lnTo>
                      <a:pt x="6551" y="10456"/>
                    </a:lnTo>
                    <a:lnTo>
                      <a:pt x="6555" y="10446"/>
                    </a:lnTo>
                    <a:lnTo>
                      <a:pt x="6560" y="10437"/>
                    </a:lnTo>
                    <a:lnTo>
                      <a:pt x="6565" y="10429"/>
                    </a:lnTo>
                    <a:lnTo>
                      <a:pt x="6574" y="10429"/>
                    </a:lnTo>
                    <a:lnTo>
                      <a:pt x="6583" y="10429"/>
                    </a:lnTo>
                    <a:lnTo>
                      <a:pt x="6592" y="10429"/>
                    </a:lnTo>
                    <a:lnTo>
                      <a:pt x="6602" y="10429"/>
                    </a:lnTo>
                    <a:lnTo>
                      <a:pt x="6602" y="10420"/>
                    </a:lnTo>
                    <a:lnTo>
                      <a:pt x="6602" y="10411"/>
                    </a:lnTo>
                    <a:lnTo>
                      <a:pt x="6614" y="10411"/>
                    </a:lnTo>
                    <a:lnTo>
                      <a:pt x="6628" y="10411"/>
                    </a:lnTo>
                    <a:lnTo>
                      <a:pt x="6642" y="10411"/>
                    </a:lnTo>
                    <a:lnTo>
                      <a:pt x="6655" y="10411"/>
                    </a:lnTo>
                    <a:lnTo>
                      <a:pt x="6660" y="10396"/>
                    </a:lnTo>
                    <a:lnTo>
                      <a:pt x="6664" y="10382"/>
                    </a:lnTo>
                    <a:lnTo>
                      <a:pt x="6669" y="10368"/>
                    </a:lnTo>
                    <a:lnTo>
                      <a:pt x="6674" y="10355"/>
                    </a:lnTo>
                    <a:lnTo>
                      <a:pt x="6680" y="10350"/>
                    </a:lnTo>
                    <a:lnTo>
                      <a:pt x="6685" y="10345"/>
                    </a:lnTo>
                    <a:lnTo>
                      <a:pt x="6692" y="10343"/>
                    </a:lnTo>
                    <a:lnTo>
                      <a:pt x="6699" y="10339"/>
                    </a:lnTo>
                    <a:lnTo>
                      <a:pt x="6706" y="10336"/>
                    </a:lnTo>
                    <a:lnTo>
                      <a:pt x="6714" y="10332"/>
                    </a:lnTo>
                    <a:lnTo>
                      <a:pt x="6721" y="10327"/>
                    </a:lnTo>
                    <a:lnTo>
                      <a:pt x="6728" y="10320"/>
                    </a:lnTo>
                    <a:lnTo>
                      <a:pt x="6736" y="10320"/>
                    </a:lnTo>
                    <a:lnTo>
                      <a:pt x="6746" y="10320"/>
                    </a:lnTo>
                    <a:lnTo>
                      <a:pt x="6749" y="10313"/>
                    </a:lnTo>
                    <a:lnTo>
                      <a:pt x="6752" y="10306"/>
                    </a:lnTo>
                    <a:lnTo>
                      <a:pt x="6753" y="10298"/>
                    </a:lnTo>
                    <a:lnTo>
                      <a:pt x="6753" y="10289"/>
                    </a:lnTo>
                    <a:lnTo>
                      <a:pt x="6750" y="10273"/>
                    </a:lnTo>
                    <a:lnTo>
                      <a:pt x="6747" y="10258"/>
                    </a:lnTo>
                    <a:lnTo>
                      <a:pt x="6735" y="10230"/>
                    </a:lnTo>
                    <a:lnTo>
                      <a:pt x="6728" y="10210"/>
                    </a:lnTo>
                    <a:lnTo>
                      <a:pt x="6736" y="10210"/>
                    </a:lnTo>
                    <a:lnTo>
                      <a:pt x="6746" y="10210"/>
                    </a:lnTo>
                    <a:lnTo>
                      <a:pt x="6750" y="10201"/>
                    </a:lnTo>
                    <a:lnTo>
                      <a:pt x="6755" y="10192"/>
                    </a:lnTo>
                    <a:lnTo>
                      <a:pt x="6760" y="10183"/>
                    </a:lnTo>
                    <a:lnTo>
                      <a:pt x="6764" y="10173"/>
                    </a:lnTo>
                    <a:lnTo>
                      <a:pt x="6800" y="10183"/>
                    </a:lnTo>
                    <a:lnTo>
                      <a:pt x="6836" y="10192"/>
                    </a:lnTo>
                    <a:lnTo>
                      <a:pt x="6872" y="10201"/>
                    </a:lnTo>
                    <a:lnTo>
                      <a:pt x="6909" y="10210"/>
                    </a:lnTo>
                    <a:lnTo>
                      <a:pt x="6913" y="10220"/>
                    </a:lnTo>
                    <a:lnTo>
                      <a:pt x="6918" y="10229"/>
                    </a:lnTo>
                    <a:lnTo>
                      <a:pt x="6922" y="10237"/>
                    </a:lnTo>
                    <a:lnTo>
                      <a:pt x="6927" y="10246"/>
                    </a:lnTo>
                    <a:lnTo>
                      <a:pt x="6944" y="10246"/>
                    </a:lnTo>
                    <a:lnTo>
                      <a:pt x="6963" y="10246"/>
                    </a:lnTo>
                    <a:lnTo>
                      <a:pt x="6981" y="10246"/>
                    </a:lnTo>
                    <a:lnTo>
                      <a:pt x="7000" y="10246"/>
                    </a:lnTo>
                    <a:lnTo>
                      <a:pt x="7005" y="10256"/>
                    </a:lnTo>
                    <a:lnTo>
                      <a:pt x="7009" y="10265"/>
                    </a:lnTo>
                    <a:lnTo>
                      <a:pt x="7013" y="10274"/>
                    </a:lnTo>
                    <a:lnTo>
                      <a:pt x="7017" y="10284"/>
                    </a:lnTo>
                    <a:lnTo>
                      <a:pt x="7035" y="10284"/>
                    </a:lnTo>
                    <a:lnTo>
                      <a:pt x="7053" y="10284"/>
                    </a:lnTo>
                    <a:lnTo>
                      <a:pt x="7072" y="10284"/>
                    </a:lnTo>
                    <a:lnTo>
                      <a:pt x="7091" y="10284"/>
                    </a:lnTo>
                    <a:lnTo>
                      <a:pt x="7091" y="10293"/>
                    </a:lnTo>
                    <a:lnTo>
                      <a:pt x="7091" y="10301"/>
                    </a:lnTo>
                    <a:lnTo>
                      <a:pt x="7117" y="10299"/>
                    </a:lnTo>
                    <a:lnTo>
                      <a:pt x="7139" y="10294"/>
                    </a:lnTo>
                    <a:lnTo>
                      <a:pt x="7157" y="10288"/>
                    </a:lnTo>
                    <a:lnTo>
                      <a:pt x="7172" y="10281"/>
                    </a:lnTo>
                    <a:lnTo>
                      <a:pt x="7201" y="10265"/>
                    </a:lnTo>
                    <a:lnTo>
                      <a:pt x="7235" y="10246"/>
                    </a:lnTo>
                    <a:lnTo>
                      <a:pt x="7243" y="10219"/>
                    </a:lnTo>
                    <a:lnTo>
                      <a:pt x="7252" y="10190"/>
                    </a:lnTo>
                    <a:lnTo>
                      <a:pt x="7257" y="10173"/>
                    </a:lnTo>
                    <a:lnTo>
                      <a:pt x="7258" y="10157"/>
                    </a:lnTo>
                    <a:lnTo>
                      <a:pt x="7258" y="10148"/>
                    </a:lnTo>
                    <a:lnTo>
                      <a:pt x="7258" y="10138"/>
                    </a:lnTo>
                    <a:lnTo>
                      <a:pt x="7255" y="10129"/>
                    </a:lnTo>
                    <a:lnTo>
                      <a:pt x="7253" y="10120"/>
                    </a:lnTo>
                    <a:lnTo>
                      <a:pt x="7244" y="10120"/>
                    </a:lnTo>
                    <a:lnTo>
                      <a:pt x="7235" y="10120"/>
                    </a:lnTo>
                    <a:lnTo>
                      <a:pt x="7231" y="10098"/>
                    </a:lnTo>
                    <a:lnTo>
                      <a:pt x="7226" y="10075"/>
                    </a:lnTo>
                    <a:lnTo>
                      <a:pt x="7222" y="10051"/>
                    </a:lnTo>
                    <a:lnTo>
                      <a:pt x="7217" y="10029"/>
                    </a:lnTo>
                    <a:lnTo>
                      <a:pt x="7226" y="10029"/>
                    </a:lnTo>
                    <a:lnTo>
                      <a:pt x="7235" y="10029"/>
                    </a:lnTo>
                    <a:lnTo>
                      <a:pt x="7239" y="10006"/>
                    </a:lnTo>
                    <a:lnTo>
                      <a:pt x="7244" y="9983"/>
                    </a:lnTo>
                    <a:lnTo>
                      <a:pt x="7249" y="9961"/>
                    </a:lnTo>
                    <a:lnTo>
                      <a:pt x="7253" y="9940"/>
                    </a:lnTo>
                    <a:lnTo>
                      <a:pt x="7272" y="9934"/>
                    </a:lnTo>
                    <a:lnTo>
                      <a:pt x="7278" y="9933"/>
                    </a:lnTo>
                    <a:lnTo>
                      <a:pt x="7281" y="9929"/>
                    </a:lnTo>
                    <a:lnTo>
                      <a:pt x="7289" y="9920"/>
                    </a:lnTo>
                    <a:lnTo>
                      <a:pt x="7298" y="9920"/>
                    </a:lnTo>
                    <a:lnTo>
                      <a:pt x="7307" y="9920"/>
                    </a:lnTo>
                    <a:lnTo>
                      <a:pt x="7311" y="9912"/>
                    </a:lnTo>
                    <a:lnTo>
                      <a:pt x="7314" y="9905"/>
                    </a:lnTo>
                    <a:lnTo>
                      <a:pt x="7315" y="9897"/>
                    </a:lnTo>
                    <a:lnTo>
                      <a:pt x="7315" y="9889"/>
                    </a:lnTo>
                    <a:lnTo>
                      <a:pt x="7314" y="9880"/>
                    </a:lnTo>
                    <a:lnTo>
                      <a:pt x="7312" y="9872"/>
                    </a:lnTo>
                    <a:lnTo>
                      <a:pt x="7310" y="9865"/>
                    </a:lnTo>
                    <a:lnTo>
                      <a:pt x="7308" y="9857"/>
                    </a:lnTo>
                    <a:lnTo>
                      <a:pt x="7296" y="9830"/>
                    </a:lnTo>
                    <a:lnTo>
                      <a:pt x="7289" y="9811"/>
                    </a:lnTo>
                    <a:lnTo>
                      <a:pt x="7298" y="9806"/>
                    </a:lnTo>
                    <a:lnTo>
                      <a:pt x="7308" y="9803"/>
                    </a:lnTo>
                    <a:lnTo>
                      <a:pt x="7317" y="9798"/>
                    </a:lnTo>
                    <a:lnTo>
                      <a:pt x="7326" y="9792"/>
                    </a:lnTo>
                    <a:lnTo>
                      <a:pt x="7326" y="9775"/>
                    </a:lnTo>
                    <a:lnTo>
                      <a:pt x="7326" y="9757"/>
                    </a:lnTo>
                    <a:lnTo>
                      <a:pt x="7326" y="9740"/>
                    </a:lnTo>
                    <a:lnTo>
                      <a:pt x="7326" y="9721"/>
                    </a:lnTo>
                    <a:lnTo>
                      <a:pt x="7334" y="9721"/>
                    </a:lnTo>
                    <a:lnTo>
                      <a:pt x="7344" y="9721"/>
                    </a:lnTo>
                    <a:lnTo>
                      <a:pt x="7344" y="9707"/>
                    </a:lnTo>
                    <a:lnTo>
                      <a:pt x="7344" y="9693"/>
                    </a:lnTo>
                    <a:lnTo>
                      <a:pt x="7344" y="9679"/>
                    </a:lnTo>
                    <a:lnTo>
                      <a:pt x="7344" y="9667"/>
                    </a:lnTo>
                    <a:lnTo>
                      <a:pt x="7353" y="9667"/>
                    </a:lnTo>
                    <a:lnTo>
                      <a:pt x="7361" y="9667"/>
                    </a:lnTo>
                    <a:lnTo>
                      <a:pt x="7361" y="9634"/>
                    </a:lnTo>
                    <a:lnTo>
                      <a:pt x="7361" y="9603"/>
                    </a:lnTo>
                    <a:lnTo>
                      <a:pt x="7361" y="9571"/>
                    </a:lnTo>
                    <a:lnTo>
                      <a:pt x="7361" y="9540"/>
                    </a:lnTo>
                    <a:lnTo>
                      <a:pt x="7353" y="9540"/>
                    </a:lnTo>
                    <a:lnTo>
                      <a:pt x="7344" y="9540"/>
                    </a:lnTo>
                    <a:lnTo>
                      <a:pt x="7344" y="9531"/>
                    </a:lnTo>
                    <a:lnTo>
                      <a:pt x="7344" y="9521"/>
                    </a:lnTo>
                    <a:lnTo>
                      <a:pt x="7353" y="9521"/>
                    </a:lnTo>
                    <a:lnTo>
                      <a:pt x="7361" y="9521"/>
                    </a:lnTo>
                    <a:lnTo>
                      <a:pt x="7361" y="9494"/>
                    </a:lnTo>
                    <a:lnTo>
                      <a:pt x="7361" y="9467"/>
                    </a:lnTo>
                    <a:lnTo>
                      <a:pt x="7361" y="9440"/>
                    </a:lnTo>
                    <a:lnTo>
                      <a:pt x="7361" y="9413"/>
                    </a:lnTo>
                    <a:lnTo>
                      <a:pt x="7353" y="9413"/>
                    </a:lnTo>
                    <a:lnTo>
                      <a:pt x="7344" y="9413"/>
                    </a:lnTo>
                    <a:lnTo>
                      <a:pt x="7348" y="9385"/>
                    </a:lnTo>
                    <a:lnTo>
                      <a:pt x="7353" y="9358"/>
                    </a:lnTo>
                    <a:lnTo>
                      <a:pt x="7358" y="9331"/>
                    </a:lnTo>
                    <a:lnTo>
                      <a:pt x="7361" y="9303"/>
                    </a:lnTo>
                    <a:lnTo>
                      <a:pt x="7380" y="9299"/>
                    </a:lnTo>
                    <a:lnTo>
                      <a:pt x="7386" y="9298"/>
                    </a:lnTo>
                    <a:lnTo>
                      <a:pt x="7388" y="9296"/>
                    </a:lnTo>
                    <a:lnTo>
                      <a:pt x="7398" y="9286"/>
                    </a:lnTo>
                    <a:lnTo>
                      <a:pt x="7408" y="9286"/>
                    </a:lnTo>
                    <a:lnTo>
                      <a:pt x="7418" y="9286"/>
                    </a:lnTo>
                    <a:lnTo>
                      <a:pt x="7418" y="9272"/>
                    </a:lnTo>
                    <a:lnTo>
                      <a:pt x="7418" y="9259"/>
                    </a:lnTo>
                    <a:lnTo>
                      <a:pt x="7418" y="9246"/>
                    </a:lnTo>
                    <a:lnTo>
                      <a:pt x="7418" y="9232"/>
                    </a:lnTo>
                    <a:lnTo>
                      <a:pt x="7435" y="9232"/>
                    </a:lnTo>
                    <a:lnTo>
                      <a:pt x="7453" y="9232"/>
                    </a:lnTo>
                    <a:lnTo>
                      <a:pt x="7470" y="9232"/>
                    </a:lnTo>
                    <a:lnTo>
                      <a:pt x="7489" y="9232"/>
                    </a:lnTo>
                    <a:lnTo>
                      <a:pt x="7494" y="9249"/>
                    </a:lnTo>
                    <a:lnTo>
                      <a:pt x="7498" y="9267"/>
                    </a:lnTo>
                    <a:lnTo>
                      <a:pt x="7503" y="9284"/>
                    </a:lnTo>
                    <a:lnTo>
                      <a:pt x="7507" y="9303"/>
                    </a:lnTo>
                    <a:lnTo>
                      <a:pt x="7534" y="9306"/>
                    </a:lnTo>
                    <a:lnTo>
                      <a:pt x="7561" y="9309"/>
                    </a:lnTo>
                    <a:lnTo>
                      <a:pt x="7589" y="9311"/>
                    </a:lnTo>
                    <a:lnTo>
                      <a:pt x="7615" y="9313"/>
                    </a:lnTo>
                    <a:lnTo>
                      <a:pt x="7643" y="9316"/>
                    </a:lnTo>
                    <a:lnTo>
                      <a:pt x="7670" y="9318"/>
                    </a:lnTo>
                    <a:lnTo>
                      <a:pt x="7698" y="9319"/>
                    </a:lnTo>
                    <a:lnTo>
                      <a:pt x="7725" y="9322"/>
                    </a:lnTo>
                    <a:lnTo>
                      <a:pt x="7725" y="9335"/>
                    </a:lnTo>
                    <a:lnTo>
                      <a:pt x="7725" y="9348"/>
                    </a:lnTo>
                    <a:lnTo>
                      <a:pt x="7725" y="9362"/>
                    </a:lnTo>
                    <a:lnTo>
                      <a:pt x="7725" y="9377"/>
                    </a:lnTo>
                    <a:lnTo>
                      <a:pt x="7734" y="9377"/>
                    </a:lnTo>
                    <a:lnTo>
                      <a:pt x="7742" y="9377"/>
                    </a:lnTo>
                    <a:lnTo>
                      <a:pt x="7743" y="9383"/>
                    </a:lnTo>
                    <a:lnTo>
                      <a:pt x="7744" y="9390"/>
                    </a:lnTo>
                    <a:lnTo>
                      <a:pt x="7744" y="9396"/>
                    </a:lnTo>
                    <a:lnTo>
                      <a:pt x="7743" y="9402"/>
                    </a:lnTo>
                    <a:lnTo>
                      <a:pt x="7741" y="9411"/>
                    </a:lnTo>
                    <a:lnTo>
                      <a:pt x="7737" y="9418"/>
                    </a:lnTo>
                    <a:lnTo>
                      <a:pt x="7729" y="9427"/>
                    </a:lnTo>
                    <a:lnTo>
                      <a:pt x="7725" y="9431"/>
                    </a:lnTo>
                    <a:lnTo>
                      <a:pt x="7722" y="9441"/>
                    </a:lnTo>
                    <a:lnTo>
                      <a:pt x="7721" y="9453"/>
                    </a:lnTo>
                    <a:lnTo>
                      <a:pt x="7720" y="9463"/>
                    </a:lnTo>
                    <a:lnTo>
                      <a:pt x="7720" y="9473"/>
                    </a:lnTo>
                    <a:lnTo>
                      <a:pt x="7722" y="9492"/>
                    </a:lnTo>
                    <a:lnTo>
                      <a:pt x="7726" y="9511"/>
                    </a:lnTo>
                    <a:lnTo>
                      <a:pt x="7735" y="9543"/>
                    </a:lnTo>
                    <a:lnTo>
                      <a:pt x="7742" y="9575"/>
                    </a:lnTo>
                    <a:lnTo>
                      <a:pt x="7765" y="9575"/>
                    </a:lnTo>
                    <a:lnTo>
                      <a:pt x="7789" y="9575"/>
                    </a:lnTo>
                    <a:lnTo>
                      <a:pt x="7811" y="9575"/>
                    </a:lnTo>
                    <a:lnTo>
                      <a:pt x="7834" y="9575"/>
                    </a:lnTo>
                    <a:lnTo>
                      <a:pt x="7856" y="9575"/>
                    </a:lnTo>
                    <a:lnTo>
                      <a:pt x="7879" y="9575"/>
                    </a:lnTo>
                    <a:lnTo>
                      <a:pt x="7901" y="9575"/>
                    </a:lnTo>
                    <a:lnTo>
                      <a:pt x="7924" y="9575"/>
                    </a:lnTo>
                    <a:lnTo>
                      <a:pt x="7924" y="9566"/>
                    </a:lnTo>
                    <a:lnTo>
                      <a:pt x="7924" y="9557"/>
                    </a:lnTo>
                    <a:lnTo>
                      <a:pt x="7936" y="9550"/>
                    </a:lnTo>
                    <a:lnTo>
                      <a:pt x="7956" y="9543"/>
                    </a:lnTo>
                    <a:lnTo>
                      <a:pt x="7966" y="9540"/>
                    </a:lnTo>
                    <a:lnTo>
                      <a:pt x="7978" y="9537"/>
                    </a:lnTo>
                    <a:lnTo>
                      <a:pt x="7991" y="9534"/>
                    </a:lnTo>
                    <a:lnTo>
                      <a:pt x="8002" y="9533"/>
                    </a:lnTo>
                    <a:lnTo>
                      <a:pt x="8010" y="9534"/>
                    </a:lnTo>
                    <a:lnTo>
                      <a:pt x="8018" y="9535"/>
                    </a:lnTo>
                    <a:lnTo>
                      <a:pt x="8027" y="9537"/>
                    </a:lnTo>
                    <a:lnTo>
                      <a:pt x="8034" y="9540"/>
                    </a:lnTo>
                    <a:lnTo>
                      <a:pt x="8034" y="9548"/>
                    </a:lnTo>
                    <a:lnTo>
                      <a:pt x="8034" y="9557"/>
                    </a:lnTo>
                    <a:lnTo>
                      <a:pt x="8046" y="9557"/>
                    </a:lnTo>
                    <a:lnTo>
                      <a:pt x="8059" y="9557"/>
                    </a:lnTo>
                    <a:lnTo>
                      <a:pt x="8074" y="9557"/>
                    </a:lnTo>
                    <a:lnTo>
                      <a:pt x="8088" y="9556"/>
                    </a:lnTo>
                    <a:lnTo>
                      <a:pt x="8101" y="9555"/>
                    </a:lnTo>
                    <a:lnTo>
                      <a:pt x="8112" y="9554"/>
                    </a:lnTo>
                    <a:lnTo>
                      <a:pt x="8124" y="9550"/>
                    </a:lnTo>
                    <a:lnTo>
                      <a:pt x="8133" y="9548"/>
                    </a:lnTo>
                    <a:lnTo>
                      <a:pt x="8143" y="9545"/>
                    </a:lnTo>
                    <a:lnTo>
                      <a:pt x="8152" y="9540"/>
                    </a:lnTo>
                    <a:lnTo>
                      <a:pt x="8160" y="9534"/>
                    </a:lnTo>
                    <a:lnTo>
                      <a:pt x="8167" y="9527"/>
                    </a:lnTo>
                    <a:lnTo>
                      <a:pt x="8173" y="9520"/>
                    </a:lnTo>
                    <a:lnTo>
                      <a:pt x="8179" y="9512"/>
                    </a:lnTo>
                    <a:lnTo>
                      <a:pt x="8184" y="9503"/>
                    </a:lnTo>
                    <a:lnTo>
                      <a:pt x="8189" y="9492"/>
                    </a:lnTo>
                    <a:lnTo>
                      <a:pt x="8193" y="9481"/>
                    </a:lnTo>
                    <a:lnTo>
                      <a:pt x="8196" y="9468"/>
                    </a:lnTo>
                    <a:lnTo>
                      <a:pt x="8224" y="9471"/>
                    </a:lnTo>
                    <a:lnTo>
                      <a:pt x="8251" y="9476"/>
                    </a:lnTo>
                    <a:lnTo>
                      <a:pt x="8277" y="9481"/>
                    </a:lnTo>
                    <a:lnTo>
                      <a:pt x="8305" y="9485"/>
                    </a:lnTo>
                    <a:lnTo>
                      <a:pt x="8332" y="9490"/>
                    </a:lnTo>
                    <a:lnTo>
                      <a:pt x="8360" y="9495"/>
                    </a:lnTo>
                    <a:lnTo>
                      <a:pt x="8387" y="9499"/>
                    </a:lnTo>
                    <a:lnTo>
                      <a:pt x="8414" y="9504"/>
                    </a:lnTo>
                    <a:lnTo>
                      <a:pt x="8419" y="9519"/>
                    </a:lnTo>
                    <a:lnTo>
                      <a:pt x="8424" y="9531"/>
                    </a:lnTo>
                    <a:lnTo>
                      <a:pt x="8428" y="9540"/>
                    </a:lnTo>
                    <a:lnTo>
                      <a:pt x="8433" y="9548"/>
                    </a:lnTo>
                    <a:lnTo>
                      <a:pt x="8436" y="9556"/>
                    </a:lnTo>
                    <a:lnTo>
                      <a:pt x="8441" y="9566"/>
                    </a:lnTo>
                    <a:lnTo>
                      <a:pt x="8445" y="9578"/>
                    </a:lnTo>
                    <a:lnTo>
                      <a:pt x="8449" y="9595"/>
                    </a:lnTo>
                    <a:lnTo>
                      <a:pt x="8463" y="9598"/>
                    </a:lnTo>
                    <a:lnTo>
                      <a:pt x="8476" y="9603"/>
                    </a:lnTo>
                    <a:lnTo>
                      <a:pt x="8490" y="9607"/>
                    </a:lnTo>
                    <a:lnTo>
                      <a:pt x="8505" y="9612"/>
                    </a:lnTo>
                    <a:lnTo>
                      <a:pt x="8505" y="9621"/>
                    </a:lnTo>
                    <a:lnTo>
                      <a:pt x="8505" y="9631"/>
                    </a:lnTo>
                    <a:lnTo>
                      <a:pt x="8521" y="9639"/>
                    </a:lnTo>
                    <a:lnTo>
                      <a:pt x="8541" y="9647"/>
                    </a:lnTo>
                    <a:lnTo>
                      <a:pt x="8562" y="9653"/>
                    </a:lnTo>
                    <a:lnTo>
                      <a:pt x="8585" y="9657"/>
                    </a:lnTo>
                    <a:lnTo>
                      <a:pt x="8610" y="9661"/>
                    </a:lnTo>
                    <a:lnTo>
                      <a:pt x="8635" y="9664"/>
                    </a:lnTo>
                    <a:lnTo>
                      <a:pt x="8659" y="9665"/>
                    </a:lnTo>
                    <a:lnTo>
                      <a:pt x="8685" y="9667"/>
                    </a:lnTo>
                    <a:lnTo>
                      <a:pt x="8699" y="9707"/>
                    </a:lnTo>
                    <a:lnTo>
                      <a:pt x="8713" y="9748"/>
                    </a:lnTo>
                    <a:lnTo>
                      <a:pt x="8727" y="9789"/>
                    </a:lnTo>
                    <a:lnTo>
                      <a:pt x="8740" y="9828"/>
                    </a:lnTo>
                    <a:lnTo>
                      <a:pt x="8760" y="9834"/>
                    </a:lnTo>
                    <a:lnTo>
                      <a:pt x="8778" y="9839"/>
                    </a:lnTo>
                    <a:lnTo>
                      <a:pt x="8794" y="9844"/>
                    </a:lnTo>
                    <a:lnTo>
                      <a:pt x="8810" y="9850"/>
                    </a:lnTo>
                    <a:lnTo>
                      <a:pt x="8826" y="9855"/>
                    </a:lnTo>
                    <a:lnTo>
                      <a:pt x="8843" y="9860"/>
                    </a:lnTo>
                    <a:lnTo>
                      <a:pt x="8863" y="9863"/>
                    </a:lnTo>
                    <a:lnTo>
                      <a:pt x="8885" y="9865"/>
                    </a:lnTo>
                    <a:lnTo>
                      <a:pt x="8885" y="9875"/>
                    </a:lnTo>
                    <a:lnTo>
                      <a:pt x="8885" y="9884"/>
                    </a:lnTo>
                    <a:lnTo>
                      <a:pt x="8885" y="9893"/>
                    </a:lnTo>
                    <a:lnTo>
                      <a:pt x="8885" y="9903"/>
                    </a:lnTo>
                    <a:lnTo>
                      <a:pt x="8910" y="9906"/>
                    </a:lnTo>
                    <a:lnTo>
                      <a:pt x="8932" y="9913"/>
                    </a:lnTo>
                    <a:lnTo>
                      <a:pt x="8954" y="9920"/>
                    </a:lnTo>
                    <a:lnTo>
                      <a:pt x="8974" y="9928"/>
                    </a:lnTo>
                    <a:lnTo>
                      <a:pt x="8995" y="9936"/>
                    </a:lnTo>
                    <a:lnTo>
                      <a:pt x="9017" y="9944"/>
                    </a:lnTo>
                    <a:lnTo>
                      <a:pt x="9040" y="9951"/>
                    </a:lnTo>
                    <a:lnTo>
                      <a:pt x="9067" y="9957"/>
                    </a:lnTo>
                    <a:lnTo>
                      <a:pt x="9067" y="9965"/>
                    </a:lnTo>
                    <a:lnTo>
                      <a:pt x="9067" y="9975"/>
                    </a:lnTo>
                    <a:lnTo>
                      <a:pt x="9067" y="9984"/>
                    </a:lnTo>
                    <a:lnTo>
                      <a:pt x="9067" y="9993"/>
                    </a:lnTo>
                    <a:lnTo>
                      <a:pt x="9090" y="9997"/>
                    </a:lnTo>
                    <a:lnTo>
                      <a:pt x="9109" y="10001"/>
                    </a:lnTo>
                    <a:lnTo>
                      <a:pt x="9123" y="10007"/>
                    </a:lnTo>
                    <a:lnTo>
                      <a:pt x="9133" y="10013"/>
                    </a:lnTo>
                    <a:lnTo>
                      <a:pt x="9141" y="10019"/>
                    </a:lnTo>
                    <a:lnTo>
                      <a:pt x="9146" y="10026"/>
                    </a:lnTo>
                    <a:lnTo>
                      <a:pt x="9149" y="10034"/>
                    </a:lnTo>
                    <a:lnTo>
                      <a:pt x="9151" y="10041"/>
                    </a:lnTo>
                    <a:lnTo>
                      <a:pt x="9152" y="10057"/>
                    </a:lnTo>
                    <a:lnTo>
                      <a:pt x="9153" y="10072"/>
                    </a:lnTo>
                    <a:lnTo>
                      <a:pt x="9155" y="10080"/>
                    </a:lnTo>
                    <a:lnTo>
                      <a:pt x="9160" y="10088"/>
                    </a:lnTo>
                    <a:lnTo>
                      <a:pt x="9166" y="10095"/>
                    </a:lnTo>
                    <a:lnTo>
                      <a:pt x="9174" y="10102"/>
                    </a:lnTo>
                    <a:lnTo>
                      <a:pt x="9183" y="10102"/>
                    </a:lnTo>
                    <a:lnTo>
                      <a:pt x="9192" y="10102"/>
                    </a:lnTo>
                    <a:lnTo>
                      <a:pt x="9202" y="10102"/>
                    </a:lnTo>
                    <a:lnTo>
                      <a:pt x="9211" y="10102"/>
                    </a:lnTo>
                    <a:lnTo>
                      <a:pt x="9211" y="10111"/>
                    </a:lnTo>
                    <a:lnTo>
                      <a:pt x="9211" y="10119"/>
                    </a:lnTo>
                    <a:lnTo>
                      <a:pt x="9211" y="10128"/>
                    </a:lnTo>
                    <a:lnTo>
                      <a:pt x="9211" y="10137"/>
                    </a:lnTo>
                    <a:lnTo>
                      <a:pt x="9248" y="10137"/>
                    </a:lnTo>
                    <a:lnTo>
                      <a:pt x="9284" y="10137"/>
                    </a:lnTo>
                    <a:lnTo>
                      <a:pt x="9319" y="10137"/>
                    </a:lnTo>
                    <a:lnTo>
                      <a:pt x="9356" y="10137"/>
                    </a:lnTo>
                    <a:lnTo>
                      <a:pt x="9356" y="10147"/>
                    </a:lnTo>
                    <a:lnTo>
                      <a:pt x="9356" y="10156"/>
                    </a:lnTo>
                    <a:lnTo>
                      <a:pt x="9370" y="10162"/>
                    </a:lnTo>
                    <a:lnTo>
                      <a:pt x="9384" y="10165"/>
                    </a:lnTo>
                    <a:lnTo>
                      <a:pt x="9398" y="10169"/>
                    </a:lnTo>
                    <a:lnTo>
                      <a:pt x="9413" y="10171"/>
                    </a:lnTo>
                    <a:lnTo>
                      <a:pt x="9444" y="10173"/>
                    </a:lnTo>
                    <a:lnTo>
                      <a:pt x="9483" y="10173"/>
                    </a:lnTo>
                    <a:lnTo>
                      <a:pt x="9483" y="10165"/>
                    </a:lnTo>
                    <a:lnTo>
                      <a:pt x="9483" y="10156"/>
                    </a:lnTo>
                    <a:lnTo>
                      <a:pt x="9483" y="10147"/>
                    </a:lnTo>
                    <a:lnTo>
                      <a:pt x="9483" y="10137"/>
                    </a:lnTo>
                    <a:lnTo>
                      <a:pt x="9500" y="10136"/>
                    </a:lnTo>
                    <a:lnTo>
                      <a:pt x="9513" y="10135"/>
                    </a:lnTo>
                    <a:lnTo>
                      <a:pt x="9523" y="10133"/>
                    </a:lnTo>
                    <a:lnTo>
                      <a:pt x="9530" y="10130"/>
                    </a:lnTo>
                    <a:lnTo>
                      <a:pt x="9536" y="10127"/>
                    </a:lnTo>
                    <a:lnTo>
                      <a:pt x="9542" y="10121"/>
                    </a:lnTo>
                    <a:lnTo>
                      <a:pt x="9548" y="10113"/>
                    </a:lnTo>
                    <a:lnTo>
                      <a:pt x="9556" y="10102"/>
                    </a:lnTo>
                    <a:lnTo>
                      <a:pt x="9575" y="10105"/>
                    </a:lnTo>
                    <a:lnTo>
                      <a:pt x="9588" y="10108"/>
                    </a:lnTo>
                    <a:lnTo>
                      <a:pt x="9600" y="10112"/>
                    </a:lnTo>
                    <a:lnTo>
                      <a:pt x="9608" y="10115"/>
                    </a:lnTo>
                    <a:lnTo>
                      <a:pt x="9624" y="10124"/>
                    </a:lnTo>
                    <a:lnTo>
                      <a:pt x="9645" y="10137"/>
                    </a:lnTo>
                    <a:lnTo>
                      <a:pt x="9645" y="10147"/>
                    </a:lnTo>
                    <a:lnTo>
                      <a:pt x="9645" y="10156"/>
                    </a:lnTo>
                    <a:lnTo>
                      <a:pt x="9645" y="10165"/>
                    </a:lnTo>
                    <a:lnTo>
                      <a:pt x="9645" y="10173"/>
                    </a:lnTo>
                    <a:lnTo>
                      <a:pt x="9659" y="10177"/>
                    </a:lnTo>
                    <a:lnTo>
                      <a:pt x="9672" y="10181"/>
                    </a:lnTo>
                    <a:lnTo>
                      <a:pt x="9685" y="10186"/>
                    </a:lnTo>
                    <a:lnTo>
                      <a:pt x="9696" y="10192"/>
                    </a:lnTo>
                    <a:lnTo>
                      <a:pt x="9707" y="10199"/>
                    </a:lnTo>
                    <a:lnTo>
                      <a:pt x="9717" y="10206"/>
                    </a:lnTo>
                    <a:lnTo>
                      <a:pt x="9727" y="10213"/>
                    </a:lnTo>
                    <a:lnTo>
                      <a:pt x="9736" y="10222"/>
                    </a:lnTo>
                    <a:lnTo>
                      <a:pt x="9744" y="10230"/>
                    </a:lnTo>
                    <a:lnTo>
                      <a:pt x="9752" y="10240"/>
                    </a:lnTo>
                    <a:lnTo>
                      <a:pt x="9759" y="10249"/>
                    </a:lnTo>
                    <a:lnTo>
                      <a:pt x="9766" y="10259"/>
                    </a:lnTo>
                    <a:lnTo>
                      <a:pt x="9779" y="10280"/>
                    </a:lnTo>
                    <a:lnTo>
                      <a:pt x="9790" y="10301"/>
                    </a:lnTo>
                    <a:lnTo>
                      <a:pt x="9804" y="10301"/>
                    </a:lnTo>
                    <a:lnTo>
                      <a:pt x="9818" y="10301"/>
                    </a:lnTo>
                    <a:lnTo>
                      <a:pt x="9831" y="10301"/>
                    </a:lnTo>
                    <a:lnTo>
                      <a:pt x="9845" y="10301"/>
                    </a:lnTo>
                    <a:lnTo>
                      <a:pt x="9851" y="10320"/>
                    </a:lnTo>
                    <a:lnTo>
                      <a:pt x="9858" y="10336"/>
                    </a:lnTo>
                    <a:lnTo>
                      <a:pt x="9867" y="10349"/>
                    </a:lnTo>
                    <a:lnTo>
                      <a:pt x="9875" y="10362"/>
                    </a:lnTo>
                    <a:lnTo>
                      <a:pt x="9896" y="10385"/>
                    </a:lnTo>
                    <a:lnTo>
                      <a:pt x="9918" y="10411"/>
                    </a:lnTo>
                    <a:lnTo>
                      <a:pt x="9926" y="10411"/>
                    </a:lnTo>
                    <a:lnTo>
                      <a:pt x="9937" y="10411"/>
                    </a:lnTo>
                    <a:lnTo>
                      <a:pt x="9939" y="10416"/>
                    </a:lnTo>
                    <a:lnTo>
                      <a:pt x="9941" y="10421"/>
                    </a:lnTo>
                    <a:lnTo>
                      <a:pt x="9943" y="10427"/>
                    </a:lnTo>
                    <a:lnTo>
                      <a:pt x="9944" y="10431"/>
                    </a:lnTo>
                    <a:lnTo>
                      <a:pt x="9944" y="10441"/>
                    </a:lnTo>
                    <a:lnTo>
                      <a:pt x="9944" y="10450"/>
                    </a:lnTo>
                    <a:lnTo>
                      <a:pt x="9944" y="10459"/>
                    </a:lnTo>
                    <a:lnTo>
                      <a:pt x="9945" y="10467"/>
                    </a:lnTo>
                    <a:lnTo>
                      <a:pt x="9946" y="10471"/>
                    </a:lnTo>
                    <a:lnTo>
                      <a:pt x="9947" y="10474"/>
                    </a:lnTo>
                    <a:lnTo>
                      <a:pt x="9951" y="10479"/>
                    </a:lnTo>
                    <a:lnTo>
                      <a:pt x="9954" y="10482"/>
                    </a:lnTo>
                    <a:lnTo>
                      <a:pt x="9964" y="10482"/>
                    </a:lnTo>
                    <a:lnTo>
                      <a:pt x="9973" y="10482"/>
                    </a:lnTo>
                    <a:lnTo>
                      <a:pt x="9982" y="10482"/>
                    </a:lnTo>
                    <a:lnTo>
                      <a:pt x="9990" y="10482"/>
                    </a:lnTo>
                    <a:lnTo>
                      <a:pt x="9990" y="10492"/>
                    </a:lnTo>
                    <a:lnTo>
                      <a:pt x="9990" y="10501"/>
                    </a:lnTo>
                    <a:lnTo>
                      <a:pt x="10000" y="10506"/>
                    </a:lnTo>
                    <a:lnTo>
                      <a:pt x="10009" y="10510"/>
                    </a:lnTo>
                    <a:lnTo>
                      <a:pt x="10018" y="10514"/>
                    </a:lnTo>
                    <a:lnTo>
                      <a:pt x="10027" y="10518"/>
                    </a:lnTo>
                    <a:lnTo>
                      <a:pt x="10032" y="10532"/>
                    </a:lnTo>
                    <a:lnTo>
                      <a:pt x="10036" y="10546"/>
                    </a:lnTo>
                    <a:lnTo>
                      <a:pt x="10040" y="10560"/>
                    </a:lnTo>
                    <a:lnTo>
                      <a:pt x="10045" y="10573"/>
                    </a:lnTo>
                    <a:lnTo>
                      <a:pt x="10056" y="10581"/>
                    </a:lnTo>
                    <a:lnTo>
                      <a:pt x="10067" y="10588"/>
                    </a:lnTo>
                    <a:lnTo>
                      <a:pt x="10078" y="10594"/>
                    </a:lnTo>
                    <a:lnTo>
                      <a:pt x="10089" y="10600"/>
                    </a:lnTo>
                    <a:lnTo>
                      <a:pt x="10111" y="10609"/>
                    </a:lnTo>
                    <a:lnTo>
                      <a:pt x="10132" y="10618"/>
                    </a:lnTo>
                    <a:lnTo>
                      <a:pt x="10142" y="10624"/>
                    </a:lnTo>
                    <a:lnTo>
                      <a:pt x="10153" y="10629"/>
                    </a:lnTo>
                    <a:lnTo>
                      <a:pt x="10162" y="10636"/>
                    </a:lnTo>
                    <a:lnTo>
                      <a:pt x="10173" y="10643"/>
                    </a:lnTo>
                    <a:lnTo>
                      <a:pt x="10182" y="10651"/>
                    </a:lnTo>
                    <a:lnTo>
                      <a:pt x="10191" y="10660"/>
                    </a:lnTo>
                    <a:lnTo>
                      <a:pt x="10199" y="10671"/>
                    </a:lnTo>
                    <a:lnTo>
                      <a:pt x="10207" y="10682"/>
                    </a:lnTo>
                    <a:lnTo>
                      <a:pt x="10221" y="10682"/>
                    </a:lnTo>
                    <a:lnTo>
                      <a:pt x="10235" y="10682"/>
                    </a:lnTo>
                    <a:lnTo>
                      <a:pt x="10249" y="10682"/>
                    </a:lnTo>
                    <a:lnTo>
                      <a:pt x="10263" y="10682"/>
                    </a:lnTo>
                    <a:lnTo>
                      <a:pt x="10263" y="10692"/>
                    </a:lnTo>
                    <a:lnTo>
                      <a:pt x="10263" y="10701"/>
                    </a:lnTo>
                    <a:lnTo>
                      <a:pt x="10263" y="10709"/>
                    </a:lnTo>
                    <a:lnTo>
                      <a:pt x="10263" y="10718"/>
                    </a:lnTo>
                    <a:lnTo>
                      <a:pt x="10271" y="10718"/>
                    </a:lnTo>
                    <a:lnTo>
                      <a:pt x="10281" y="10718"/>
                    </a:lnTo>
                    <a:lnTo>
                      <a:pt x="10290" y="10718"/>
                    </a:lnTo>
                    <a:lnTo>
                      <a:pt x="10299" y="10718"/>
                    </a:lnTo>
                    <a:lnTo>
                      <a:pt x="10301" y="10728"/>
                    </a:lnTo>
                    <a:lnTo>
                      <a:pt x="10306" y="10737"/>
                    </a:lnTo>
                    <a:lnTo>
                      <a:pt x="10310" y="10746"/>
                    </a:lnTo>
                    <a:lnTo>
                      <a:pt x="10314" y="10755"/>
                    </a:lnTo>
                    <a:lnTo>
                      <a:pt x="10341" y="10755"/>
                    </a:lnTo>
                    <a:lnTo>
                      <a:pt x="10369" y="10755"/>
                    </a:lnTo>
                    <a:lnTo>
                      <a:pt x="10397" y="10755"/>
                    </a:lnTo>
                    <a:lnTo>
                      <a:pt x="10425" y="10755"/>
                    </a:lnTo>
                    <a:lnTo>
                      <a:pt x="10425" y="10764"/>
                    </a:lnTo>
                    <a:lnTo>
                      <a:pt x="10425" y="10773"/>
                    </a:lnTo>
                    <a:lnTo>
                      <a:pt x="10454" y="10775"/>
                    </a:lnTo>
                    <a:lnTo>
                      <a:pt x="10483" y="10778"/>
                    </a:lnTo>
                    <a:lnTo>
                      <a:pt x="10513" y="10780"/>
                    </a:lnTo>
                    <a:lnTo>
                      <a:pt x="10542" y="10782"/>
                    </a:lnTo>
                    <a:lnTo>
                      <a:pt x="10571" y="10783"/>
                    </a:lnTo>
                    <a:lnTo>
                      <a:pt x="10600" y="10786"/>
                    </a:lnTo>
                    <a:lnTo>
                      <a:pt x="10629" y="10788"/>
                    </a:lnTo>
                    <a:lnTo>
                      <a:pt x="10658" y="10790"/>
                    </a:lnTo>
                    <a:lnTo>
                      <a:pt x="10658" y="10800"/>
                    </a:lnTo>
                    <a:lnTo>
                      <a:pt x="10658" y="10809"/>
                    </a:lnTo>
                    <a:lnTo>
                      <a:pt x="10682" y="10809"/>
                    </a:lnTo>
                    <a:lnTo>
                      <a:pt x="10704" y="10809"/>
                    </a:lnTo>
                    <a:lnTo>
                      <a:pt x="10726" y="10809"/>
                    </a:lnTo>
                    <a:lnTo>
                      <a:pt x="10749" y="10809"/>
                    </a:lnTo>
                    <a:lnTo>
                      <a:pt x="10749" y="10818"/>
                    </a:lnTo>
                    <a:lnTo>
                      <a:pt x="10749" y="10826"/>
                    </a:lnTo>
                    <a:lnTo>
                      <a:pt x="10759" y="10826"/>
                    </a:lnTo>
                    <a:lnTo>
                      <a:pt x="10768" y="10826"/>
                    </a:lnTo>
                    <a:lnTo>
                      <a:pt x="10778" y="10826"/>
                    </a:lnTo>
                    <a:lnTo>
                      <a:pt x="10787" y="10826"/>
                    </a:lnTo>
                    <a:lnTo>
                      <a:pt x="10787" y="10837"/>
                    </a:lnTo>
                    <a:lnTo>
                      <a:pt x="10787" y="10846"/>
                    </a:lnTo>
                    <a:lnTo>
                      <a:pt x="10823" y="10846"/>
                    </a:lnTo>
                    <a:lnTo>
                      <a:pt x="10859" y="10846"/>
                    </a:lnTo>
                    <a:lnTo>
                      <a:pt x="10895" y="10846"/>
                    </a:lnTo>
                    <a:lnTo>
                      <a:pt x="10931" y="10846"/>
                    </a:lnTo>
                    <a:lnTo>
                      <a:pt x="10931" y="10854"/>
                    </a:lnTo>
                    <a:lnTo>
                      <a:pt x="10931" y="10864"/>
                    </a:lnTo>
                    <a:lnTo>
                      <a:pt x="10931" y="10872"/>
                    </a:lnTo>
                    <a:lnTo>
                      <a:pt x="10931" y="10881"/>
                    </a:lnTo>
                    <a:lnTo>
                      <a:pt x="10963" y="10888"/>
                    </a:lnTo>
                    <a:lnTo>
                      <a:pt x="10996" y="10895"/>
                    </a:lnTo>
                    <a:lnTo>
                      <a:pt x="11028" y="10901"/>
                    </a:lnTo>
                    <a:lnTo>
                      <a:pt x="11061" y="10906"/>
                    </a:lnTo>
                    <a:lnTo>
                      <a:pt x="11095" y="10911"/>
                    </a:lnTo>
                    <a:lnTo>
                      <a:pt x="11131" y="10915"/>
                    </a:lnTo>
                    <a:lnTo>
                      <a:pt x="11168" y="10917"/>
                    </a:lnTo>
                    <a:lnTo>
                      <a:pt x="11207" y="10918"/>
                    </a:lnTo>
                    <a:lnTo>
                      <a:pt x="11213" y="10918"/>
                    </a:lnTo>
                    <a:lnTo>
                      <a:pt x="11220" y="10918"/>
                    </a:lnTo>
                    <a:lnTo>
                      <a:pt x="11220" y="10909"/>
                    </a:lnTo>
                    <a:lnTo>
                      <a:pt x="11220" y="10900"/>
                    </a:lnTo>
                    <a:lnTo>
                      <a:pt x="11220" y="10890"/>
                    </a:lnTo>
                    <a:lnTo>
                      <a:pt x="11220" y="10881"/>
                    </a:lnTo>
                    <a:lnTo>
                      <a:pt x="11239" y="10881"/>
                    </a:lnTo>
                    <a:lnTo>
                      <a:pt x="11257" y="10881"/>
                    </a:lnTo>
                    <a:lnTo>
                      <a:pt x="11276" y="10881"/>
                    </a:lnTo>
                    <a:lnTo>
                      <a:pt x="11294" y="10881"/>
                    </a:lnTo>
                    <a:lnTo>
                      <a:pt x="11298" y="10867"/>
                    </a:lnTo>
                    <a:lnTo>
                      <a:pt x="11302" y="10854"/>
                    </a:lnTo>
                    <a:lnTo>
                      <a:pt x="11307" y="10840"/>
                    </a:lnTo>
                    <a:lnTo>
                      <a:pt x="11312" y="10826"/>
                    </a:lnTo>
                    <a:lnTo>
                      <a:pt x="11338" y="10809"/>
                    </a:lnTo>
                    <a:lnTo>
                      <a:pt x="11366" y="10790"/>
                    </a:lnTo>
                    <a:lnTo>
                      <a:pt x="11393" y="10773"/>
                    </a:lnTo>
                    <a:lnTo>
                      <a:pt x="11421" y="10755"/>
                    </a:lnTo>
                    <a:lnTo>
                      <a:pt x="11426" y="10728"/>
                    </a:lnTo>
                    <a:lnTo>
                      <a:pt x="11429" y="10701"/>
                    </a:lnTo>
                    <a:lnTo>
                      <a:pt x="11434" y="10673"/>
                    </a:lnTo>
                    <a:lnTo>
                      <a:pt x="11438" y="10645"/>
                    </a:lnTo>
                    <a:lnTo>
                      <a:pt x="11448" y="10645"/>
                    </a:lnTo>
                    <a:lnTo>
                      <a:pt x="11457" y="10645"/>
                    </a:lnTo>
                    <a:lnTo>
                      <a:pt x="11464" y="10642"/>
                    </a:lnTo>
                    <a:lnTo>
                      <a:pt x="11470" y="10638"/>
                    </a:lnTo>
                    <a:lnTo>
                      <a:pt x="11477" y="10637"/>
                    </a:lnTo>
                    <a:lnTo>
                      <a:pt x="11484" y="10637"/>
                    </a:lnTo>
                    <a:lnTo>
                      <a:pt x="11494" y="10637"/>
                    </a:lnTo>
                    <a:lnTo>
                      <a:pt x="11505" y="10640"/>
                    </a:lnTo>
                    <a:lnTo>
                      <a:pt x="11516" y="10644"/>
                    </a:lnTo>
                    <a:lnTo>
                      <a:pt x="11528" y="10649"/>
                    </a:lnTo>
                    <a:lnTo>
                      <a:pt x="11539" y="10653"/>
                    </a:lnTo>
                    <a:lnTo>
                      <a:pt x="11552" y="10658"/>
                    </a:lnTo>
                    <a:lnTo>
                      <a:pt x="11567" y="10660"/>
                    </a:lnTo>
                    <a:lnTo>
                      <a:pt x="11582" y="10662"/>
                    </a:lnTo>
                    <a:lnTo>
                      <a:pt x="11588" y="10662"/>
                    </a:lnTo>
                    <a:lnTo>
                      <a:pt x="11592" y="10662"/>
                    </a:lnTo>
                    <a:lnTo>
                      <a:pt x="11604" y="10661"/>
                    </a:lnTo>
                    <a:lnTo>
                      <a:pt x="11614" y="10660"/>
                    </a:lnTo>
                    <a:lnTo>
                      <a:pt x="11623" y="10657"/>
                    </a:lnTo>
                    <a:lnTo>
                      <a:pt x="11630" y="10654"/>
                    </a:lnTo>
                    <a:lnTo>
                      <a:pt x="11636" y="10651"/>
                    </a:lnTo>
                    <a:lnTo>
                      <a:pt x="11643" y="10647"/>
                    </a:lnTo>
                    <a:lnTo>
                      <a:pt x="11648" y="10646"/>
                    </a:lnTo>
                    <a:lnTo>
                      <a:pt x="11655" y="10645"/>
                    </a:lnTo>
                    <a:lnTo>
                      <a:pt x="11665" y="10659"/>
                    </a:lnTo>
                    <a:lnTo>
                      <a:pt x="11674" y="10673"/>
                    </a:lnTo>
                    <a:lnTo>
                      <a:pt x="11683" y="10687"/>
                    </a:lnTo>
                    <a:lnTo>
                      <a:pt x="11691" y="10700"/>
                    </a:lnTo>
                    <a:lnTo>
                      <a:pt x="11705" y="10704"/>
                    </a:lnTo>
                    <a:lnTo>
                      <a:pt x="11726" y="10709"/>
                    </a:lnTo>
                    <a:lnTo>
                      <a:pt x="11750" y="10715"/>
                    </a:lnTo>
                    <a:lnTo>
                      <a:pt x="11766" y="10718"/>
                    </a:lnTo>
                    <a:lnTo>
                      <a:pt x="11766" y="10728"/>
                    </a:lnTo>
                    <a:lnTo>
                      <a:pt x="11766" y="10737"/>
                    </a:lnTo>
                    <a:lnTo>
                      <a:pt x="11766" y="10746"/>
                    </a:lnTo>
                    <a:lnTo>
                      <a:pt x="11766" y="10755"/>
                    </a:lnTo>
                    <a:lnTo>
                      <a:pt x="11788" y="10758"/>
                    </a:lnTo>
                    <a:lnTo>
                      <a:pt x="11810" y="10760"/>
                    </a:lnTo>
                    <a:lnTo>
                      <a:pt x="11833" y="10761"/>
                    </a:lnTo>
                    <a:lnTo>
                      <a:pt x="11855" y="10764"/>
                    </a:lnTo>
                    <a:lnTo>
                      <a:pt x="11878" y="10766"/>
                    </a:lnTo>
                    <a:lnTo>
                      <a:pt x="11902" y="10768"/>
                    </a:lnTo>
                    <a:lnTo>
                      <a:pt x="11924" y="10771"/>
                    </a:lnTo>
                    <a:lnTo>
                      <a:pt x="11947" y="10773"/>
                    </a:lnTo>
                    <a:lnTo>
                      <a:pt x="11954" y="10789"/>
                    </a:lnTo>
                    <a:lnTo>
                      <a:pt x="11961" y="10803"/>
                    </a:lnTo>
                    <a:lnTo>
                      <a:pt x="11964" y="10811"/>
                    </a:lnTo>
                    <a:lnTo>
                      <a:pt x="11967" y="10821"/>
                    </a:lnTo>
                    <a:lnTo>
                      <a:pt x="11967" y="10832"/>
                    </a:lnTo>
                    <a:lnTo>
                      <a:pt x="11964" y="10846"/>
                    </a:lnTo>
                    <a:lnTo>
                      <a:pt x="11955" y="10846"/>
                    </a:lnTo>
                    <a:lnTo>
                      <a:pt x="11947" y="10846"/>
                    </a:lnTo>
                    <a:lnTo>
                      <a:pt x="11947" y="10862"/>
                    </a:lnTo>
                    <a:lnTo>
                      <a:pt x="11947" y="10881"/>
                    </a:lnTo>
                    <a:lnTo>
                      <a:pt x="11947" y="10900"/>
                    </a:lnTo>
                    <a:lnTo>
                      <a:pt x="11947" y="10918"/>
                    </a:lnTo>
                    <a:lnTo>
                      <a:pt x="11955" y="10918"/>
                    </a:lnTo>
                    <a:lnTo>
                      <a:pt x="11964" y="10918"/>
                    </a:lnTo>
                    <a:lnTo>
                      <a:pt x="11964" y="10932"/>
                    </a:lnTo>
                    <a:lnTo>
                      <a:pt x="11964" y="10945"/>
                    </a:lnTo>
                    <a:lnTo>
                      <a:pt x="11964" y="10959"/>
                    </a:lnTo>
                    <a:lnTo>
                      <a:pt x="11964" y="10973"/>
                    </a:lnTo>
                    <a:lnTo>
                      <a:pt x="11969" y="10977"/>
                    </a:lnTo>
                    <a:lnTo>
                      <a:pt x="11979" y="10986"/>
                    </a:lnTo>
                    <a:lnTo>
                      <a:pt x="11985" y="10990"/>
                    </a:lnTo>
                    <a:lnTo>
                      <a:pt x="11991" y="10996"/>
                    </a:lnTo>
                    <a:lnTo>
                      <a:pt x="11997" y="11002"/>
                    </a:lnTo>
                    <a:lnTo>
                      <a:pt x="12000" y="11008"/>
                    </a:lnTo>
                    <a:lnTo>
                      <a:pt x="12019" y="11008"/>
                    </a:lnTo>
                    <a:lnTo>
                      <a:pt x="12036" y="11008"/>
                    </a:lnTo>
                    <a:lnTo>
                      <a:pt x="12055" y="11008"/>
                    </a:lnTo>
                    <a:lnTo>
                      <a:pt x="12074" y="11008"/>
                    </a:lnTo>
                    <a:lnTo>
                      <a:pt x="12074" y="10999"/>
                    </a:lnTo>
                    <a:lnTo>
                      <a:pt x="12074" y="10990"/>
                    </a:lnTo>
                    <a:lnTo>
                      <a:pt x="12087" y="10990"/>
                    </a:lnTo>
                    <a:lnTo>
                      <a:pt x="12100" y="10990"/>
                    </a:lnTo>
                    <a:lnTo>
                      <a:pt x="12114" y="10990"/>
                    </a:lnTo>
                    <a:lnTo>
                      <a:pt x="12127" y="10990"/>
                    </a:lnTo>
                    <a:lnTo>
                      <a:pt x="12150" y="11018"/>
                    </a:lnTo>
                    <a:lnTo>
                      <a:pt x="12173" y="11045"/>
                    </a:lnTo>
                    <a:lnTo>
                      <a:pt x="12195" y="11072"/>
                    </a:lnTo>
                    <a:lnTo>
                      <a:pt x="12219" y="11098"/>
                    </a:lnTo>
                    <a:lnTo>
                      <a:pt x="12227" y="11098"/>
                    </a:lnTo>
                    <a:lnTo>
                      <a:pt x="12236" y="11098"/>
                    </a:lnTo>
                    <a:lnTo>
                      <a:pt x="12245" y="11098"/>
                    </a:lnTo>
                    <a:lnTo>
                      <a:pt x="12255" y="11098"/>
                    </a:lnTo>
                    <a:lnTo>
                      <a:pt x="12255" y="11109"/>
                    </a:lnTo>
                    <a:lnTo>
                      <a:pt x="12255" y="11118"/>
                    </a:lnTo>
                    <a:lnTo>
                      <a:pt x="12267" y="11125"/>
                    </a:lnTo>
                    <a:lnTo>
                      <a:pt x="12276" y="11127"/>
                    </a:lnTo>
                    <a:lnTo>
                      <a:pt x="12281" y="11128"/>
                    </a:lnTo>
                    <a:lnTo>
                      <a:pt x="12286" y="11128"/>
                    </a:lnTo>
                    <a:lnTo>
                      <a:pt x="12290" y="11130"/>
                    </a:lnTo>
                    <a:lnTo>
                      <a:pt x="12293" y="11133"/>
                    </a:lnTo>
                    <a:lnTo>
                      <a:pt x="12299" y="11141"/>
                    </a:lnTo>
                    <a:lnTo>
                      <a:pt x="12308" y="11154"/>
                    </a:lnTo>
                    <a:lnTo>
                      <a:pt x="12344" y="11152"/>
                    </a:lnTo>
                    <a:lnTo>
                      <a:pt x="12381" y="11149"/>
                    </a:lnTo>
                    <a:lnTo>
                      <a:pt x="12417" y="11147"/>
                    </a:lnTo>
                    <a:lnTo>
                      <a:pt x="12453" y="11145"/>
                    </a:lnTo>
                    <a:lnTo>
                      <a:pt x="12490" y="11142"/>
                    </a:lnTo>
                    <a:lnTo>
                      <a:pt x="12526" y="11140"/>
                    </a:lnTo>
                    <a:lnTo>
                      <a:pt x="12562" y="11138"/>
                    </a:lnTo>
                    <a:lnTo>
                      <a:pt x="12598" y="11135"/>
                    </a:lnTo>
                    <a:lnTo>
                      <a:pt x="12603" y="11149"/>
                    </a:lnTo>
                    <a:lnTo>
                      <a:pt x="12608" y="11163"/>
                    </a:lnTo>
                    <a:lnTo>
                      <a:pt x="12612" y="11176"/>
                    </a:lnTo>
                    <a:lnTo>
                      <a:pt x="12616" y="11190"/>
                    </a:lnTo>
                    <a:lnTo>
                      <a:pt x="12608" y="11190"/>
                    </a:lnTo>
                    <a:lnTo>
                      <a:pt x="12598" y="11190"/>
                    </a:lnTo>
                    <a:lnTo>
                      <a:pt x="12598" y="11213"/>
                    </a:lnTo>
                    <a:lnTo>
                      <a:pt x="12598" y="11235"/>
                    </a:lnTo>
                    <a:lnTo>
                      <a:pt x="12598" y="11259"/>
                    </a:lnTo>
                    <a:lnTo>
                      <a:pt x="12598" y="11281"/>
                    </a:lnTo>
                    <a:lnTo>
                      <a:pt x="12608" y="11281"/>
                    </a:lnTo>
                    <a:lnTo>
                      <a:pt x="12616" y="11281"/>
                    </a:lnTo>
                    <a:lnTo>
                      <a:pt x="12616" y="11317"/>
                    </a:lnTo>
                    <a:lnTo>
                      <a:pt x="12616" y="11353"/>
                    </a:lnTo>
                    <a:lnTo>
                      <a:pt x="12616" y="11389"/>
                    </a:lnTo>
                    <a:lnTo>
                      <a:pt x="12616" y="11426"/>
                    </a:lnTo>
                    <a:lnTo>
                      <a:pt x="12608" y="11426"/>
                    </a:lnTo>
                    <a:lnTo>
                      <a:pt x="12598" y="11426"/>
                    </a:lnTo>
                    <a:lnTo>
                      <a:pt x="12598" y="11453"/>
                    </a:lnTo>
                    <a:lnTo>
                      <a:pt x="12598" y="11481"/>
                    </a:lnTo>
                    <a:lnTo>
                      <a:pt x="12598" y="11507"/>
                    </a:lnTo>
                    <a:lnTo>
                      <a:pt x="12598" y="11534"/>
                    </a:lnTo>
                    <a:lnTo>
                      <a:pt x="12608" y="11534"/>
                    </a:lnTo>
                    <a:lnTo>
                      <a:pt x="12617" y="11534"/>
                    </a:lnTo>
                    <a:lnTo>
                      <a:pt x="12626" y="11534"/>
                    </a:lnTo>
                    <a:lnTo>
                      <a:pt x="12634" y="11534"/>
                    </a:lnTo>
                    <a:lnTo>
                      <a:pt x="12634" y="11543"/>
                    </a:lnTo>
                    <a:lnTo>
                      <a:pt x="12634" y="11551"/>
                    </a:lnTo>
                    <a:lnTo>
                      <a:pt x="12634" y="11561"/>
                    </a:lnTo>
                    <a:lnTo>
                      <a:pt x="12634" y="11570"/>
                    </a:lnTo>
                    <a:lnTo>
                      <a:pt x="12667" y="11570"/>
                    </a:lnTo>
                    <a:lnTo>
                      <a:pt x="12698" y="11570"/>
                    </a:lnTo>
                    <a:lnTo>
                      <a:pt x="12731" y="11570"/>
                    </a:lnTo>
                    <a:lnTo>
                      <a:pt x="12763" y="11570"/>
                    </a:lnTo>
                    <a:lnTo>
                      <a:pt x="12763" y="11561"/>
                    </a:lnTo>
                    <a:lnTo>
                      <a:pt x="12763" y="11553"/>
                    </a:lnTo>
                    <a:lnTo>
                      <a:pt x="12771" y="11548"/>
                    </a:lnTo>
                    <a:lnTo>
                      <a:pt x="12780" y="11544"/>
                    </a:lnTo>
                    <a:lnTo>
                      <a:pt x="12785" y="11541"/>
                    </a:lnTo>
                    <a:lnTo>
                      <a:pt x="12792" y="11540"/>
                    </a:lnTo>
                    <a:lnTo>
                      <a:pt x="12809" y="11536"/>
                    </a:lnTo>
                    <a:lnTo>
                      <a:pt x="12834" y="11534"/>
                    </a:lnTo>
                    <a:lnTo>
                      <a:pt x="12834" y="11525"/>
                    </a:lnTo>
                    <a:lnTo>
                      <a:pt x="12834" y="11517"/>
                    </a:lnTo>
                    <a:lnTo>
                      <a:pt x="12834" y="11508"/>
                    </a:lnTo>
                    <a:lnTo>
                      <a:pt x="12834" y="11499"/>
                    </a:lnTo>
                    <a:lnTo>
                      <a:pt x="12843" y="11493"/>
                    </a:lnTo>
                    <a:lnTo>
                      <a:pt x="12852" y="11489"/>
                    </a:lnTo>
                    <a:lnTo>
                      <a:pt x="12861" y="11484"/>
                    </a:lnTo>
                    <a:lnTo>
                      <a:pt x="12870" y="11479"/>
                    </a:lnTo>
                    <a:lnTo>
                      <a:pt x="12875" y="11443"/>
                    </a:lnTo>
                    <a:lnTo>
                      <a:pt x="12879" y="11407"/>
                    </a:lnTo>
                    <a:lnTo>
                      <a:pt x="12884" y="11371"/>
                    </a:lnTo>
                    <a:lnTo>
                      <a:pt x="12888" y="11335"/>
                    </a:lnTo>
                    <a:lnTo>
                      <a:pt x="12898" y="11335"/>
                    </a:lnTo>
                    <a:lnTo>
                      <a:pt x="12907" y="11335"/>
                    </a:lnTo>
                    <a:lnTo>
                      <a:pt x="12907" y="11326"/>
                    </a:lnTo>
                    <a:lnTo>
                      <a:pt x="12907" y="11317"/>
                    </a:lnTo>
                    <a:lnTo>
                      <a:pt x="12907" y="11307"/>
                    </a:lnTo>
                    <a:lnTo>
                      <a:pt x="12907" y="11298"/>
                    </a:lnTo>
                    <a:lnTo>
                      <a:pt x="12915" y="11298"/>
                    </a:lnTo>
                    <a:lnTo>
                      <a:pt x="12925" y="11298"/>
                    </a:lnTo>
                    <a:lnTo>
                      <a:pt x="12929" y="11285"/>
                    </a:lnTo>
                    <a:lnTo>
                      <a:pt x="12934" y="11271"/>
                    </a:lnTo>
                    <a:lnTo>
                      <a:pt x="12939" y="11259"/>
                    </a:lnTo>
                    <a:lnTo>
                      <a:pt x="12943" y="11245"/>
                    </a:lnTo>
                    <a:lnTo>
                      <a:pt x="12953" y="11245"/>
                    </a:lnTo>
                    <a:lnTo>
                      <a:pt x="12962" y="11245"/>
                    </a:lnTo>
                    <a:lnTo>
                      <a:pt x="12971" y="11245"/>
                    </a:lnTo>
                    <a:lnTo>
                      <a:pt x="12979" y="11245"/>
                    </a:lnTo>
                    <a:lnTo>
                      <a:pt x="12983" y="11227"/>
                    </a:lnTo>
                    <a:lnTo>
                      <a:pt x="12986" y="11210"/>
                    </a:lnTo>
                    <a:lnTo>
                      <a:pt x="12991" y="11195"/>
                    </a:lnTo>
                    <a:lnTo>
                      <a:pt x="12997" y="11181"/>
                    </a:lnTo>
                    <a:lnTo>
                      <a:pt x="13008" y="11155"/>
                    </a:lnTo>
                    <a:lnTo>
                      <a:pt x="13022" y="11132"/>
                    </a:lnTo>
                    <a:lnTo>
                      <a:pt x="13036" y="11110"/>
                    </a:lnTo>
                    <a:lnTo>
                      <a:pt x="13050" y="11085"/>
                    </a:lnTo>
                    <a:lnTo>
                      <a:pt x="13056" y="11073"/>
                    </a:lnTo>
                    <a:lnTo>
                      <a:pt x="13062" y="11059"/>
                    </a:lnTo>
                    <a:lnTo>
                      <a:pt x="13066" y="11044"/>
                    </a:lnTo>
                    <a:lnTo>
                      <a:pt x="13070" y="11027"/>
                    </a:lnTo>
                    <a:lnTo>
                      <a:pt x="13090" y="11023"/>
                    </a:lnTo>
                    <a:lnTo>
                      <a:pt x="13105" y="11017"/>
                    </a:lnTo>
                    <a:lnTo>
                      <a:pt x="13112" y="11013"/>
                    </a:lnTo>
                    <a:lnTo>
                      <a:pt x="13116" y="11010"/>
                    </a:lnTo>
                    <a:lnTo>
                      <a:pt x="13121" y="11006"/>
                    </a:lnTo>
                    <a:lnTo>
                      <a:pt x="13126" y="11002"/>
                    </a:lnTo>
                    <a:lnTo>
                      <a:pt x="13129" y="10996"/>
                    </a:lnTo>
                    <a:lnTo>
                      <a:pt x="13131" y="10990"/>
                    </a:lnTo>
                    <a:lnTo>
                      <a:pt x="13134" y="10984"/>
                    </a:lnTo>
                    <a:lnTo>
                      <a:pt x="13136" y="10976"/>
                    </a:lnTo>
                    <a:lnTo>
                      <a:pt x="13140" y="10959"/>
                    </a:lnTo>
                    <a:lnTo>
                      <a:pt x="13141" y="10937"/>
                    </a:lnTo>
                    <a:lnTo>
                      <a:pt x="13151" y="10937"/>
                    </a:lnTo>
                    <a:lnTo>
                      <a:pt x="13160" y="10937"/>
                    </a:lnTo>
                    <a:lnTo>
                      <a:pt x="13170" y="10937"/>
                    </a:lnTo>
                    <a:lnTo>
                      <a:pt x="13179" y="10937"/>
                    </a:lnTo>
                    <a:lnTo>
                      <a:pt x="13179" y="10927"/>
                    </a:lnTo>
                    <a:lnTo>
                      <a:pt x="13179" y="10918"/>
                    </a:lnTo>
                    <a:lnTo>
                      <a:pt x="13179" y="10909"/>
                    </a:lnTo>
                    <a:lnTo>
                      <a:pt x="13179" y="10901"/>
                    </a:lnTo>
                    <a:lnTo>
                      <a:pt x="13201" y="10895"/>
                    </a:lnTo>
                    <a:lnTo>
                      <a:pt x="13224" y="10890"/>
                    </a:lnTo>
                    <a:lnTo>
                      <a:pt x="13246" y="10886"/>
                    </a:lnTo>
                    <a:lnTo>
                      <a:pt x="13270" y="10881"/>
                    </a:lnTo>
                    <a:lnTo>
                      <a:pt x="13270" y="10872"/>
                    </a:lnTo>
                    <a:lnTo>
                      <a:pt x="13270" y="10864"/>
                    </a:lnTo>
                    <a:lnTo>
                      <a:pt x="13278" y="10864"/>
                    </a:lnTo>
                    <a:lnTo>
                      <a:pt x="13288" y="10864"/>
                    </a:lnTo>
                    <a:lnTo>
                      <a:pt x="13288" y="10850"/>
                    </a:lnTo>
                    <a:lnTo>
                      <a:pt x="13288" y="10837"/>
                    </a:lnTo>
                    <a:lnTo>
                      <a:pt x="13288" y="10823"/>
                    </a:lnTo>
                    <a:lnTo>
                      <a:pt x="13288" y="10809"/>
                    </a:lnTo>
                    <a:lnTo>
                      <a:pt x="13297" y="10809"/>
                    </a:lnTo>
                    <a:lnTo>
                      <a:pt x="13307" y="10809"/>
                    </a:lnTo>
                    <a:lnTo>
                      <a:pt x="13315" y="10809"/>
                    </a:lnTo>
                    <a:lnTo>
                      <a:pt x="13323" y="10809"/>
                    </a:lnTo>
                    <a:lnTo>
                      <a:pt x="13327" y="10784"/>
                    </a:lnTo>
                    <a:lnTo>
                      <a:pt x="13331" y="10767"/>
                    </a:lnTo>
                    <a:lnTo>
                      <a:pt x="13337" y="10755"/>
                    </a:lnTo>
                    <a:lnTo>
                      <a:pt x="13342" y="10745"/>
                    </a:lnTo>
                    <a:lnTo>
                      <a:pt x="13346" y="10736"/>
                    </a:lnTo>
                    <a:lnTo>
                      <a:pt x="13351" y="10724"/>
                    </a:lnTo>
                    <a:lnTo>
                      <a:pt x="13356" y="10707"/>
                    </a:lnTo>
                    <a:lnTo>
                      <a:pt x="13359" y="10682"/>
                    </a:lnTo>
                    <a:lnTo>
                      <a:pt x="13373" y="10678"/>
                    </a:lnTo>
                    <a:lnTo>
                      <a:pt x="13387" y="10673"/>
                    </a:lnTo>
                    <a:lnTo>
                      <a:pt x="13401" y="10668"/>
                    </a:lnTo>
                    <a:lnTo>
                      <a:pt x="13415" y="10662"/>
                    </a:lnTo>
                    <a:lnTo>
                      <a:pt x="13415" y="10654"/>
                    </a:lnTo>
                    <a:lnTo>
                      <a:pt x="13415" y="10645"/>
                    </a:lnTo>
                    <a:lnTo>
                      <a:pt x="13432" y="10645"/>
                    </a:lnTo>
                    <a:lnTo>
                      <a:pt x="13450" y="10645"/>
                    </a:lnTo>
                    <a:lnTo>
                      <a:pt x="13468" y="10645"/>
                    </a:lnTo>
                    <a:lnTo>
                      <a:pt x="13486" y="10645"/>
                    </a:lnTo>
                    <a:lnTo>
                      <a:pt x="13491" y="10637"/>
                    </a:lnTo>
                    <a:lnTo>
                      <a:pt x="13496" y="10628"/>
                    </a:lnTo>
                    <a:lnTo>
                      <a:pt x="13501" y="10618"/>
                    </a:lnTo>
                    <a:lnTo>
                      <a:pt x="13505" y="10609"/>
                    </a:lnTo>
                    <a:lnTo>
                      <a:pt x="13515" y="10609"/>
                    </a:lnTo>
                    <a:lnTo>
                      <a:pt x="13524" y="10609"/>
                    </a:lnTo>
                    <a:lnTo>
                      <a:pt x="13532" y="10609"/>
                    </a:lnTo>
                    <a:lnTo>
                      <a:pt x="13540" y="10609"/>
                    </a:lnTo>
                    <a:lnTo>
                      <a:pt x="13545" y="10604"/>
                    </a:lnTo>
                    <a:lnTo>
                      <a:pt x="13548" y="10599"/>
                    </a:lnTo>
                    <a:lnTo>
                      <a:pt x="13552" y="10593"/>
                    </a:lnTo>
                    <a:lnTo>
                      <a:pt x="13555" y="10585"/>
                    </a:lnTo>
                    <a:lnTo>
                      <a:pt x="13559" y="10578"/>
                    </a:lnTo>
                    <a:lnTo>
                      <a:pt x="13563" y="10570"/>
                    </a:lnTo>
                    <a:lnTo>
                      <a:pt x="13569" y="10563"/>
                    </a:lnTo>
                    <a:lnTo>
                      <a:pt x="13576" y="10556"/>
                    </a:lnTo>
                    <a:lnTo>
                      <a:pt x="13576" y="10546"/>
                    </a:lnTo>
                    <a:lnTo>
                      <a:pt x="13576" y="10538"/>
                    </a:lnTo>
                    <a:lnTo>
                      <a:pt x="13587" y="10538"/>
                    </a:lnTo>
                    <a:lnTo>
                      <a:pt x="13597" y="10538"/>
                    </a:lnTo>
                    <a:lnTo>
                      <a:pt x="13597" y="10546"/>
                    </a:lnTo>
                    <a:lnTo>
                      <a:pt x="13597" y="10556"/>
                    </a:lnTo>
                    <a:lnTo>
                      <a:pt x="13617" y="10560"/>
                    </a:lnTo>
                    <a:lnTo>
                      <a:pt x="13637" y="10566"/>
                    </a:lnTo>
                    <a:lnTo>
                      <a:pt x="13655" y="10571"/>
                    </a:lnTo>
                    <a:lnTo>
                      <a:pt x="13673" y="10578"/>
                    </a:lnTo>
                    <a:lnTo>
                      <a:pt x="13690" y="10583"/>
                    </a:lnTo>
                    <a:lnTo>
                      <a:pt x="13707" y="10592"/>
                    </a:lnTo>
                    <a:lnTo>
                      <a:pt x="13724" y="10600"/>
                    </a:lnTo>
                    <a:lnTo>
                      <a:pt x="13741" y="10609"/>
                    </a:lnTo>
                    <a:lnTo>
                      <a:pt x="13741" y="10618"/>
                    </a:lnTo>
                    <a:lnTo>
                      <a:pt x="13741" y="10628"/>
                    </a:lnTo>
                    <a:lnTo>
                      <a:pt x="13754" y="10632"/>
                    </a:lnTo>
                    <a:lnTo>
                      <a:pt x="13768" y="10637"/>
                    </a:lnTo>
                    <a:lnTo>
                      <a:pt x="13781" y="10642"/>
                    </a:lnTo>
                    <a:lnTo>
                      <a:pt x="13794" y="10645"/>
                    </a:lnTo>
                    <a:lnTo>
                      <a:pt x="13799" y="10659"/>
                    </a:lnTo>
                    <a:lnTo>
                      <a:pt x="13804" y="10673"/>
                    </a:lnTo>
                    <a:lnTo>
                      <a:pt x="13808" y="10687"/>
                    </a:lnTo>
                    <a:lnTo>
                      <a:pt x="13813" y="10700"/>
                    </a:lnTo>
                    <a:lnTo>
                      <a:pt x="13827" y="10700"/>
                    </a:lnTo>
                    <a:lnTo>
                      <a:pt x="13841" y="10700"/>
                    </a:lnTo>
                    <a:lnTo>
                      <a:pt x="13855" y="10700"/>
                    </a:lnTo>
                    <a:lnTo>
                      <a:pt x="13868" y="10700"/>
                    </a:lnTo>
                    <a:lnTo>
                      <a:pt x="13873" y="10719"/>
                    </a:lnTo>
                    <a:lnTo>
                      <a:pt x="13879" y="10736"/>
                    </a:lnTo>
                    <a:lnTo>
                      <a:pt x="13884" y="10744"/>
                    </a:lnTo>
                    <a:lnTo>
                      <a:pt x="13887" y="10750"/>
                    </a:lnTo>
                    <a:lnTo>
                      <a:pt x="13892" y="10757"/>
                    </a:lnTo>
                    <a:lnTo>
                      <a:pt x="13897" y="10761"/>
                    </a:lnTo>
                    <a:lnTo>
                      <a:pt x="13902" y="10767"/>
                    </a:lnTo>
                    <a:lnTo>
                      <a:pt x="13908" y="10772"/>
                    </a:lnTo>
                    <a:lnTo>
                      <a:pt x="13915" y="10775"/>
                    </a:lnTo>
                    <a:lnTo>
                      <a:pt x="13922" y="10779"/>
                    </a:lnTo>
                    <a:lnTo>
                      <a:pt x="13938" y="10786"/>
                    </a:lnTo>
                    <a:lnTo>
                      <a:pt x="13957" y="10790"/>
                    </a:lnTo>
                    <a:lnTo>
                      <a:pt x="13962" y="10809"/>
                    </a:lnTo>
                    <a:lnTo>
                      <a:pt x="13963" y="10815"/>
                    </a:lnTo>
                    <a:lnTo>
                      <a:pt x="13965" y="10817"/>
                    </a:lnTo>
                    <a:lnTo>
                      <a:pt x="13974" y="10826"/>
                    </a:lnTo>
                    <a:lnTo>
                      <a:pt x="13983" y="10831"/>
                    </a:lnTo>
                    <a:lnTo>
                      <a:pt x="13998" y="10837"/>
                    </a:lnTo>
                    <a:lnTo>
                      <a:pt x="14016" y="10844"/>
                    </a:lnTo>
                    <a:lnTo>
                      <a:pt x="14040" y="10851"/>
                    </a:lnTo>
                    <a:lnTo>
                      <a:pt x="14064" y="10857"/>
                    </a:lnTo>
                    <a:lnTo>
                      <a:pt x="14088" y="10862"/>
                    </a:lnTo>
                    <a:lnTo>
                      <a:pt x="14113" y="10866"/>
                    </a:lnTo>
                    <a:lnTo>
                      <a:pt x="14134" y="10867"/>
                    </a:lnTo>
                    <a:lnTo>
                      <a:pt x="14142" y="10867"/>
                    </a:lnTo>
                    <a:lnTo>
                      <a:pt x="14148" y="10866"/>
                    </a:lnTo>
                    <a:lnTo>
                      <a:pt x="14153" y="10865"/>
                    </a:lnTo>
                    <a:lnTo>
                      <a:pt x="14158" y="10864"/>
                    </a:lnTo>
                    <a:lnTo>
                      <a:pt x="14158" y="10854"/>
                    </a:lnTo>
                    <a:lnTo>
                      <a:pt x="14158" y="10846"/>
                    </a:lnTo>
                    <a:lnTo>
                      <a:pt x="14184" y="10829"/>
                    </a:lnTo>
                    <a:lnTo>
                      <a:pt x="14201" y="10819"/>
                    </a:lnTo>
                    <a:lnTo>
                      <a:pt x="14211" y="10817"/>
                    </a:lnTo>
                    <a:lnTo>
                      <a:pt x="14224" y="10815"/>
                    </a:lnTo>
                    <a:lnTo>
                      <a:pt x="14242" y="10812"/>
                    </a:lnTo>
                    <a:lnTo>
                      <a:pt x="14266" y="10809"/>
                    </a:lnTo>
                    <a:lnTo>
                      <a:pt x="14271" y="10796"/>
                    </a:lnTo>
                    <a:lnTo>
                      <a:pt x="14275" y="10782"/>
                    </a:lnTo>
                    <a:lnTo>
                      <a:pt x="14280" y="10769"/>
                    </a:lnTo>
                    <a:lnTo>
                      <a:pt x="14285" y="10755"/>
                    </a:lnTo>
                    <a:lnTo>
                      <a:pt x="14297" y="10755"/>
                    </a:lnTo>
                    <a:lnTo>
                      <a:pt x="14311" y="10755"/>
                    </a:lnTo>
                    <a:lnTo>
                      <a:pt x="14325" y="10755"/>
                    </a:lnTo>
                    <a:lnTo>
                      <a:pt x="14339" y="10755"/>
                    </a:lnTo>
                    <a:lnTo>
                      <a:pt x="14343" y="10767"/>
                    </a:lnTo>
                    <a:lnTo>
                      <a:pt x="14346" y="10778"/>
                    </a:lnTo>
                    <a:lnTo>
                      <a:pt x="14351" y="10788"/>
                    </a:lnTo>
                    <a:lnTo>
                      <a:pt x="14355" y="10797"/>
                    </a:lnTo>
                    <a:lnTo>
                      <a:pt x="14367" y="10815"/>
                    </a:lnTo>
                    <a:lnTo>
                      <a:pt x="14379" y="10831"/>
                    </a:lnTo>
                    <a:lnTo>
                      <a:pt x="14393" y="10847"/>
                    </a:lnTo>
                    <a:lnTo>
                      <a:pt x="14405" y="10865"/>
                    </a:lnTo>
                    <a:lnTo>
                      <a:pt x="14418" y="10882"/>
                    </a:lnTo>
                    <a:lnTo>
                      <a:pt x="14430" y="10901"/>
                    </a:lnTo>
                    <a:lnTo>
                      <a:pt x="14458" y="10901"/>
                    </a:lnTo>
                    <a:lnTo>
                      <a:pt x="14484" y="10901"/>
                    </a:lnTo>
                    <a:lnTo>
                      <a:pt x="14511" y="10901"/>
                    </a:lnTo>
                    <a:lnTo>
                      <a:pt x="14537" y="10901"/>
                    </a:lnTo>
                    <a:lnTo>
                      <a:pt x="14537" y="10890"/>
                    </a:lnTo>
                    <a:lnTo>
                      <a:pt x="14537" y="10881"/>
                    </a:lnTo>
                    <a:lnTo>
                      <a:pt x="14546" y="10881"/>
                    </a:lnTo>
                    <a:lnTo>
                      <a:pt x="14556" y="10881"/>
                    </a:lnTo>
                    <a:lnTo>
                      <a:pt x="14566" y="10881"/>
                    </a:lnTo>
                    <a:lnTo>
                      <a:pt x="14575" y="10881"/>
                    </a:lnTo>
                    <a:lnTo>
                      <a:pt x="14575" y="10872"/>
                    </a:lnTo>
                    <a:lnTo>
                      <a:pt x="14575" y="10864"/>
                    </a:lnTo>
                    <a:lnTo>
                      <a:pt x="14611" y="10864"/>
                    </a:lnTo>
                    <a:lnTo>
                      <a:pt x="14647" y="10864"/>
                    </a:lnTo>
                    <a:lnTo>
                      <a:pt x="14684" y="10864"/>
                    </a:lnTo>
                    <a:lnTo>
                      <a:pt x="14720" y="10864"/>
                    </a:lnTo>
                    <a:lnTo>
                      <a:pt x="14720" y="10854"/>
                    </a:lnTo>
                    <a:lnTo>
                      <a:pt x="14720" y="10846"/>
                    </a:lnTo>
                    <a:lnTo>
                      <a:pt x="14736" y="10833"/>
                    </a:lnTo>
                    <a:lnTo>
                      <a:pt x="14744" y="10826"/>
                    </a:lnTo>
                    <a:lnTo>
                      <a:pt x="14747" y="10822"/>
                    </a:lnTo>
                    <a:lnTo>
                      <a:pt x="14749" y="10815"/>
                    </a:lnTo>
                    <a:lnTo>
                      <a:pt x="14751" y="10805"/>
                    </a:lnTo>
                    <a:lnTo>
                      <a:pt x="14755" y="10790"/>
                    </a:lnTo>
                    <a:lnTo>
                      <a:pt x="14785" y="10789"/>
                    </a:lnTo>
                    <a:lnTo>
                      <a:pt x="14807" y="10787"/>
                    </a:lnTo>
                    <a:lnTo>
                      <a:pt x="14816" y="10784"/>
                    </a:lnTo>
                    <a:lnTo>
                      <a:pt x="14826" y="10782"/>
                    </a:lnTo>
                    <a:lnTo>
                      <a:pt x="14835" y="10779"/>
                    </a:lnTo>
                    <a:lnTo>
                      <a:pt x="14845" y="10773"/>
                    </a:lnTo>
                    <a:lnTo>
                      <a:pt x="14845" y="10764"/>
                    </a:lnTo>
                    <a:lnTo>
                      <a:pt x="14845" y="10755"/>
                    </a:lnTo>
                    <a:lnTo>
                      <a:pt x="14873" y="10755"/>
                    </a:lnTo>
                    <a:lnTo>
                      <a:pt x="14900" y="10755"/>
                    </a:lnTo>
                    <a:lnTo>
                      <a:pt x="14928" y="10755"/>
                    </a:lnTo>
                    <a:lnTo>
                      <a:pt x="14955" y="10755"/>
                    </a:lnTo>
                    <a:lnTo>
                      <a:pt x="14955" y="10746"/>
                    </a:lnTo>
                    <a:lnTo>
                      <a:pt x="14955" y="10736"/>
                    </a:lnTo>
                    <a:lnTo>
                      <a:pt x="14982" y="10736"/>
                    </a:lnTo>
                    <a:lnTo>
                      <a:pt x="15009" y="10736"/>
                    </a:lnTo>
                    <a:lnTo>
                      <a:pt x="15037" y="10736"/>
                    </a:lnTo>
                    <a:lnTo>
                      <a:pt x="15064" y="10736"/>
                    </a:lnTo>
                    <a:lnTo>
                      <a:pt x="15064" y="10728"/>
                    </a:lnTo>
                    <a:lnTo>
                      <a:pt x="15064" y="10718"/>
                    </a:lnTo>
                    <a:lnTo>
                      <a:pt x="15086" y="10702"/>
                    </a:lnTo>
                    <a:lnTo>
                      <a:pt x="15103" y="10687"/>
                    </a:lnTo>
                    <a:lnTo>
                      <a:pt x="15114" y="10681"/>
                    </a:lnTo>
                    <a:lnTo>
                      <a:pt x="15124" y="10674"/>
                    </a:lnTo>
                    <a:lnTo>
                      <a:pt x="15138" y="10668"/>
                    </a:lnTo>
                    <a:lnTo>
                      <a:pt x="15155" y="10662"/>
                    </a:lnTo>
                    <a:lnTo>
                      <a:pt x="15155" y="10654"/>
                    </a:lnTo>
                    <a:lnTo>
                      <a:pt x="15155" y="10645"/>
                    </a:lnTo>
                    <a:lnTo>
                      <a:pt x="15155" y="10637"/>
                    </a:lnTo>
                    <a:lnTo>
                      <a:pt x="15155" y="10628"/>
                    </a:lnTo>
                    <a:lnTo>
                      <a:pt x="15164" y="10628"/>
                    </a:lnTo>
                    <a:lnTo>
                      <a:pt x="15172" y="10628"/>
                    </a:lnTo>
                    <a:lnTo>
                      <a:pt x="15181" y="10628"/>
                    </a:lnTo>
                    <a:lnTo>
                      <a:pt x="15190" y="10628"/>
                    </a:lnTo>
                    <a:lnTo>
                      <a:pt x="15195" y="10611"/>
                    </a:lnTo>
                    <a:lnTo>
                      <a:pt x="15200" y="10600"/>
                    </a:lnTo>
                    <a:lnTo>
                      <a:pt x="15205" y="10590"/>
                    </a:lnTo>
                    <a:lnTo>
                      <a:pt x="15210" y="10582"/>
                    </a:lnTo>
                    <a:lnTo>
                      <a:pt x="15214" y="10574"/>
                    </a:lnTo>
                    <a:lnTo>
                      <a:pt x="15218" y="10566"/>
                    </a:lnTo>
                    <a:lnTo>
                      <a:pt x="15223" y="10554"/>
                    </a:lnTo>
                    <a:lnTo>
                      <a:pt x="15226" y="10538"/>
                    </a:lnTo>
                    <a:lnTo>
                      <a:pt x="15250" y="10532"/>
                    </a:lnTo>
                    <a:lnTo>
                      <a:pt x="15272" y="10528"/>
                    </a:lnTo>
                    <a:lnTo>
                      <a:pt x="15295" y="10523"/>
                    </a:lnTo>
                    <a:lnTo>
                      <a:pt x="15317" y="10518"/>
                    </a:lnTo>
                    <a:lnTo>
                      <a:pt x="15323" y="10509"/>
                    </a:lnTo>
                    <a:lnTo>
                      <a:pt x="15327" y="10501"/>
                    </a:lnTo>
                    <a:lnTo>
                      <a:pt x="15331" y="10492"/>
                    </a:lnTo>
                    <a:lnTo>
                      <a:pt x="15335" y="10482"/>
                    </a:lnTo>
                    <a:lnTo>
                      <a:pt x="15367" y="10482"/>
                    </a:lnTo>
                    <a:lnTo>
                      <a:pt x="15398" y="10482"/>
                    </a:lnTo>
                    <a:lnTo>
                      <a:pt x="15431" y="10482"/>
                    </a:lnTo>
                    <a:lnTo>
                      <a:pt x="15462" y="10482"/>
                    </a:lnTo>
                    <a:lnTo>
                      <a:pt x="15462" y="10492"/>
                    </a:lnTo>
                    <a:lnTo>
                      <a:pt x="15462" y="10501"/>
                    </a:lnTo>
                    <a:lnTo>
                      <a:pt x="15498" y="10501"/>
                    </a:lnTo>
                    <a:lnTo>
                      <a:pt x="15534" y="10501"/>
                    </a:lnTo>
                    <a:lnTo>
                      <a:pt x="15571" y="10501"/>
                    </a:lnTo>
                    <a:lnTo>
                      <a:pt x="15608" y="10501"/>
                    </a:lnTo>
                    <a:lnTo>
                      <a:pt x="15608" y="10492"/>
                    </a:lnTo>
                    <a:lnTo>
                      <a:pt x="15608" y="10482"/>
                    </a:lnTo>
                    <a:lnTo>
                      <a:pt x="15616" y="10482"/>
                    </a:lnTo>
                    <a:lnTo>
                      <a:pt x="15626" y="10482"/>
                    </a:lnTo>
                    <a:lnTo>
                      <a:pt x="15626" y="10464"/>
                    </a:lnTo>
                    <a:lnTo>
                      <a:pt x="15626" y="10445"/>
                    </a:lnTo>
                    <a:lnTo>
                      <a:pt x="15626" y="10428"/>
                    </a:lnTo>
                    <a:lnTo>
                      <a:pt x="15626" y="10411"/>
                    </a:lnTo>
                    <a:lnTo>
                      <a:pt x="15634" y="10411"/>
                    </a:lnTo>
                    <a:lnTo>
                      <a:pt x="15644" y="10411"/>
                    </a:lnTo>
                    <a:lnTo>
                      <a:pt x="15644" y="10402"/>
                    </a:lnTo>
                    <a:lnTo>
                      <a:pt x="15644" y="10393"/>
                    </a:lnTo>
                    <a:lnTo>
                      <a:pt x="15644" y="10384"/>
                    </a:lnTo>
                    <a:lnTo>
                      <a:pt x="15644" y="10374"/>
                    </a:lnTo>
                    <a:lnTo>
                      <a:pt x="15652" y="10374"/>
                    </a:lnTo>
                    <a:lnTo>
                      <a:pt x="15662" y="10374"/>
                    </a:lnTo>
                    <a:lnTo>
                      <a:pt x="15662" y="10365"/>
                    </a:lnTo>
                    <a:lnTo>
                      <a:pt x="15662" y="10356"/>
                    </a:lnTo>
                    <a:lnTo>
                      <a:pt x="15662" y="10346"/>
                    </a:lnTo>
                    <a:lnTo>
                      <a:pt x="15662" y="10337"/>
                    </a:lnTo>
                    <a:lnTo>
                      <a:pt x="15671" y="10332"/>
                    </a:lnTo>
                    <a:lnTo>
                      <a:pt x="15679" y="10328"/>
                    </a:lnTo>
                    <a:lnTo>
                      <a:pt x="15688" y="10324"/>
                    </a:lnTo>
                    <a:lnTo>
                      <a:pt x="15698" y="10320"/>
                    </a:lnTo>
                    <a:lnTo>
                      <a:pt x="15698" y="10298"/>
                    </a:lnTo>
                    <a:lnTo>
                      <a:pt x="15698" y="10274"/>
                    </a:lnTo>
                    <a:lnTo>
                      <a:pt x="15698" y="10251"/>
                    </a:lnTo>
                    <a:lnTo>
                      <a:pt x="15698" y="10228"/>
                    </a:lnTo>
                    <a:lnTo>
                      <a:pt x="15707" y="10224"/>
                    </a:lnTo>
                    <a:lnTo>
                      <a:pt x="15716" y="10220"/>
                    </a:lnTo>
                    <a:lnTo>
                      <a:pt x="15726" y="10215"/>
                    </a:lnTo>
                    <a:lnTo>
                      <a:pt x="15735" y="10210"/>
                    </a:lnTo>
                    <a:lnTo>
                      <a:pt x="15735" y="10183"/>
                    </a:lnTo>
                    <a:lnTo>
                      <a:pt x="15735" y="10156"/>
                    </a:lnTo>
                    <a:lnTo>
                      <a:pt x="15735" y="10129"/>
                    </a:lnTo>
                    <a:lnTo>
                      <a:pt x="15735" y="10102"/>
                    </a:lnTo>
                    <a:lnTo>
                      <a:pt x="15743" y="10102"/>
                    </a:lnTo>
                    <a:lnTo>
                      <a:pt x="15752" y="10102"/>
                    </a:lnTo>
                    <a:lnTo>
                      <a:pt x="15759" y="10098"/>
                    </a:lnTo>
                    <a:lnTo>
                      <a:pt x="15766" y="10095"/>
                    </a:lnTo>
                    <a:lnTo>
                      <a:pt x="15776" y="10094"/>
                    </a:lnTo>
                    <a:lnTo>
                      <a:pt x="15785" y="10094"/>
                    </a:lnTo>
                    <a:lnTo>
                      <a:pt x="15806" y="10095"/>
                    </a:lnTo>
                    <a:lnTo>
                      <a:pt x="15830" y="10099"/>
                    </a:lnTo>
                    <a:lnTo>
                      <a:pt x="15856" y="10105"/>
                    </a:lnTo>
                    <a:lnTo>
                      <a:pt x="15884" y="10109"/>
                    </a:lnTo>
                    <a:lnTo>
                      <a:pt x="15910" y="10116"/>
                    </a:lnTo>
                    <a:lnTo>
                      <a:pt x="15938" y="10122"/>
                    </a:lnTo>
                    <a:lnTo>
                      <a:pt x="15952" y="10124"/>
                    </a:lnTo>
                    <a:lnTo>
                      <a:pt x="15966" y="10126"/>
                    </a:lnTo>
                    <a:lnTo>
                      <a:pt x="15980" y="10127"/>
                    </a:lnTo>
                    <a:lnTo>
                      <a:pt x="15994" y="10127"/>
                    </a:lnTo>
                    <a:lnTo>
                      <a:pt x="16007" y="10127"/>
                    </a:lnTo>
                    <a:lnTo>
                      <a:pt x="16019" y="10126"/>
                    </a:lnTo>
                    <a:lnTo>
                      <a:pt x="16031" y="10123"/>
                    </a:lnTo>
                    <a:lnTo>
                      <a:pt x="16043" y="10120"/>
                    </a:lnTo>
                    <a:lnTo>
                      <a:pt x="16043" y="10111"/>
                    </a:lnTo>
                    <a:lnTo>
                      <a:pt x="16043" y="10102"/>
                    </a:lnTo>
                    <a:lnTo>
                      <a:pt x="16071" y="10098"/>
                    </a:lnTo>
                    <a:lnTo>
                      <a:pt x="16097" y="10093"/>
                    </a:lnTo>
                    <a:lnTo>
                      <a:pt x="16124" y="10088"/>
                    </a:lnTo>
                    <a:lnTo>
                      <a:pt x="16151" y="10084"/>
                    </a:lnTo>
                    <a:lnTo>
                      <a:pt x="16160" y="10070"/>
                    </a:lnTo>
                    <a:lnTo>
                      <a:pt x="16169" y="10056"/>
                    </a:lnTo>
                    <a:lnTo>
                      <a:pt x="16177" y="10042"/>
                    </a:lnTo>
                    <a:lnTo>
                      <a:pt x="16187" y="10029"/>
                    </a:lnTo>
                    <a:lnTo>
                      <a:pt x="16201" y="10025"/>
                    </a:lnTo>
                    <a:lnTo>
                      <a:pt x="16215" y="10020"/>
                    </a:lnTo>
                    <a:lnTo>
                      <a:pt x="16228" y="10015"/>
                    </a:lnTo>
                    <a:lnTo>
                      <a:pt x="16242" y="10011"/>
                    </a:lnTo>
                    <a:lnTo>
                      <a:pt x="16242" y="10001"/>
                    </a:lnTo>
                    <a:lnTo>
                      <a:pt x="16242" y="9993"/>
                    </a:lnTo>
                    <a:lnTo>
                      <a:pt x="16242" y="9984"/>
                    </a:lnTo>
                    <a:lnTo>
                      <a:pt x="16242" y="9976"/>
                    </a:lnTo>
                    <a:lnTo>
                      <a:pt x="16251" y="9970"/>
                    </a:lnTo>
                    <a:lnTo>
                      <a:pt x="16259" y="9965"/>
                    </a:lnTo>
                    <a:lnTo>
                      <a:pt x="16268" y="9962"/>
                    </a:lnTo>
                    <a:lnTo>
                      <a:pt x="16277" y="9957"/>
                    </a:lnTo>
                    <a:lnTo>
                      <a:pt x="16277" y="9939"/>
                    </a:lnTo>
                    <a:lnTo>
                      <a:pt x="16277" y="9920"/>
                    </a:lnTo>
                    <a:lnTo>
                      <a:pt x="16277" y="9901"/>
                    </a:lnTo>
                    <a:lnTo>
                      <a:pt x="16277" y="9885"/>
                    </a:lnTo>
                    <a:lnTo>
                      <a:pt x="16291" y="9876"/>
                    </a:lnTo>
                    <a:lnTo>
                      <a:pt x="16305" y="9867"/>
                    </a:lnTo>
                    <a:lnTo>
                      <a:pt x="16319" y="9857"/>
                    </a:lnTo>
                    <a:lnTo>
                      <a:pt x="16333" y="9848"/>
                    </a:lnTo>
                    <a:lnTo>
                      <a:pt x="16333" y="9839"/>
                    </a:lnTo>
                    <a:lnTo>
                      <a:pt x="16333" y="9829"/>
                    </a:lnTo>
                    <a:lnTo>
                      <a:pt x="16333" y="9820"/>
                    </a:lnTo>
                    <a:lnTo>
                      <a:pt x="16333" y="9811"/>
                    </a:lnTo>
                    <a:lnTo>
                      <a:pt x="16342" y="9811"/>
                    </a:lnTo>
                    <a:lnTo>
                      <a:pt x="16350" y="9811"/>
                    </a:lnTo>
                    <a:lnTo>
                      <a:pt x="16353" y="9784"/>
                    </a:lnTo>
                    <a:lnTo>
                      <a:pt x="16355" y="9757"/>
                    </a:lnTo>
                    <a:lnTo>
                      <a:pt x="16357" y="9729"/>
                    </a:lnTo>
                    <a:lnTo>
                      <a:pt x="16360" y="9703"/>
                    </a:lnTo>
                    <a:lnTo>
                      <a:pt x="16362" y="9675"/>
                    </a:lnTo>
                    <a:lnTo>
                      <a:pt x="16364" y="9648"/>
                    </a:lnTo>
                    <a:lnTo>
                      <a:pt x="16367" y="9621"/>
                    </a:lnTo>
                    <a:lnTo>
                      <a:pt x="16368" y="9595"/>
                    </a:lnTo>
                    <a:lnTo>
                      <a:pt x="16360" y="9595"/>
                    </a:lnTo>
                    <a:lnTo>
                      <a:pt x="16350" y="9595"/>
                    </a:lnTo>
                    <a:lnTo>
                      <a:pt x="16355" y="9579"/>
                    </a:lnTo>
                    <a:lnTo>
                      <a:pt x="16360" y="9567"/>
                    </a:lnTo>
                    <a:lnTo>
                      <a:pt x="16364" y="9553"/>
                    </a:lnTo>
                    <a:lnTo>
                      <a:pt x="16368" y="9540"/>
                    </a:lnTo>
                    <a:lnTo>
                      <a:pt x="16382" y="9540"/>
                    </a:lnTo>
                    <a:lnTo>
                      <a:pt x="16396" y="9540"/>
                    </a:lnTo>
                    <a:lnTo>
                      <a:pt x="16410" y="9540"/>
                    </a:lnTo>
                    <a:lnTo>
                      <a:pt x="16425" y="9540"/>
                    </a:lnTo>
                    <a:lnTo>
                      <a:pt x="16432" y="9521"/>
                    </a:lnTo>
                    <a:lnTo>
                      <a:pt x="16440" y="9502"/>
                    </a:lnTo>
                    <a:lnTo>
                      <a:pt x="16443" y="9491"/>
                    </a:lnTo>
                    <a:lnTo>
                      <a:pt x="16444" y="9478"/>
                    </a:lnTo>
                    <a:lnTo>
                      <a:pt x="16444" y="9466"/>
                    </a:lnTo>
                    <a:lnTo>
                      <a:pt x="16442" y="9451"/>
                    </a:lnTo>
                    <a:lnTo>
                      <a:pt x="16436" y="9446"/>
                    </a:lnTo>
                    <a:lnTo>
                      <a:pt x="16427" y="9435"/>
                    </a:lnTo>
                    <a:lnTo>
                      <a:pt x="16422" y="9427"/>
                    </a:lnTo>
                    <a:lnTo>
                      <a:pt x="16420" y="9418"/>
                    </a:lnTo>
                    <a:lnTo>
                      <a:pt x="16420" y="9412"/>
                    </a:lnTo>
                    <a:lnTo>
                      <a:pt x="16420" y="9406"/>
                    </a:lnTo>
                    <a:lnTo>
                      <a:pt x="16421" y="9401"/>
                    </a:lnTo>
                    <a:lnTo>
                      <a:pt x="16425" y="9395"/>
                    </a:lnTo>
                    <a:lnTo>
                      <a:pt x="16442" y="9381"/>
                    </a:lnTo>
                    <a:lnTo>
                      <a:pt x="16460" y="9367"/>
                    </a:lnTo>
                    <a:lnTo>
                      <a:pt x="16477" y="9353"/>
                    </a:lnTo>
                    <a:lnTo>
                      <a:pt x="16496" y="9339"/>
                    </a:lnTo>
                    <a:lnTo>
                      <a:pt x="16496" y="9326"/>
                    </a:lnTo>
                    <a:lnTo>
                      <a:pt x="16496" y="9312"/>
                    </a:lnTo>
                    <a:lnTo>
                      <a:pt x="16496" y="9299"/>
                    </a:lnTo>
                    <a:lnTo>
                      <a:pt x="16496" y="9286"/>
                    </a:lnTo>
                    <a:lnTo>
                      <a:pt x="16505" y="9286"/>
                    </a:lnTo>
                    <a:lnTo>
                      <a:pt x="16514" y="9286"/>
                    </a:lnTo>
                    <a:lnTo>
                      <a:pt x="16514" y="9249"/>
                    </a:lnTo>
                    <a:lnTo>
                      <a:pt x="16514" y="9213"/>
                    </a:lnTo>
                    <a:lnTo>
                      <a:pt x="16514" y="9176"/>
                    </a:lnTo>
                    <a:lnTo>
                      <a:pt x="16514" y="9140"/>
                    </a:lnTo>
                    <a:lnTo>
                      <a:pt x="16505" y="9140"/>
                    </a:lnTo>
                    <a:lnTo>
                      <a:pt x="16496" y="9140"/>
                    </a:lnTo>
                    <a:lnTo>
                      <a:pt x="16496" y="9131"/>
                    </a:lnTo>
                    <a:lnTo>
                      <a:pt x="16496" y="9123"/>
                    </a:lnTo>
                    <a:lnTo>
                      <a:pt x="16504" y="9123"/>
                    </a:lnTo>
                    <a:lnTo>
                      <a:pt x="16513" y="9123"/>
                    </a:lnTo>
                    <a:lnTo>
                      <a:pt x="16522" y="9123"/>
                    </a:lnTo>
                    <a:lnTo>
                      <a:pt x="16532" y="9123"/>
                    </a:lnTo>
                    <a:lnTo>
                      <a:pt x="16536" y="9114"/>
                    </a:lnTo>
                    <a:lnTo>
                      <a:pt x="16541" y="9104"/>
                    </a:lnTo>
                    <a:lnTo>
                      <a:pt x="16545" y="9095"/>
                    </a:lnTo>
                    <a:lnTo>
                      <a:pt x="16551" y="9086"/>
                    </a:lnTo>
                    <a:lnTo>
                      <a:pt x="16559" y="9086"/>
                    </a:lnTo>
                    <a:lnTo>
                      <a:pt x="16569" y="9086"/>
                    </a:lnTo>
                    <a:lnTo>
                      <a:pt x="16577" y="9086"/>
                    </a:lnTo>
                    <a:lnTo>
                      <a:pt x="16586" y="9086"/>
                    </a:lnTo>
                    <a:lnTo>
                      <a:pt x="16590" y="9082"/>
                    </a:lnTo>
                    <a:lnTo>
                      <a:pt x="16592" y="9078"/>
                    </a:lnTo>
                    <a:lnTo>
                      <a:pt x="16594" y="9074"/>
                    </a:lnTo>
                    <a:lnTo>
                      <a:pt x="16595" y="9069"/>
                    </a:lnTo>
                    <a:lnTo>
                      <a:pt x="16597" y="9061"/>
                    </a:lnTo>
                    <a:lnTo>
                      <a:pt x="16597" y="9052"/>
                    </a:lnTo>
                    <a:lnTo>
                      <a:pt x="16597" y="9043"/>
                    </a:lnTo>
                    <a:lnTo>
                      <a:pt x="16597" y="9033"/>
                    </a:lnTo>
                    <a:lnTo>
                      <a:pt x="16598" y="9029"/>
                    </a:lnTo>
                    <a:lnTo>
                      <a:pt x="16599" y="9024"/>
                    </a:lnTo>
                    <a:lnTo>
                      <a:pt x="16601" y="9019"/>
                    </a:lnTo>
                    <a:lnTo>
                      <a:pt x="16605" y="9015"/>
                    </a:lnTo>
                    <a:lnTo>
                      <a:pt x="16613" y="9015"/>
                    </a:lnTo>
                    <a:lnTo>
                      <a:pt x="16622" y="9015"/>
                    </a:lnTo>
                    <a:lnTo>
                      <a:pt x="16627" y="9010"/>
                    </a:lnTo>
                    <a:lnTo>
                      <a:pt x="16633" y="9007"/>
                    </a:lnTo>
                    <a:lnTo>
                      <a:pt x="16638" y="9004"/>
                    </a:lnTo>
                    <a:lnTo>
                      <a:pt x="16645" y="9002"/>
                    </a:lnTo>
                    <a:lnTo>
                      <a:pt x="16659" y="9000"/>
                    </a:lnTo>
                    <a:lnTo>
                      <a:pt x="16674" y="8999"/>
                    </a:lnTo>
                    <a:lnTo>
                      <a:pt x="16689" y="8999"/>
                    </a:lnTo>
                    <a:lnTo>
                      <a:pt x="16706" y="9001"/>
                    </a:lnTo>
                    <a:lnTo>
                      <a:pt x="16714" y="9001"/>
                    </a:lnTo>
                    <a:lnTo>
                      <a:pt x="16722" y="9002"/>
                    </a:lnTo>
                    <a:lnTo>
                      <a:pt x="16731" y="9002"/>
                    </a:lnTo>
                    <a:lnTo>
                      <a:pt x="16741" y="9002"/>
                    </a:lnTo>
                    <a:lnTo>
                      <a:pt x="16751" y="9002"/>
                    </a:lnTo>
                    <a:lnTo>
                      <a:pt x="16763" y="9001"/>
                    </a:lnTo>
                    <a:lnTo>
                      <a:pt x="16773" y="8999"/>
                    </a:lnTo>
                    <a:lnTo>
                      <a:pt x="16785" y="8995"/>
                    </a:lnTo>
                    <a:lnTo>
                      <a:pt x="16785" y="8987"/>
                    </a:lnTo>
                    <a:lnTo>
                      <a:pt x="16785" y="8978"/>
                    </a:lnTo>
                    <a:lnTo>
                      <a:pt x="16794" y="8978"/>
                    </a:lnTo>
                    <a:lnTo>
                      <a:pt x="16803" y="8978"/>
                    </a:lnTo>
                    <a:lnTo>
                      <a:pt x="16813" y="8978"/>
                    </a:lnTo>
                    <a:lnTo>
                      <a:pt x="16822" y="8978"/>
                    </a:lnTo>
                    <a:lnTo>
                      <a:pt x="16822" y="8968"/>
                    </a:lnTo>
                    <a:lnTo>
                      <a:pt x="16822" y="8959"/>
                    </a:lnTo>
                    <a:lnTo>
                      <a:pt x="16850" y="8959"/>
                    </a:lnTo>
                    <a:lnTo>
                      <a:pt x="16876" y="8959"/>
                    </a:lnTo>
                    <a:lnTo>
                      <a:pt x="16904" y="8959"/>
                    </a:lnTo>
                    <a:lnTo>
                      <a:pt x="16931" y="8959"/>
                    </a:lnTo>
                    <a:lnTo>
                      <a:pt x="16935" y="8950"/>
                    </a:lnTo>
                    <a:lnTo>
                      <a:pt x="16939" y="8940"/>
                    </a:lnTo>
                    <a:lnTo>
                      <a:pt x="16944" y="8931"/>
                    </a:lnTo>
                    <a:lnTo>
                      <a:pt x="16950" y="8922"/>
                    </a:lnTo>
                    <a:lnTo>
                      <a:pt x="16959" y="8922"/>
                    </a:lnTo>
                    <a:lnTo>
                      <a:pt x="16968" y="8922"/>
                    </a:lnTo>
                    <a:lnTo>
                      <a:pt x="16976" y="8922"/>
                    </a:lnTo>
                    <a:lnTo>
                      <a:pt x="16986" y="8922"/>
                    </a:lnTo>
                    <a:lnTo>
                      <a:pt x="16986" y="8914"/>
                    </a:lnTo>
                    <a:lnTo>
                      <a:pt x="16986" y="8906"/>
                    </a:lnTo>
                    <a:lnTo>
                      <a:pt x="17020" y="8901"/>
                    </a:lnTo>
                    <a:lnTo>
                      <a:pt x="17056" y="8896"/>
                    </a:lnTo>
                    <a:lnTo>
                      <a:pt x="17094" y="8892"/>
                    </a:lnTo>
                    <a:lnTo>
                      <a:pt x="17130" y="8888"/>
                    </a:lnTo>
                    <a:lnTo>
                      <a:pt x="17130" y="8878"/>
                    </a:lnTo>
                    <a:lnTo>
                      <a:pt x="17130" y="8867"/>
                    </a:lnTo>
                    <a:lnTo>
                      <a:pt x="17139" y="8867"/>
                    </a:lnTo>
                    <a:lnTo>
                      <a:pt x="17148" y="8867"/>
                    </a:lnTo>
                    <a:lnTo>
                      <a:pt x="17157" y="8867"/>
                    </a:lnTo>
                    <a:lnTo>
                      <a:pt x="17167" y="8867"/>
                    </a:lnTo>
                    <a:lnTo>
                      <a:pt x="17176" y="8850"/>
                    </a:lnTo>
                    <a:lnTo>
                      <a:pt x="17185" y="8831"/>
                    </a:lnTo>
                    <a:lnTo>
                      <a:pt x="17193" y="8814"/>
                    </a:lnTo>
                    <a:lnTo>
                      <a:pt x="17203" y="8796"/>
                    </a:lnTo>
                    <a:lnTo>
                      <a:pt x="17216" y="8796"/>
                    </a:lnTo>
                    <a:lnTo>
                      <a:pt x="17229" y="8796"/>
                    </a:lnTo>
                    <a:lnTo>
                      <a:pt x="17243" y="8796"/>
                    </a:lnTo>
                    <a:lnTo>
                      <a:pt x="17257" y="8796"/>
                    </a:lnTo>
                    <a:lnTo>
                      <a:pt x="17257" y="8787"/>
                    </a:lnTo>
                    <a:lnTo>
                      <a:pt x="17257" y="8778"/>
                    </a:lnTo>
                    <a:lnTo>
                      <a:pt x="17265" y="8778"/>
                    </a:lnTo>
                    <a:lnTo>
                      <a:pt x="17275" y="8778"/>
                    </a:lnTo>
                    <a:lnTo>
                      <a:pt x="17284" y="8737"/>
                    </a:lnTo>
                    <a:lnTo>
                      <a:pt x="17292" y="8696"/>
                    </a:lnTo>
                    <a:lnTo>
                      <a:pt x="17301" y="8656"/>
                    </a:lnTo>
                    <a:lnTo>
                      <a:pt x="17311" y="8614"/>
                    </a:lnTo>
                    <a:lnTo>
                      <a:pt x="17330" y="8613"/>
                    </a:lnTo>
                    <a:lnTo>
                      <a:pt x="17346" y="8610"/>
                    </a:lnTo>
                    <a:lnTo>
                      <a:pt x="17358" y="8609"/>
                    </a:lnTo>
                    <a:lnTo>
                      <a:pt x="17369" y="8606"/>
                    </a:lnTo>
                    <a:lnTo>
                      <a:pt x="17378" y="8603"/>
                    </a:lnTo>
                    <a:lnTo>
                      <a:pt x="17385" y="8600"/>
                    </a:lnTo>
                    <a:lnTo>
                      <a:pt x="17390" y="8596"/>
                    </a:lnTo>
                    <a:lnTo>
                      <a:pt x="17394" y="8592"/>
                    </a:lnTo>
                    <a:lnTo>
                      <a:pt x="17402" y="8583"/>
                    </a:lnTo>
                    <a:lnTo>
                      <a:pt x="17409" y="8571"/>
                    </a:lnTo>
                    <a:lnTo>
                      <a:pt x="17415" y="8564"/>
                    </a:lnTo>
                    <a:lnTo>
                      <a:pt x="17421" y="8557"/>
                    </a:lnTo>
                    <a:lnTo>
                      <a:pt x="17428" y="8550"/>
                    </a:lnTo>
                    <a:lnTo>
                      <a:pt x="17438" y="8543"/>
                    </a:lnTo>
                    <a:lnTo>
                      <a:pt x="17448" y="8543"/>
                    </a:lnTo>
                    <a:lnTo>
                      <a:pt x="17457" y="8543"/>
                    </a:lnTo>
                    <a:lnTo>
                      <a:pt x="17465" y="8543"/>
                    </a:lnTo>
                    <a:lnTo>
                      <a:pt x="17474" y="8543"/>
                    </a:lnTo>
                    <a:lnTo>
                      <a:pt x="17474" y="8533"/>
                    </a:lnTo>
                    <a:lnTo>
                      <a:pt x="17474" y="8523"/>
                    </a:lnTo>
                    <a:lnTo>
                      <a:pt x="17484" y="8523"/>
                    </a:lnTo>
                    <a:lnTo>
                      <a:pt x="17492" y="8523"/>
                    </a:lnTo>
                    <a:lnTo>
                      <a:pt x="17492" y="8509"/>
                    </a:lnTo>
                    <a:lnTo>
                      <a:pt x="17492" y="8497"/>
                    </a:lnTo>
                    <a:lnTo>
                      <a:pt x="17492" y="8483"/>
                    </a:lnTo>
                    <a:lnTo>
                      <a:pt x="17492" y="8470"/>
                    </a:lnTo>
                    <a:lnTo>
                      <a:pt x="17501" y="8470"/>
                    </a:lnTo>
                    <a:lnTo>
                      <a:pt x="17510" y="8470"/>
                    </a:lnTo>
                    <a:lnTo>
                      <a:pt x="17520" y="8470"/>
                    </a:lnTo>
                    <a:lnTo>
                      <a:pt x="17529" y="8470"/>
                    </a:lnTo>
                    <a:lnTo>
                      <a:pt x="17533" y="8457"/>
                    </a:lnTo>
                    <a:lnTo>
                      <a:pt x="17536" y="8447"/>
                    </a:lnTo>
                    <a:lnTo>
                      <a:pt x="17540" y="8438"/>
                    </a:lnTo>
                    <a:lnTo>
                      <a:pt x="17544" y="8431"/>
                    </a:lnTo>
                    <a:lnTo>
                      <a:pt x="17548" y="8424"/>
                    </a:lnTo>
                    <a:lnTo>
                      <a:pt x="17552" y="8420"/>
                    </a:lnTo>
                    <a:lnTo>
                      <a:pt x="17557" y="8415"/>
                    </a:lnTo>
                    <a:lnTo>
                      <a:pt x="17562" y="8412"/>
                    </a:lnTo>
                    <a:lnTo>
                      <a:pt x="17586" y="8399"/>
                    </a:lnTo>
                    <a:lnTo>
                      <a:pt x="17618" y="8378"/>
                    </a:lnTo>
                    <a:lnTo>
                      <a:pt x="17628" y="8365"/>
                    </a:lnTo>
                    <a:lnTo>
                      <a:pt x="17637" y="8351"/>
                    </a:lnTo>
                    <a:lnTo>
                      <a:pt x="17646" y="8338"/>
                    </a:lnTo>
                    <a:lnTo>
                      <a:pt x="17656" y="8325"/>
                    </a:lnTo>
                    <a:lnTo>
                      <a:pt x="17668" y="8320"/>
                    </a:lnTo>
                    <a:lnTo>
                      <a:pt x="17682" y="8315"/>
                    </a:lnTo>
                    <a:lnTo>
                      <a:pt x="17696" y="8311"/>
                    </a:lnTo>
                    <a:lnTo>
                      <a:pt x="17709" y="8306"/>
                    </a:lnTo>
                    <a:lnTo>
                      <a:pt x="17709" y="8270"/>
                    </a:lnTo>
                    <a:lnTo>
                      <a:pt x="17709" y="8234"/>
                    </a:lnTo>
                    <a:lnTo>
                      <a:pt x="17709" y="8198"/>
                    </a:lnTo>
                    <a:lnTo>
                      <a:pt x="17709" y="8161"/>
                    </a:lnTo>
                    <a:lnTo>
                      <a:pt x="17724" y="8156"/>
                    </a:lnTo>
                    <a:lnTo>
                      <a:pt x="17738" y="8151"/>
                    </a:lnTo>
                    <a:lnTo>
                      <a:pt x="17751" y="8148"/>
                    </a:lnTo>
                    <a:lnTo>
                      <a:pt x="17765" y="8143"/>
                    </a:lnTo>
                    <a:lnTo>
                      <a:pt x="17769" y="8161"/>
                    </a:lnTo>
                    <a:lnTo>
                      <a:pt x="17769" y="8167"/>
                    </a:lnTo>
                    <a:lnTo>
                      <a:pt x="17773" y="8169"/>
                    </a:lnTo>
                    <a:lnTo>
                      <a:pt x="17782" y="8178"/>
                    </a:lnTo>
                    <a:lnTo>
                      <a:pt x="17790" y="8184"/>
                    </a:lnTo>
                    <a:lnTo>
                      <a:pt x="17802" y="8189"/>
                    </a:lnTo>
                    <a:lnTo>
                      <a:pt x="17816" y="8193"/>
                    </a:lnTo>
                    <a:lnTo>
                      <a:pt x="17832" y="8197"/>
                    </a:lnTo>
                    <a:lnTo>
                      <a:pt x="17850" y="8199"/>
                    </a:lnTo>
                    <a:lnTo>
                      <a:pt x="17867" y="8201"/>
                    </a:lnTo>
                    <a:lnTo>
                      <a:pt x="17886" y="8203"/>
                    </a:lnTo>
                    <a:lnTo>
                      <a:pt x="17904" y="8203"/>
                    </a:lnTo>
                    <a:lnTo>
                      <a:pt x="17922" y="8203"/>
                    </a:lnTo>
                    <a:lnTo>
                      <a:pt x="17937" y="8201"/>
                    </a:lnTo>
                    <a:lnTo>
                      <a:pt x="17951" y="8200"/>
                    </a:lnTo>
                    <a:lnTo>
                      <a:pt x="17963" y="8198"/>
                    </a:lnTo>
                    <a:lnTo>
                      <a:pt x="17967" y="8193"/>
                    </a:lnTo>
                    <a:lnTo>
                      <a:pt x="17972" y="8187"/>
                    </a:lnTo>
                    <a:lnTo>
                      <a:pt x="17975" y="8184"/>
                    </a:lnTo>
                    <a:lnTo>
                      <a:pt x="17980" y="8180"/>
                    </a:lnTo>
                    <a:lnTo>
                      <a:pt x="17984" y="8179"/>
                    </a:lnTo>
                    <a:lnTo>
                      <a:pt x="17991" y="8178"/>
                    </a:lnTo>
                    <a:lnTo>
                      <a:pt x="17996" y="8178"/>
                    </a:lnTo>
                    <a:lnTo>
                      <a:pt x="18001" y="8178"/>
                    </a:lnTo>
                    <a:lnTo>
                      <a:pt x="18001" y="8187"/>
                    </a:lnTo>
                    <a:lnTo>
                      <a:pt x="18001" y="8198"/>
                    </a:lnTo>
                    <a:lnTo>
                      <a:pt x="18027" y="8198"/>
                    </a:lnTo>
                    <a:lnTo>
                      <a:pt x="18055" y="8198"/>
                    </a:lnTo>
                    <a:lnTo>
                      <a:pt x="18082" y="8198"/>
                    </a:lnTo>
                    <a:lnTo>
                      <a:pt x="18109" y="8198"/>
                    </a:lnTo>
                    <a:lnTo>
                      <a:pt x="18117" y="8211"/>
                    </a:lnTo>
                    <a:lnTo>
                      <a:pt x="18126" y="8225"/>
                    </a:lnTo>
                    <a:lnTo>
                      <a:pt x="18135" y="8239"/>
                    </a:lnTo>
                    <a:lnTo>
                      <a:pt x="18145" y="8251"/>
                    </a:lnTo>
                    <a:lnTo>
                      <a:pt x="18163" y="8251"/>
                    </a:lnTo>
                    <a:lnTo>
                      <a:pt x="18181" y="8251"/>
                    </a:lnTo>
                    <a:lnTo>
                      <a:pt x="18199" y="8251"/>
                    </a:lnTo>
                    <a:lnTo>
                      <a:pt x="18218" y="8251"/>
                    </a:lnTo>
                    <a:lnTo>
                      <a:pt x="18218" y="8261"/>
                    </a:lnTo>
                    <a:lnTo>
                      <a:pt x="18218" y="8269"/>
                    </a:lnTo>
                    <a:lnTo>
                      <a:pt x="18234" y="8266"/>
                    </a:lnTo>
                    <a:lnTo>
                      <a:pt x="18248" y="8263"/>
                    </a:lnTo>
                    <a:lnTo>
                      <a:pt x="18259" y="8258"/>
                    </a:lnTo>
                    <a:lnTo>
                      <a:pt x="18270" y="8254"/>
                    </a:lnTo>
                    <a:lnTo>
                      <a:pt x="18290" y="8243"/>
                    </a:lnTo>
                    <a:lnTo>
                      <a:pt x="18306" y="8232"/>
                    </a:lnTo>
                    <a:lnTo>
                      <a:pt x="18323" y="8221"/>
                    </a:lnTo>
                    <a:lnTo>
                      <a:pt x="18342" y="8211"/>
                    </a:lnTo>
                    <a:lnTo>
                      <a:pt x="18354" y="8207"/>
                    </a:lnTo>
                    <a:lnTo>
                      <a:pt x="18366" y="8203"/>
                    </a:lnTo>
                    <a:lnTo>
                      <a:pt x="18381" y="8200"/>
                    </a:lnTo>
                    <a:lnTo>
                      <a:pt x="18399" y="8198"/>
                    </a:lnTo>
                    <a:lnTo>
                      <a:pt x="18399" y="8189"/>
                    </a:lnTo>
                    <a:lnTo>
                      <a:pt x="18399" y="8179"/>
                    </a:lnTo>
                    <a:lnTo>
                      <a:pt x="18399" y="8170"/>
                    </a:lnTo>
                    <a:lnTo>
                      <a:pt x="18399" y="8161"/>
                    </a:lnTo>
                    <a:lnTo>
                      <a:pt x="18424" y="8161"/>
                    </a:lnTo>
                    <a:lnTo>
                      <a:pt x="18450" y="8161"/>
                    </a:lnTo>
                    <a:lnTo>
                      <a:pt x="18475" y="8160"/>
                    </a:lnTo>
                    <a:lnTo>
                      <a:pt x="18499" y="8158"/>
                    </a:lnTo>
                    <a:lnTo>
                      <a:pt x="18522" y="8156"/>
                    </a:lnTo>
                    <a:lnTo>
                      <a:pt x="18543" y="8153"/>
                    </a:lnTo>
                    <a:lnTo>
                      <a:pt x="18563" y="8149"/>
                    </a:lnTo>
                    <a:lnTo>
                      <a:pt x="18580" y="8143"/>
                    </a:lnTo>
                    <a:lnTo>
                      <a:pt x="18580" y="8089"/>
                    </a:lnTo>
                    <a:lnTo>
                      <a:pt x="18580" y="8034"/>
                    </a:lnTo>
                    <a:lnTo>
                      <a:pt x="18580" y="7979"/>
                    </a:lnTo>
                    <a:lnTo>
                      <a:pt x="18580" y="7926"/>
                    </a:lnTo>
                    <a:lnTo>
                      <a:pt x="18580" y="7871"/>
                    </a:lnTo>
                    <a:lnTo>
                      <a:pt x="18580" y="7817"/>
                    </a:lnTo>
                    <a:lnTo>
                      <a:pt x="18580" y="7763"/>
                    </a:lnTo>
                    <a:lnTo>
                      <a:pt x="18580" y="7709"/>
                    </a:lnTo>
                    <a:lnTo>
                      <a:pt x="18571" y="7704"/>
                    </a:lnTo>
                    <a:lnTo>
                      <a:pt x="18561" y="7698"/>
                    </a:lnTo>
                    <a:lnTo>
                      <a:pt x="18552" y="7694"/>
                    </a:lnTo>
                    <a:lnTo>
                      <a:pt x="18543" y="7689"/>
                    </a:lnTo>
                    <a:lnTo>
                      <a:pt x="18543" y="7653"/>
                    </a:lnTo>
                    <a:lnTo>
                      <a:pt x="18543" y="7617"/>
                    </a:lnTo>
                    <a:lnTo>
                      <a:pt x="18543" y="7581"/>
                    </a:lnTo>
                    <a:lnTo>
                      <a:pt x="18543" y="7545"/>
                    </a:lnTo>
                    <a:lnTo>
                      <a:pt x="18535" y="7545"/>
                    </a:lnTo>
                    <a:lnTo>
                      <a:pt x="18525" y="7545"/>
                    </a:lnTo>
                    <a:lnTo>
                      <a:pt x="18525" y="7519"/>
                    </a:lnTo>
                    <a:lnTo>
                      <a:pt x="18525" y="7495"/>
                    </a:lnTo>
                    <a:lnTo>
                      <a:pt x="18525" y="7469"/>
                    </a:lnTo>
                    <a:lnTo>
                      <a:pt x="18525" y="7445"/>
                    </a:lnTo>
                    <a:lnTo>
                      <a:pt x="18525" y="7419"/>
                    </a:lnTo>
                    <a:lnTo>
                      <a:pt x="18525" y="7395"/>
                    </a:lnTo>
                    <a:lnTo>
                      <a:pt x="18525" y="7369"/>
                    </a:lnTo>
                    <a:lnTo>
                      <a:pt x="18525" y="7344"/>
                    </a:lnTo>
                    <a:lnTo>
                      <a:pt x="18523" y="7340"/>
                    </a:lnTo>
                    <a:lnTo>
                      <a:pt x="18520" y="7338"/>
                    </a:lnTo>
                    <a:lnTo>
                      <a:pt x="18517" y="7336"/>
                    </a:lnTo>
                    <a:lnTo>
                      <a:pt x="18514" y="7335"/>
                    </a:lnTo>
                    <a:lnTo>
                      <a:pt x="18507" y="7333"/>
                    </a:lnTo>
                    <a:lnTo>
                      <a:pt x="18499" y="7333"/>
                    </a:lnTo>
                    <a:lnTo>
                      <a:pt x="18494" y="7333"/>
                    </a:lnTo>
                    <a:lnTo>
                      <a:pt x="18489" y="7333"/>
                    </a:lnTo>
                    <a:lnTo>
                      <a:pt x="18482" y="7333"/>
                    </a:lnTo>
                    <a:lnTo>
                      <a:pt x="18477" y="7333"/>
                    </a:lnTo>
                    <a:lnTo>
                      <a:pt x="18471" y="7332"/>
                    </a:lnTo>
                    <a:lnTo>
                      <a:pt x="18464" y="7332"/>
                    </a:lnTo>
                    <a:lnTo>
                      <a:pt x="18458" y="7330"/>
                    </a:lnTo>
                    <a:lnTo>
                      <a:pt x="18452" y="7326"/>
                    </a:lnTo>
                    <a:lnTo>
                      <a:pt x="18448" y="7318"/>
                    </a:lnTo>
                    <a:lnTo>
                      <a:pt x="18444" y="7309"/>
                    </a:lnTo>
                    <a:lnTo>
                      <a:pt x="18439" y="7300"/>
                    </a:lnTo>
                    <a:lnTo>
                      <a:pt x="18435" y="7290"/>
                    </a:lnTo>
                    <a:lnTo>
                      <a:pt x="18398" y="7290"/>
                    </a:lnTo>
                    <a:lnTo>
                      <a:pt x="18362" y="7290"/>
                    </a:lnTo>
                    <a:lnTo>
                      <a:pt x="18326" y="7290"/>
                    </a:lnTo>
                    <a:lnTo>
                      <a:pt x="18290" y="7290"/>
                    </a:lnTo>
                    <a:lnTo>
                      <a:pt x="18277" y="7264"/>
                    </a:lnTo>
                    <a:lnTo>
                      <a:pt x="18263" y="7236"/>
                    </a:lnTo>
                    <a:lnTo>
                      <a:pt x="18249" y="7208"/>
                    </a:lnTo>
                    <a:lnTo>
                      <a:pt x="18235" y="7181"/>
                    </a:lnTo>
                    <a:lnTo>
                      <a:pt x="18213" y="7181"/>
                    </a:lnTo>
                    <a:lnTo>
                      <a:pt x="18191" y="7181"/>
                    </a:lnTo>
                    <a:lnTo>
                      <a:pt x="18168" y="7181"/>
                    </a:lnTo>
                    <a:lnTo>
                      <a:pt x="18145" y="7181"/>
                    </a:lnTo>
                    <a:lnTo>
                      <a:pt x="18141" y="7172"/>
                    </a:lnTo>
                    <a:lnTo>
                      <a:pt x="18136" y="7164"/>
                    </a:lnTo>
                    <a:lnTo>
                      <a:pt x="18132" y="7156"/>
                    </a:lnTo>
                    <a:lnTo>
                      <a:pt x="18127" y="7146"/>
                    </a:lnTo>
                    <a:lnTo>
                      <a:pt x="18109" y="7146"/>
                    </a:lnTo>
                    <a:lnTo>
                      <a:pt x="18090" y="7146"/>
                    </a:lnTo>
                    <a:lnTo>
                      <a:pt x="18073" y="7146"/>
                    </a:lnTo>
                    <a:lnTo>
                      <a:pt x="18054" y="7146"/>
                    </a:lnTo>
                    <a:lnTo>
                      <a:pt x="18054" y="7136"/>
                    </a:lnTo>
                    <a:lnTo>
                      <a:pt x="18054" y="7128"/>
                    </a:lnTo>
                    <a:lnTo>
                      <a:pt x="18045" y="7128"/>
                    </a:lnTo>
                    <a:lnTo>
                      <a:pt x="18037" y="7128"/>
                    </a:lnTo>
                    <a:lnTo>
                      <a:pt x="18040" y="7118"/>
                    </a:lnTo>
                    <a:lnTo>
                      <a:pt x="18046" y="7104"/>
                    </a:lnTo>
                    <a:lnTo>
                      <a:pt x="18050" y="7089"/>
                    </a:lnTo>
                    <a:lnTo>
                      <a:pt x="18056" y="7072"/>
                    </a:lnTo>
                    <a:lnTo>
                      <a:pt x="18060" y="7053"/>
                    </a:lnTo>
                    <a:lnTo>
                      <a:pt x="18061" y="7035"/>
                    </a:lnTo>
                    <a:lnTo>
                      <a:pt x="18060" y="7025"/>
                    </a:lnTo>
                    <a:lnTo>
                      <a:pt x="18059" y="7016"/>
                    </a:lnTo>
                    <a:lnTo>
                      <a:pt x="18057" y="7008"/>
                    </a:lnTo>
                    <a:lnTo>
                      <a:pt x="18054" y="6999"/>
                    </a:lnTo>
                    <a:lnTo>
                      <a:pt x="18045" y="6995"/>
                    </a:lnTo>
                    <a:lnTo>
                      <a:pt x="18035" y="6991"/>
                    </a:lnTo>
                    <a:lnTo>
                      <a:pt x="18027" y="6986"/>
                    </a:lnTo>
                    <a:lnTo>
                      <a:pt x="18018" y="6981"/>
                    </a:lnTo>
                    <a:lnTo>
                      <a:pt x="18006" y="6943"/>
                    </a:lnTo>
                    <a:lnTo>
                      <a:pt x="17995" y="6905"/>
                    </a:lnTo>
                    <a:lnTo>
                      <a:pt x="17984" y="6866"/>
                    </a:lnTo>
                    <a:lnTo>
                      <a:pt x="17973" y="6828"/>
                    </a:lnTo>
                    <a:lnTo>
                      <a:pt x="17961" y="6790"/>
                    </a:lnTo>
                    <a:lnTo>
                      <a:pt x="17951" y="6751"/>
                    </a:lnTo>
                    <a:lnTo>
                      <a:pt x="17939" y="6713"/>
                    </a:lnTo>
                    <a:lnTo>
                      <a:pt x="17927" y="6675"/>
                    </a:lnTo>
                    <a:lnTo>
                      <a:pt x="17941" y="6670"/>
                    </a:lnTo>
                    <a:lnTo>
                      <a:pt x="17953" y="6666"/>
                    </a:lnTo>
                    <a:lnTo>
                      <a:pt x="17961" y="6662"/>
                    </a:lnTo>
                    <a:lnTo>
                      <a:pt x="17968" y="6658"/>
                    </a:lnTo>
                    <a:lnTo>
                      <a:pt x="17981" y="6649"/>
                    </a:lnTo>
                    <a:lnTo>
                      <a:pt x="18001" y="6638"/>
                    </a:lnTo>
                    <a:lnTo>
                      <a:pt x="18005" y="6612"/>
                    </a:lnTo>
                    <a:lnTo>
                      <a:pt x="18008" y="6587"/>
                    </a:lnTo>
                    <a:lnTo>
                      <a:pt x="18010" y="6566"/>
                    </a:lnTo>
                    <a:lnTo>
                      <a:pt x="18011" y="6547"/>
                    </a:lnTo>
                    <a:lnTo>
                      <a:pt x="18010" y="6527"/>
                    </a:lnTo>
                    <a:lnTo>
                      <a:pt x="18008" y="6506"/>
                    </a:lnTo>
                    <a:lnTo>
                      <a:pt x="18005" y="6483"/>
                    </a:lnTo>
                    <a:lnTo>
                      <a:pt x="18001" y="6456"/>
                    </a:lnTo>
                    <a:lnTo>
                      <a:pt x="17987" y="6456"/>
                    </a:lnTo>
                    <a:lnTo>
                      <a:pt x="17973" y="6456"/>
                    </a:lnTo>
                    <a:lnTo>
                      <a:pt x="17959" y="6456"/>
                    </a:lnTo>
                    <a:lnTo>
                      <a:pt x="17946" y="6456"/>
                    </a:lnTo>
                    <a:lnTo>
                      <a:pt x="17951" y="6417"/>
                    </a:lnTo>
                    <a:lnTo>
                      <a:pt x="17955" y="6375"/>
                    </a:lnTo>
                    <a:lnTo>
                      <a:pt x="17959" y="6334"/>
                    </a:lnTo>
                    <a:lnTo>
                      <a:pt x="17963" y="6293"/>
                    </a:lnTo>
                    <a:lnTo>
                      <a:pt x="17955" y="6293"/>
                    </a:lnTo>
                    <a:lnTo>
                      <a:pt x="17946" y="6293"/>
                    </a:lnTo>
                    <a:lnTo>
                      <a:pt x="17946" y="6275"/>
                    </a:lnTo>
                    <a:lnTo>
                      <a:pt x="17946" y="6256"/>
                    </a:lnTo>
                    <a:lnTo>
                      <a:pt x="17946" y="6238"/>
                    </a:lnTo>
                    <a:lnTo>
                      <a:pt x="17946" y="6220"/>
                    </a:lnTo>
                    <a:lnTo>
                      <a:pt x="17937" y="6220"/>
                    </a:lnTo>
                    <a:lnTo>
                      <a:pt x="17927" y="6220"/>
                    </a:lnTo>
                    <a:lnTo>
                      <a:pt x="17927" y="6211"/>
                    </a:lnTo>
                    <a:lnTo>
                      <a:pt x="17927" y="6203"/>
                    </a:lnTo>
                    <a:lnTo>
                      <a:pt x="17909" y="6203"/>
                    </a:lnTo>
                    <a:lnTo>
                      <a:pt x="17891" y="6203"/>
                    </a:lnTo>
                    <a:lnTo>
                      <a:pt x="17874" y="6203"/>
                    </a:lnTo>
                    <a:lnTo>
                      <a:pt x="17857" y="6203"/>
                    </a:lnTo>
                    <a:lnTo>
                      <a:pt x="17857" y="6193"/>
                    </a:lnTo>
                    <a:lnTo>
                      <a:pt x="17857" y="6185"/>
                    </a:lnTo>
                    <a:lnTo>
                      <a:pt x="17840" y="6184"/>
                    </a:lnTo>
                    <a:lnTo>
                      <a:pt x="17826" y="6183"/>
                    </a:lnTo>
                    <a:lnTo>
                      <a:pt x="17814" y="6183"/>
                    </a:lnTo>
                    <a:lnTo>
                      <a:pt x="17801" y="6183"/>
                    </a:lnTo>
                    <a:lnTo>
                      <a:pt x="17782" y="6183"/>
                    </a:lnTo>
                    <a:lnTo>
                      <a:pt x="17767" y="6186"/>
                    </a:lnTo>
                    <a:lnTo>
                      <a:pt x="17760" y="6189"/>
                    </a:lnTo>
                    <a:lnTo>
                      <a:pt x="17754" y="6191"/>
                    </a:lnTo>
                    <a:lnTo>
                      <a:pt x="17750" y="6196"/>
                    </a:lnTo>
                    <a:lnTo>
                      <a:pt x="17745" y="6200"/>
                    </a:lnTo>
                    <a:lnTo>
                      <a:pt x="17742" y="6205"/>
                    </a:lnTo>
                    <a:lnTo>
                      <a:pt x="17738" y="6212"/>
                    </a:lnTo>
                    <a:lnTo>
                      <a:pt x="17736" y="6220"/>
                    </a:lnTo>
                    <a:lnTo>
                      <a:pt x="17733" y="6228"/>
                    </a:lnTo>
                    <a:lnTo>
                      <a:pt x="17730" y="6249"/>
                    </a:lnTo>
                    <a:lnTo>
                      <a:pt x="17729" y="6276"/>
                    </a:lnTo>
                    <a:lnTo>
                      <a:pt x="17706" y="6262"/>
                    </a:lnTo>
                    <a:lnTo>
                      <a:pt x="17682" y="6248"/>
                    </a:lnTo>
                    <a:lnTo>
                      <a:pt x="17660" y="6234"/>
                    </a:lnTo>
                    <a:lnTo>
                      <a:pt x="17638" y="6220"/>
                    </a:lnTo>
                    <a:lnTo>
                      <a:pt x="17634" y="6211"/>
                    </a:lnTo>
                    <a:lnTo>
                      <a:pt x="17629" y="6202"/>
                    </a:lnTo>
                    <a:lnTo>
                      <a:pt x="17623" y="6193"/>
                    </a:lnTo>
                    <a:lnTo>
                      <a:pt x="17618" y="6185"/>
                    </a:lnTo>
                    <a:lnTo>
                      <a:pt x="17606" y="6179"/>
                    </a:lnTo>
                    <a:lnTo>
                      <a:pt x="17592" y="6175"/>
                    </a:lnTo>
                    <a:lnTo>
                      <a:pt x="17578" y="6170"/>
                    </a:lnTo>
                    <a:lnTo>
                      <a:pt x="17565" y="6166"/>
                    </a:lnTo>
                    <a:lnTo>
                      <a:pt x="17565" y="6156"/>
                    </a:lnTo>
                    <a:lnTo>
                      <a:pt x="17565" y="6148"/>
                    </a:lnTo>
                    <a:lnTo>
                      <a:pt x="17565" y="6139"/>
                    </a:lnTo>
                    <a:lnTo>
                      <a:pt x="17565" y="6130"/>
                    </a:lnTo>
                    <a:lnTo>
                      <a:pt x="17542" y="6127"/>
                    </a:lnTo>
                    <a:lnTo>
                      <a:pt x="17520" y="6125"/>
                    </a:lnTo>
                    <a:lnTo>
                      <a:pt x="17497" y="6123"/>
                    </a:lnTo>
                    <a:lnTo>
                      <a:pt x="17474" y="6120"/>
                    </a:lnTo>
                    <a:lnTo>
                      <a:pt x="17452" y="6118"/>
                    </a:lnTo>
                    <a:lnTo>
                      <a:pt x="17430" y="6116"/>
                    </a:lnTo>
                    <a:lnTo>
                      <a:pt x="17407" y="6113"/>
                    </a:lnTo>
                    <a:lnTo>
                      <a:pt x="17385" y="6112"/>
                    </a:lnTo>
                    <a:lnTo>
                      <a:pt x="17385" y="6103"/>
                    </a:lnTo>
                    <a:lnTo>
                      <a:pt x="17385" y="6094"/>
                    </a:lnTo>
                    <a:lnTo>
                      <a:pt x="17361" y="6083"/>
                    </a:lnTo>
                    <a:lnTo>
                      <a:pt x="17339" y="6073"/>
                    </a:lnTo>
                    <a:lnTo>
                      <a:pt x="17315" y="6064"/>
                    </a:lnTo>
                    <a:lnTo>
                      <a:pt x="17293" y="6056"/>
                    </a:lnTo>
                    <a:lnTo>
                      <a:pt x="17269" y="6049"/>
                    </a:lnTo>
                    <a:lnTo>
                      <a:pt x="17243" y="6045"/>
                    </a:lnTo>
                    <a:lnTo>
                      <a:pt x="17216" y="6040"/>
                    </a:lnTo>
                    <a:lnTo>
                      <a:pt x="17184" y="6039"/>
                    </a:lnTo>
                    <a:lnTo>
                      <a:pt x="17180" y="6057"/>
                    </a:lnTo>
                    <a:lnTo>
                      <a:pt x="17180" y="6063"/>
                    </a:lnTo>
                    <a:lnTo>
                      <a:pt x="17177" y="6066"/>
                    </a:lnTo>
                    <a:lnTo>
                      <a:pt x="17167" y="6076"/>
                    </a:lnTo>
                    <a:lnTo>
                      <a:pt x="17167" y="6085"/>
                    </a:lnTo>
                    <a:lnTo>
                      <a:pt x="17167" y="6094"/>
                    </a:lnTo>
                    <a:lnTo>
                      <a:pt x="17167" y="6103"/>
                    </a:lnTo>
                    <a:lnTo>
                      <a:pt x="17167" y="6112"/>
                    </a:lnTo>
                    <a:lnTo>
                      <a:pt x="17156" y="6112"/>
                    </a:lnTo>
                    <a:lnTo>
                      <a:pt x="17147" y="6112"/>
                    </a:lnTo>
                    <a:lnTo>
                      <a:pt x="17147" y="6081"/>
                    </a:lnTo>
                    <a:lnTo>
                      <a:pt x="17147" y="6048"/>
                    </a:lnTo>
                    <a:lnTo>
                      <a:pt x="17147" y="6017"/>
                    </a:lnTo>
                    <a:lnTo>
                      <a:pt x="17147" y="5984"/>
                    </a:lnTo>
                    <a:lnTo>
                      <a:pt x="17142" y="5981"/>
                    </a:lnTo>
                    <a:lnTo>
                      <a:pt x="17132" y="5973"/>
                    </a:lnTo>
                    <a:lnTo>
                      <a:pt x="17126" y="5967"/>
                    </a:lnTo>
                    <a:lnTo>
                      <a:pt x="17120" y="5961"/>
                    </a:lnTo>
                    <a:lnTo>
                      <a:pt x="17116" y="5954"/>
                    </a:lnTo>
                    <a:lnTo>
                      <a:pt x="17112" y="5948"/>
                    </a:lnTo>
                    <a:lnTo>
                      <a:pt x="17074" y="5938"/>
                    </a:lnTo>
                    <a:lnTo>
                      <a:pt x="17043" y="5927"/>
                    </a:lnTo>
                    <a:lnTo>
                      <a:pt x="17026" y="5922"/>
                    </a:lnTo>
                    <a:lnTo>
                      <a:pt x="17009" y="5918"/>
                    </a:lnTo>
                    <a:lnTo>
                      <a:pt x="16989" y="5913"/>
                    </a:lnTo>
                    <a:lnTo>
                      <a:pt x="16967" y="5911"/>
                    </a:lnTo>
                    <a:lnTo>
                      <a:pt x="16962" y="5884"/>
                    </a:lnTo>
                    <a:lnTo>
                      <a:pt x="16958" y="5858"/>
                    </a:lnTo>
                    <a:lnTo>
                      <a:pt x="16953" y="5831"/>
                    </a:lnTo>
                    <a:lnTo>
                      <a:pt x="16950" y="5804"/>
                    </a:lnTo>
                    <a:lnTo>
                      <a:pt x="16936" y="5800"/>
                    </a:lnTo>
                    <a:lnTo>
                      <a:pt x="16919" y="5795"/>
                    </a:lnTo>
                    <a:lnTo>
                      <a:pt x="16901" y="5791"/>
                    </a:lnTo>
                    <a:lnTo>
                      <a:pt x="16881" y="5787"/>
                    </a:lnTo>
                    <a:lnTo>
                      <a:pt x="16859" y="5784"/>
                    </a:lnTo>
                    <a:lnTo>
                      <a:pt x="16837" y="5782"/>
                    </a:lnTo>
                    <a:lnTo>
                      <a:pt x="16815" y="5780"/>
                    </a:lnTo>
                    <a:lnTo>
                      <a:pt x="16793" y="5780"/>
                    </a:lnTo>
                    <a:lnTo>
                      <a:pt x="16777" y="5780"/>
                    </a:lnTo>
                    <a:lnTo>
                      <a:pt x="16761" y="5781"/>
                    </a:lnTo>
                    <a:lnTo>
                      <a:pt x="16746" y="5782"/>
                    </a:lnTo>
                    <a:lnTo>
                      <a:pt x="16731" y="5784"/>
                    </a:lnTo>
                    <a:lnTo>
                      <a:pt x="16731" y="5795"/>
                    </a:lnTo>
                    <a:lnTo>
                      <a:pt x="16731" y="5804"/>
                    </a:lnTo>
                    <a:lnTo>
                      <a:pt x="16723" y="5802"/>
                    </a:lnTo>
                    <a:lnTo>
                      <a:pt x="16706" y="5795"/>
                    </a:lnTo>
                    <a:lnTo>
                      <a:pt x="16694" y="5791"/>
                    </a:lnTo>
                    <a:lnTo>
                      <a:pt x="16681" y="5789"/>
                    </a:lnTo>
                    <a:lnTo>
                      <a:pt x="16670" y="5786"/>
                    </a:lnTo>
                    <a:lnTo>
                      <a:pt x="16658" y="5784"/>
                    </a:lnTo>
                    <a:lnTo>
                      <a:pt x="16663" y="5768"/>
                    </a:lnTo>
                    <a:lnTo>
                      <a:pt x="16666" y="5754"/>
                    </a:lnTo>
                    <a:lnTo>
                      <a:pt x="16669" y="5741"/>
                    </a:lnTo>
                    <a:lnTo>
                      <a:pt x="16670" y="5729"/>
                    </a:lnTo>
                    <a:lnTo>
                      <a:pt x="16669" y="5717"/>
                    </a:lnTo>
                    <a:lnTo>
                      <a:pt x="16667" y="5705"/>
                    </a:lnTo>
                    <a:lnTo>
                      <a:pt x="16665" y="5695"/>
                    </a:lnTo>
                    <a:lnTo>
                      <a:pt x="16663" y="5683"/>
                    </a:lnTo>
                    <a:lnTo>
                      <a:pt x="16656" y="5660"/>
                    </a:lnTo>
                    <a:lnTo>
                      <a:pt x="16650" y="5635"/>
                    </a:lnTo>
                    <a:lnTo>
                      <a:pt x="16647" y="5619"/>
                    </a:lnTo>
                    <a:lnTo>
                      <a:pt x="16644" y="5603"/>
                    </a:lnTo>
                    <a:lnTo>
                      <a:pt x="16642" y="5586"/>
                    </a:lnTo>
                    <a:lnTo>
                      <a:pt x="16641" y="5566"/>
                    </a:lnTo>
                    <a:lnTo>
                      <a:pt x="16622" y="5562"/>
                    </a:lnTo>
                    <a:lnTo>
                      <a:pt x="16605" y="5558"/>
                    </a:lnTo>
                    <a:lnTo>
                      <a:pt x="16586" y="5553"/>
                    </a:lnTo>
                    <a:lnTo>
                      <a:pt x="16569" y="5550"/>
                    </a:lnTo>
                    <a:lnTo>
                      <a:pt x="16564" y="5536"/>
                    </a:lnTo>
                    <a:lnTo>
                      <a:pt x="16559" y="5522"/>
                    </a:lnTo>
                    <a:lnTo>
                      <a:pt x="16555" y="5509"/>
                    </a:lnTo>
                    <a:lnTo>
                      <a:pt x="16551" y="5495"/>
                    </a:lnTo>
                    <a:lnTo>
                      <a:pt x="16537" y="5493"/>
                    </a:lnTo>
                    <a:lnTo>
                      <a:pt x="16526" y="5489"/>
                    </a:lnTo>
                    <a:lnTo>
                      <a:pt x="16515" y="5487"/>
                    </a:lnTo>
                    <a:lnTo>
                      <a:pt x="16507" y="5483"/>
                    </a:lnTo>
                    <a:lnTo>
                      <a:pt x="16499" y="5479"/>
                    </a:lnTo>
                    <a:lnTo>
                      <a:pt x="16492" y="5474"/>
                    </a:lnTo>
                    <a:lnTo>
                      <a:pt x="16485" y="5467"/>
                    </a:lnTo>
                    <a:lnTo>
                      <a:pt x="16478" y="5459"/>
                    </a:lnTo>
                    <a:lnTo>
                      <a:pt x="16457" y="5460"/>
                    </a:lnTo>
                    <a:lnTo>
                      <a:pt x="16439" y="5461"/>
                    </a:lnTo>
                    <a:lnTo>
                      <a:pt x="16422" y="5464"/>
                    </a:lnTo>
                    <a:lnTo>
                      <a:pt x="16408" y="5466"/>
                    </a:lnTo>
                    <a:lnTo>
                      <a:pt x="16395" y="5468"/>
                    </a:lnTo>
                    <a:lnTo>
                      <a:pt x="16383" y="5472"/>
                    </a:lnTo>
                    <a:lnTo>
                      <a:pt x="16371" y="5476"/>
                    </a:lnTo>
                    <a:lnTo>
                      <a:pt x="16361" y="5481"/>
                    </a:lnTo>
                    <a:lnTo>
                      <a:pt x="16342" y="5492"/>
                    </a:lnTo>
                    <a:lnTo>
                      <a:pt x="16323" y="5503"/>
                    </a:lnTo>
                    <a:lnTo>
                      <a:pt x="16302" y="5517"/>
                    </a:lnTo>
                    <a:lnTo>
                      <a:pt x="16277" y="5531"/>
                    </a:lnTo>
                    <a:lnTo>
                      <a:pt x="16277" y="5567"/>
                    </a:lnTo>
                    <a:lnTo>
                      <a:pt x="16277" y="5603"/>
                    </a:lnTo>
                    <a:lnTo>
                      <a:pt x="16277" y="5639"/>
                    </a:lnTo>
                    <a:lnTo>
                      <a:pt x="16277" y="5676"/>
                    </a:lnTo>
                    <a:lnTo>
                      <a:pt x="16260" y="5681"/>
                    </a:lnTo>
                    <a:lnTo>
                      <a:pt x="16254" y="5681"/>
                    </a:lnTo>
                    <a:lnTo>
                      <a:pt x="16251" y="5684"/>
                    </a:lnTo>
                    <a:lnTo>
                      <a:pt x="16242" y="5694"/>
                    </a:lnTo>
                    <a:lnTo>
                      <a:pt x="16210" y="5695"/>
                    </a:lnTo>
                    <a:lnTo>
                      <a:pt x="16183" y="5697"/>
                    </a:lnTo>
                    <a:lnTo>
                      <a:pt x="16161" y="5702"/>
                    </a:lnTo>
                    <a:lnTo>
                      <a:pt x="16144" y="5707"/>
                    </a:lnTo>
                    <a:lnTo>
                      <a:pt x="16136" y="5710"/>
                    </a:lnTo>
                    <a:lnTo>
                      <a:pt x="16127" y="5714"/>
                    </a:lnTo>
                    <a:lnTo>
                      <a:pt x="16119" y="5718"/>
                    </a:lnTo>
                    <a:lnTo>
                      <a:pt x="16112" y="5723"/>
                    </a:lnTo>
                    <a:lnTo>
                      <a:pt x="16096" y="5734"/>
                    </a:lnTo>
                    <a:lnTo>
                      <a:pt x="16080" y="5750"/>
                    </a:lnTo>
                    <a:lnTo>
                      <a:pt x="16074" y="5758"/>
                    </a:lnTo>
                    <a:lnTo>
                      <a:pt x="16069" y="5767"/>
                    </a:lnTo>
                    <a:lnTo>
                      <a:pt x="16065" y="5775"/>
                    </a:lnTo>
                    <a:lnTo>
                      <a:pt x="16060" y="5784"/>
                    </a:lnTo>
                    <a:lnTo>
                      <a:pt x="16029" y="5784"/>
                    </a:lnTo>
                    <a:lnTo>
                      <a:pt x="15997" y="5784"/>
                    </a:lnTo>
                    <a:lnTo>
                      <a:pt x="15965" y="5784"/>
                    </a:lnTo>
                    <a:lnTo>
                      <a:pt x="15932" y="5784"/>
                    </a:lnTo>
                    <a:lnTo>
                      <a:pt x="15929" y="5762"/>
                    </a:lnTo>
                    <a:lnTo>
                      <a:pt x="15925" y="5740"/>
                    </a:lnTo>
                    <a:lnTo>
                      <a:pt x="15921" y="5717"/>
                    </a:lnTo>
                    <a:lnTo>
                      <a:pt x="15915" y="5694"/>
                    </a:lnTo>
                    <a:lnTo>
                      <a:pt x="15907" y="5694"/>
                    </a:lnTo>
                    <a:lnTo>
                      <a:pt x="15898" y="5694"/>
                    </a:lnTo>
                    <a:lnTo>
                      <a:pt x="15894" y="5681"/>
                    </a:lnTo>
                    <a:lnTo>
                      <a:pt x="15889" y="5672"/>
                    </a:lnTo>
                    <a:lnTo>
                      <a:pt x="15885" y="5662"/>
                    </a:lnTo>
                    <a:lnTo>
                      <a:pt x="15880" y="5655"/>
                    </a:lnTo>
                    <a:lnTo>
                      <a:pt x="15875" y="5651"/>
                    </a:lnTo>
                    <a:lnTo>
                      <a:pt x="15870" y="5646"/>
                    </a:lnTo>
                    <a:lnTo>
                      <a:pt x="15864" y="5643"/>
                    </a:lnTo>
                    <a:lnTo>
                      <a:pt x="15858" y="5640"/>
                    </a:lnTo>
                    <a:lnTo>
                      <a:pt x="15828" y="5632"/>
                    </a:lnTo>
                    <a:lnTo>
                      <a:pt x="15788" y="5623"/>
                    </a:lnTo>
                    <a:lnTo>
                      <a:pt x="15784" y="5603"/>
                    </a:lnTo>
                    <a:lnTo>
                      <a:pt x="15778" y="5585"/>
                    </a:lnTo>
                    <a:lnTo>
                      <a:pt x="15771" y="5565"/>
                    </a:lnTo>
                    <a:lnTo>
                      <a:pt x="15764" y="5547"/>
                    </a:lnTo>
                    <a:lnTo>
                      <a:pt x="15748" y="5511"/>
                    </a:lnTo>
                    <a:lnTo>
                      <a:pt x="15735" y="5476"/>
                    </a:lnTo>
                    <a:lnTo>
                      <a:pt x="15735" y="5458"/>
                    </a:lnTo>
                    <a:lnTo>
                      <a:pt x="15735" y="5439"/>
                    </a:lnTo>
                    <a:lnTo>
                      <a:pt x="15735" y="5422"/>
                    </a:lnTo>
                    <a:lnTo>
                      <a:pt x="15735" y="5404"/>
                    </a:lnTo>
                    <a:lnTo>
                      <a:pt x="15724" y="5404"/>
                    </a:lnTo>
                    <a:lnTo>
                      <a:pt x="15715" y="5404"/>
                    </a:lnTo>
                    <a:lnTo>
                      <a:pt x="15715" y="5395"/>
                    </a:lnTo>
                    <a:lnTo>
                      <a:pt x="15715" y="5387"/>
                    </a:lnTo>
                    <a:lnTo>
                      <a:pt x="15715" y="5378"/>
                    </a:lnTo>
                    <a:lnTo>
                      <a:pt x="15715" y="5368"/>
                    </a:lnTo>
                    <a:lnTo>
                      <a:pt x="15707" y="5368"/>
                    </a:lnTo>
                    <a:lnTo>
                      <a:pt x="15698" y="5368"/>
                    </a:lnTo>
                    <a:lnTo>
                      <a:pt x="15698" y="5359"/>
                    </a:lnTo>
                    <a:lnTo>
                      <a:pt x="15698" y="5350"/>
                    </a:lnTo>
                    <a:lnTo>
                      <a:pt x="15698" y="5341"/>
                    </a:lnTo>
                    <a:lnTo>
                      <a:pt x="15698" y="5331"/>
                    </a:lnTo>
                    <a:lnTo>
                      <a:pt x="15688" y="5327"/>
                    </a:lnTo>
                    <a:lnTo>
                      <a:pt x="15679" y="5323"/>
                    </a:lnTo>
                    <a:lnTo>
                      <a:pt x="15671" y="5318"/>
                    </a:lnTo>
                    <a:lnTo>
                      <a:pt x="15662" y="5314"/>
                    </a:lnTo>
                    <a:lnTo>
                      <a:pt x="15662" y="5300"/>
                    </a:lnTo>
                    <a:lnTo>
                      <a:pt x="15662" y="5286"/>
                    </a:lnTo>
                    <a:lnTo>
                      <a:pt x="15662" y="5273"/>
                    </a:lnTo>
                    <a:lnTo>
                      <a:pt x="15662" y="5259"/>
                    </a:lnTo>
                    <a:lnTo>
                      <a:pt x="15652" y="5259"/>
                    </a:lnTo>
                    <a:lnTo>
                      <a:pt x="15644" y="5259"/>
                    </a:lnTo>
                    <a:lnTo>
                      <a:pt x="15644" y="5250"/>
                    </a:lnTo>
                    <a:lnTo>
                      <a:pt x="15644" y="5242"/>
                    </a:lnTo>
                    <a:lnTo>
                      <a:pt x="15630" y="5236"/>
                    </a:lnTo>
                    <a:lnTo>
                      <a:pt x="15616" y="5231"/>
                    </a:lnTo>
                    <a:lnTo>
                      <a:pt x="15604" y="5227"/>
                    </a:lnTo>
                    <a:lnTo>
                      <a:pt x="15591" y="5222"/>
                    </a:lnTo>
                    <a:lnTo>
                      <a:pt x="15586" y="5208"/>
                    </a:lnTo>
                    <a:lnTo>
                      <a:pt x="15582" y="5196"/>
                    </a:lnTo>
                    <a:lnTo>
                      <a:pt x="15578" y="5189"/>
                    </a:lnTo>
                    <a:lnTo>
                      <a:pt x="15574" y="5183"/>
                    </a:lnTo>
                    <a:lnTo>
                      <a:pt x="15564" y="5170"/>
                    </a:lnTo>
                    <a:lnTo>
                      <a:pt x="15554" y="5151"/>
                    </a:lnTo>
                    <a:lnTo>
                      <a:pt x="15521" y="5151"/>
                    </a:lnTo>
                    <a:lnTo>
                      <a:pt x="15490" y="5151"/>
                    </a:lnTo>
                    <a:lnTo>
                      <a:pt x="15459" y="5151"/>
                    </a:lnTo>
                    <a:lnTo>
                      <a:pt x="15426" y="5151"/>
                    </a:lnTo>
                    <a:lnTo>
                      <a:pt x="15424" y="5127"/>
                    </a:lnTo>
                    <a:lnTo>
                      <a:pt x="15423" y="5107"/>
                    </a:lnTo>
                    <a:lnTo>
                      <a:pt x="15421" y="5099"/>
                    </a:lnTo>
                    <a:lnTo>
                      <a:pt x="15418" y="5091"/>
                    </a:lnTo>
                    <a:lnTo>
                      <a:pt x="15414" y="5084"/>
                    </a:lnTo>
                    <a:lnTo>
                      <a:pt x="15407" y="5078"/>
                    </a:lnTo>
                    <a:lnTo>
                      <a:pt x="15398" y="5078"/>
                    </a:lnTo>
                    <a:lnTo>
                      <a:pt x="15390" y="5078"/>
                    </a:lnTo>
                    <a:lnTo>
                      <a:pt x="15381" y="5078"/>
                    </a:lnTo>
                    <a:lnTo>
                      <a:pt x="15373" y="5078"/>
                    </a:lnTo>
                    <a:lnTo>
                      <a:pt x="15368" y="5073"/>
                    </a:lnTo>
                    <a:lnTo>
                      <a:pt x="15363" y="5070"/>
                    </a:lnTo>
                    <a:lnTo>
                      <a:pt x="15361" y="5065"/>
                    </a:lnTo>
                    <a:lnTo>
                      <a:pt x="15358" y="5060"/>
                    </a:lnTo>
                    <a:lnTo>
                      <a:pt x="15354" y="5056"/>
                    </a:lnTo>
                    <a:lnTo>
                      <a:pt x="15349" y="5051"/>
                    </a:lnTo>
                    <a:lnTo>
                      <a:pt x="15344" y="5047"/>
                    </a:lnTo>
                    <a:lnTo>
                      <a:pt x="15335" y="5041"/>
                    </a:lnTo>
                    <a:lnTo>
                      <a:pt x="15345" y="5033"/>
                    </a:lnTo>
                    <a:lnTo>
                      <a:pt x="15354" y="5027"/>
                    </a:lnTo>
                    <a:lnTo>
                      <a:pt x="15363" y="5021"/>
                    </a:lnTo>
                    <a:lnTo>
                      <a:pt x="15373" y="5018"/>
                    </a:lnTo>
                    <a:lnTo>
                      <a:pt x="15382" y="5015"/>
                    </a:lnTo>
                    <a:lnTo>
                      <a:pt x="15391" y="5014"/>
                    </a:lnTo>
                    <a:lnTo>
                      <a:pt x="15400" y="5013"/>
                    </a:lnTo>
                    <a:lnTo>
                      <a:pt x="15410" y="5013"/>
                    </a:lnTo>
                    <a:lnTo>
                      <a:pt x="15416" y="5013"/>
                    </a:lnTo>
                    <a:lnTo>
                      <a:pt x="15421" y="5013"/>
                    </a:lnTo>
                    <a:lnTo>
                      <a:pt x="15428" y="5013"/>
                    </a:lnTo>
                    <a:lnTo>
                      <a:pt x="15434" y="5013"/>
                    </a:lnTo>
                    <a:lnTo>
                      <a:pt x="15448" y="5013"/>
                    </a:lnTo>
                    <a:lnTo>
                      <a:pt x="15464" y="5011"/>
                    </a:lnTo>
                    <a:lnTo>
                      <a:pt x="15481" y="5008"/>
                    </a:lnTo>
                    <a:lnTo>
                      <a:pt x="15497" y="5004"/>
                    </a:lnTo>
                    <a:lnTo>
                      <a:pt x="15497" y="4995"/>
                    </a:lnTo>
                    <a:lnTo>
                      <a:pt x="15497" y="4986"/>
                    </a:lnTo>
                    <a:lnTo>
                      <a:pt x="15525" y="4986"/>
                    </a:lnTo>
                    <a:lnTo>
                      <a:pt x="15553" y="4986"/>
                    </a:lnTo>
                    <a:lnTo>
                      <a:pt x="15580" y="4986"/>
                    </a:lnTo>
                    <a:lnTo>
                      <a:pt x="15608" y="4986"/>
                    </a:lnTo>
                    <a:lnTo>
                      <a:pt x="15616" y="4969"/>
                    </a:lnTo>
                    <a:lnTo>
                      <a:pt x="15626" y="4950"/>
                    </a:lnTo>
                    <a:lnTo>
                      <a:pt x="15635" y="4933"/>
                    </a:lnTo>
                    <a:lnTo>
                      <a:pt x="15644" y="4914"/>
                    </a:lnTo>
                    <a:lnTo>
                      <a:pt x="15666" y="4914"/>
                    </a:lnTo>
                    <a:lnTo>
                      <a:pt x="15690" y="4914"/>
                    </a:lnTo>
                    <a:lnTo>
                      <a:pt x="15713" y="4914"/>
                    </a:lnTo>
                    <a:lnTo>
                      <a:pt x="15735" y="4914"/>
                    </a:lnTo>
                    <a:lnTo>
                      <a:pt x="15735" y="4906"/>
                    </a:lnTo>
                    <a:lnTo>
                      <a:pt x="15735" y="4897"/>
                    </a:lnTo>
                    <a:lnTo>
                      <a:pt x="15748" y="4892"/>
                    </a:lnTo>
                    <a:lnTo>
                      <a:pt x="15762" y="4887"/>
                    </a:lnTo>
                    <a:lnTo>
                      <a:pt x="15776" y="4883"/>
                    </a:lnTo>
                    <a:lnTo>
                      <a:pt x="15788" y="4879"/>
                    </a:lnTo>
                    <a:lnTo>
                      <a:pt x="15788" y="4847"/>
                    </a:lnTo>
                    <a:lnTo>
                      <a:pt x="15788" y="4815"/>
                    </a:lnTo>
                    <a:lnTo>
                      <a:pt x="15788" y="4784"/>
                    </a:lnTo>
                    <a:lnTo>
                      <a:pt x="15788" y="4753"/>
                    </a:lnTo>
                    <a:lnTo>
                      <a:pt x="15799" y="4753"/>
                    </a:lnTo>
                    <a:lnTo>
                      <a:pt x="15807" y="4753"/>
                    </a:lnTo>
                    <a:lnTo>
                      <a:pt x="15807" y="4721"/>
                    </a:lnTo>
                    <a:lnTo>
                      <a:pt x="15805" y="4698"/>
                    </a:lnTo>
                    <a:lnTo>
                      <a:pt x="15802" y="4687"/>
                    </a:lnTo>
                    <a:lnTo>
                      <a:pt x="15800" y="4678"/>
                    </a:lnTo>
                    <a:lnTo>
                      <a:pt x="15798" y="4671"/>
                    </a:lnTo>
                    <a:lnTo>
                      <a:pt x="15794" y="4664"/>
                    </a:lnTo>
                    <a:lnTo>
                      <a:pt x="15790" y="4658"/>
                    </a:lnTo>
                    <a:lnTo>
                      <a:pt x="15785" y="4653"/>
                    </a:lnTo>
                    <a:lnTo>
                      <a:pt x="15779" y="4648"/>
                    </a:lnTo>
                    <a:lnTo>
                      <a:pt x="15772" y="4643"/>
                    </a:lnTo>
                    <a:lnTo>
                      <a:pt x="15756" y="4635"/>
                    </a:lnTo>
                    <a:lnTo>
                      <a:pt x="15735" y="4626"/>
                    </a:lnTo>
                    <a:lnTo>
                      <a:pt x="15736" y="4597"/>
                    </a:lnTo>
                    <a:lnTo>
                      <a:pt x="15740" y="4572"/>
                    </a:lnTo>
                    <a:lnTo>
                      <a:pt x="15742" y="4561"/>
                    </a:lnTo>
                    <a:lnTo>
                      <a:pt x="15744" y="4550"/>
                    </a:lnTo>
                    <a:lnTo>
                      <a:pt x="15748" y="4541"/>
                    </a:lnTo>
                    <a:lnTo>
                      <a:pt x="15751" y="4533"/>
                    </a:lnTo>
                    <a:lnTo>
                      <a:pt x="15756" y="4525"/>
                    </a:lnTo>
                    <a:lnTo>
                      <a:pt x="15762" y="4517"/>
                    </a:lnTo>
                    <a:lnTo>
                      <a:pt x="15767" y="4510"/>
                    </a:lnTo>
                    <a:lnTo>
                      <a:pt x="15773" y="4503"/>
                    </a:lnTo>
                    <a:lnTo>
                      <a:pt x="15780" y="4496"/>
                    </a:lnTo>
                    <a:lnTo>
                      <a:pt x="15788" y="4490"/>
                    </a:lnTo>
                    <a:lnTo>
                      <a:pt x="15798" y="4484"/>
                    </a:lnTo>
                    <a:lnTo>
                      <a:pt x="15807" y="4478"/>
                    </a:lnTo>
                    <a:lnTo>
                      <a:pt x="15807" y="4447"/>
                    </a:lnTo>
                    <a:lnTo>
                      <a:pt x="15807" y="4416"/>
                    </a:lnTo>
                    <a:lnTo>
                      <a:pt x="15805" y="4402"/>
                    </a:lnTo>
                    <a:lnTo>
                      <a:pt x="15802" y="4390"/>
                    </a:lnTo>
                    <a:lnTo>
                      <a:pt x="15799" y="4384"/>
                    </a:lnTo>
                    <a:lnTo>
                      <a:pt x="15796" y="4378"/>
                    </a:lnTo>
                    <a:lnTo>
                      <a:pt x="15793" y="4375"/>
                    </a:lnTo>
                    <a:lnTo>
                      <a:pt x="15788" y="4370"/>
                    </a:lnTo>
                    <a:lnTo>
                      <a:pt x="15781" y="4367"/>
                    </a:lnTo>
                    <a:lnTo>
                      <a:pt x="15776" y="4363"/>
                    </a:lnTo>
                    <a:lnTo>
                      <a:pt x="15769" y="4362"/>
                    </a:lnTo>
                    <a:lnTo>
                      <a:pt x="15762" y="4362"/>
                    </a:lnTo>
                    <a:lnTo>
                      <a:pt x="15756" y="4363"/>
                    </a:lnTo>
                    <a:lnTo>
                      <a:pt x="15752" y="4364"/>
                    </a:lnTo>
                    <a:lnTo>
                      <a:pt x="15747" y="4364"/>
                    </a:lnTo>
                    <a:lnTo>
                      <a:pt x="15741" y="4364"/>
                    </a:lnTo>
                    <a:lnTo>
                      <a:pt x="15734" y="4363"/>
                    </a:lnTo>
                    <a:lnTo>
                      <a:pt x="15727" y="4362"/>
                    </a:lnTo>
                    <a:lnTo>
                      <a:pt x="15721" y="4357"/>
                    </a:lnTo>
                    <a:lnTo>
                      <a:pt x="15715" y="4352"/>
                    </a:lnTo>
                    <a:lnTo>
                      <a:pt x="15715" y="4339"/>
                    </a:lnTo>
                    <a:lnTo>
                      <a:pt x="15715" y="4325"/>
                    </a:lnTo>
                    <a:lnTo>
                      <a:pt x="15715" y="4312"/>
                    </a:lnTo>
                    <a:lnTo>
                      <a:pt x="15715" y="4298"/>
                    </a:lnTo>
                    <a:lnTo>
                      <a:pt x="15707" y="4298"/>
                    </a:lnTo>
                    <a:lnTo>
                      <a:pt x="15698" y="4298"/>
                    </a:lnTo>
                    <a:lnTo>
                      <a:pt x="15688" y="4284"/>
                    </a:lnTo>
                    <a:lnTo>
                      <a:pt x="15679" y="4270"/>
                    </a:lnTo>
                    <a:lnTo>
                      <a:pt x="15671" y="4256"/>
                    </a:lnTo>
                    <a:lnTo>
                      <a:pt x="15662" y="4244"/>
                    </a:lnTo>
                    <a:lnTo>
                      <a:pt x="15626" y="4244"/>
                    </a:lnTo>
                    <a:lnTo>
                      <a:pt x="15590" y="4244"/>
                    </a:lnTo>
                    <a:lnTo>
                      <a:pt x="15554" y="4244"/>
                    </a:lnTo>
                    <a:lnTo>
                      <a:pt x="15518" y="4244"/>
                    </a:lnTo>
                    <a:lnTo>
                      <a:pt x="15518" y="4252"/>
                    </a:lnTo>
                    <a:lnTo>
                      <a:pt x="15518" y="4261"/>
                    </a:lnTo>
                    <a:lnTo>
                      <a:pt x="15507" y="4261"/>
                    </a:lnTo>
                    <a:lnTo>
                      <a:pt x="15497" y="4261"/>
                    </a:lnTo>
                    <a:lnTo>
                      <a:pt x="15497" y="4289"/>
                    </a:lnTo>
                    <a:lnTo>
                      <a:pt x="15497" y="4316"/>
                    </a:lnTo>
                    <a:lnTo>
                      <a:pt x="15497" y="4344"/>
                    </a:lnTo>
                    <a:lnTo>
                      <a:pt x="15497" y="4370"/>
                    </a:lnTo>
                    <a:lnTo>
                      <a:pt x="15490" y="4370"/>
                    </a:lnTo>
                    <a:lnTo>
                      <a:pt x="15479" y="4370"/>
                    </a:lnTo>
                    <a:lnTo>
                      <a:pt x="15471" y="4384"/>
                    </a:lnTo>
                    <a:lnTo>
                      <a:pt x="15461" y="4396"/>
                    </a:lnTo>
                    <a:lnTo>
                      <a:pt x="15449" y="4406"/>
                    </a:lnTo>
                    <a:lnTo>
                      <a:pt x="15436" y="4417"/>
                    </a:lnTo>
                    <a:lnTo>
                      <a:pt x="15423" y="4425"/>
                    </a:lnTo>
                    <a:lnTo>
                      <a:pt x="15407" y="4432"/>
                    </a:lnTo>
                    <a:lnTo>
                      <a:pt x="15390" y="4439"/>
                    </a:lnTo>
                    <a:lnTo>
                      <a:pt x="15373" y="4443"/>
                    </a:lnTo>
                    <a:lnTo>
                      <a:pt x="15373" y="4452"/>
                    </a:lnTo>
                    <a:lnTo>
                      <a:pt x="15373" y="4461"/>
                    </a:lnTo>
                    <a:lnTo>
                      <a:pt x="15363" y="4461"/>
                    </a:lnTo>
                    <a:lnTo>
                      <a:pt x="15353" y="4461"/>
                    </a:lnTo>
                    <a:lnTo>
                      <a:pt x="15349" y="4452"/>
                    </a:lnTo>
                    <a:lnTo>
                      <a:pt x="15345" y="4442"/>
                    </a:lnTo>
                    <a:lnTo>
                      <a:pt x="15340" y="4434"/>
                    </a:lnTo>
                    <a:lnTo>
                      <a:pt x="15335" y="4425"/>
                    </a:lnTo>
                    <a:lnTo>
                      <a:pt x="15311" y="4425"/>
                    </a:lnTo>
                    <a:lnTo>
                      <a:pt x="15286" y="4425"/>
                    </a:lnTo>
                    <a:lnTo>
                      <a:pt x="15261" y="4425"/>
                    </a:lnTo>
                    <a:lnTo>
                      <a:pt x="15236" y="4425"/>
                    </a:lnTo>
                    <a:lnTo>
                      <a:pt x="15211" y="4425"/>
                    </a:lnTo>
                    <a:lnTo>
                      <a:pt x="15186" y="4425"/>
                    </a:lnTo>
                    <a:lnTo>
                      <a:pt x="15160" y="4425"/>
                    </a:lnTo>
                    <a:lnTo>
                      <a:pt x="15136" y="4425"/>
                    </a:lnTo>
                    <a:lnTo>
                      <a:pt x="15136" y="4417"/>
                    </a:lnTo>
                    <a:lnTo>
                      <a:pt x="15136" y="4407"/>
                    </a:lnTo>
                    <a:lnTo>
                      <a:pt x="15102" y="4410"/>
                    </a:lnTo>
                    <a:lnTo>
                      <a:pt x="15068" y="4412"/>
                    </a:lnTo>
                    <a:lnTo>
                      <a:pt x="15035" y="4414"/>
                    </a:lnTo>
                    <a:lnTo>
                      <a:pt x="15000" y="4417"/>
                    </a:lnTo>
                    <a:lnTo>
                      <a:pt x="14966" y="4419"/>
                    </a:lnTo>
                    <a:lnTo>
                      <a:pt x="14933" y="4421"/>
                    </a:lnTo>
                    <a:lnTo>
                      <a:pt x="14899" y="4423"/>
                    </a:lnTo>
                    <a:lnTo>
                      <a:pt x="14864" y="4425"/>
                    </a:lnTo>
                    <a:lnTo>
                      <a:pt x="14861" y="4406"/>
                    </a:lnTo>
                    <a:lnTo>
                      <a:pt x="14859" y="4400"/>
                    </a:lnTo>
                    <a:lnTo>
                      <a:pt x="14856" y="4397"/>
                    </a:lnTo>
                    <a:lnTo>
                      <a:pt x="14845" y="4388"/>
                    </a:lnTo>
                    <a:lnTo>
                      <a:pt x="14845" y="4380"/>
                    </a:lnTo>
                    <a:lnTo>
                      <a:pt x="14845" y="4370"/>
                    </a:lnTo>
                    <a:lnTo>
                      <a:pt x="14814" y="4366"/>
                    </a:lnTo>
                    <a:lnTo>
                      <a:pt x="14783" y="4361"/>
                    </a:lnTo>
                    <a:lnTo>
                      <a:pt x="14751" y="4356"/>
                    </a:lnTo>
                    <a:lnTo>
                      <a:pt x="14720" y="4352"/>
                    </a:lnTo>
                    <a:lnTo>
                      <a:pt x="14720" y="4342"/>
                    </a:lnTo>
                    <a:lnTo>
                      <a:pt x="14720" y="4334"/>
                    </a:lnTo>
                    <a:lnTo>
                      <a:pt x="14714" y="4326"/>
                    </a:lnTo>
                    <a:lnTo>
                      <a:pt x="14710" y="4318"/>
                    </a:lnTo>
                    <a:lnTo>
                      <a:pt x="14707" y="4310"/>
                    </a:lnTo>
                    <a:lnTo>
                      <a:pt x="14705" y="4301"/>
                    </a:lnTo>
                    <a:lnTo>
                      <a:pt x="14705" y="4280"/>
                    </a:lnTo>
                    <a:lnTo>
                      <a:pt x="14707" y="4259"/>
                    </a:lnTo>
                    <a:lnTo>
                      <a:pt x="14710" y="4237"/>
                    </a:lnTo>
                    <a:lnTo>
                      <a:pt x="14710" y="4213"/>
                    </a:lnTo>
                    <a:lnTo>
                      <a:pt x="14710" y="4203"/>
                    </a:lnTo>
                    <a:lnTo>
                      <a:pt x="14708" y="4191"/>
                    </a:lnTo>
                    <a:lnTo>
                      <a:pt x="14705" y="4181"/>
                    </a:lnTo>
                    <a:lnTo>
                      <a:pt x="14701" y="4170"/>
                    </a:lnTo>
                    <a:lnTo>
                      <a:pt x="14697" y="4167"/>
                    </a:lnTo>
                    <a:lnTo>
                      <a:pt x="14685" y="4158"/>
                    </a:lnTo>
                    <a:lnTo>
                      <a:pt x="14679" y="4152"/>
                    </a:lnTo>
                    <a:lnTo>
                      <a:pt x="14672" y="4146"/>
                    </a:lnTo>
                    <a:lnTo>
                      <a:pt x="14668" y="4140"/>
                    </a:lnTo>
                    <a:lnTo>
                      <a:pt x="14664" y="4134"/>
                    </a:lnTo>
                    <a:lnTo>
                      <a:pt x="14639" y="4137"/>
                    </a:lnTo>
                    <a:lnTo>
                      <a:pt x="14614" y="4139"/>
                    </a:lnTo>
                    <a:lnTo>
                      <a:pt x="14590" y="4141"/>
                    </a:lnTo>
                    <a:lnTo>
                      <a:pt x="14566" y="4144"/>
                    </a:lnTo>
                    <a:lnTo>
                      <a:pt x="14540" y="4146"/>
                    </a:lnTo>
                    <a:lnTo>
                      <a:pt x="14516" y="4148"/>
                    </a:lnTo>
                    <a:lnTo>
                      <a:pt x="14491" y="4151"/>
                    </a:lnTo>
                    <a:lnTo>
                      <a:pt x="14466" y="4153"/>
                    </a:lnTo>
                    <a:lnTo>
                      <a:pt x="14461" y="4144"/>
                    </a:lnTo>
                    <a:lnTo>
                      <a:pt x="14456" y="4134"/>
                    </a:lnTo>
                    <a:lnTo>
                      <a:pt x="14452" y="4126"/>
                    </a:lnTo>
                    <a:lnTo>
                      <a:pt x="14447" y="4117"/>
                    </a:lnTo>
                    <a:lnTo>
                      <a:pt x="14438" y="4117"/>
                    </a:lnTo>
                    <a:lnTo>
                      <a:pt x="14429" y="4117"/>
                    </a:lnTo>
                    <a:lnTo>
                      <a:pt x="14419" y="4117"/>
                    </a:lnTo>
                    <a:lnTo>
                      <a:pt x="14410" y="4117"/>
                    </a:lnTo>
                    <a:lnTo>
                      <a:pt x="14410" y="4108"/>
                    </a:lnTo>
                    <a:lnTo>
                      <a:pt x="14410" y="4100"/>
                    </a:lnTo>
                    <a:lnTo>
                      <a:pt x="14394" y="4086"/>
                    </a:lnTo>
                    <a:lnTo>
                      <a:pt x="14380" y="4076"/>
                    </a:lnTo>
                    <a:lnTo>
                      <a:pt x="14373" y="4073"/>
                    </a:lnTo>
                    <a:lnTo>
                      <a:pt x="14364" y="4069"/>
                    </a:lnTo>
                    <a:lnTo>
                      <a:pt x="14353" y="4066"/>
                    </a:lnTo>
                    <a:lnTo>
                      <a:pt x="14339" y="4062"/>
                    </a:lnTo>
                    <a:lnTo>
                      <a:pt x="14334" y="4045"/>
                    </a:lnTo>
                    <a:lnTo>
                      <a:pt x="14330" y="4026"/>
                    </a:lnTo>
                    <a:lnTo>
                      <a:pt x="14324" y="4008"/>
                    </a:lnTo>
                    <a:lnTo>
                      <a:pt x="14319" y="3989"/>
                    </a:lnTo>
                    <a:lnTo>
                      <a:pt x="14311" y="3989"/>
                    </a:lnTo>
                    <a:lnTo>
                      <a:pt x="14302" y="3989"/>
                    </a:lnTo>
                    <a:lnTo>
                      <a:pt x="14301" y="3980"/>
                    </a:lnTo>
                    <a:lnTo>
                      <a:pt x="14302" y="3972"/>
                    </a:lnTo>
                    <a:lnTo>
                      <a:pt x="14304" y="3966"/>
                    </a:lnTo>
                    <a:lnTo>
                      <a:pt x="14308" y="3961"/>
                    </a:lnTo>
                    <a:lnTo>
                      <a:pt x="14316" y="3955"/>
                    </a:lnTo>
                    <a:lnTo>
                      <a:pt x="14319" y="3953"/>
                    </a:lnTo>
                    <a:lnTo>
                      <a:pt x="14316" y="3925"/>
                    </a:lnTo>
                    <a:lnTo>
                      <a:pt x="14311" y="3898"/>
                    </a:lnTo>
                    <a:lnTo>
                      <a:pt x="14307" y="3872"/>
                    </a:lnTo>
                    <a:lnTo>
                      <a:pt x="14302" y="3845"/>
                    </a:lnTo>
                    <a:lnTo>
                      <a:pt x="14276" y="3840"/>
                    </a:lnTo>
                    <a:lnTo>
                      <a:pt x="14252" y="3835"/>
                    </a:lnTo>
                    <a:lnTo>
                      <a:pt x="14239" y="3832"/>
                    </a:lnTo>
                    <a:lnTo>
                      <a:pt x="14228" y="3830"/>
                    </a:lnTo>
                    <a:lnTo>
                      <a:pt x="14216" y="3828"/>
                    </a:lnTo>
                    <a:lnTo>
                      <a:pt x="14204" y="3828"/>
                    </a:lnTo>
                    <a:lnTo>
                      <a:pt x="14193" y="3829"/>
                    </a:lnTo>
                    <a:lnTo>
                      <a:pt x="14180" y="3831"/>
                    </a:lnTo>
                    <a:lnTo>
                      <a:pt x="14174" y="3833"/>
                    </a:lnTo>
                    <a:lnTo>
                      <a:pt x="14168" y="3837"/>
                    </a:lnTo>
                    <a:lnTo>
                      <a:pt x="14164" y="3840"/>
                    </a:lnTo>
                    <a:lnTo>
                      <a:pt x="14158" y="3845"/>
                    </a:lnTo>
                    <a:lnTo>
                      <a:pt x="14138" y="3844"/>
                    </a:lnTo>
                    <a:lnTo>
                      <a:pt x="14123" y="3843"/>
                    </a:lnTo>
                    <a:lnTo>
                      <a:pt x="14109" y="3840"/>
                    </a:lnTo>
                    <a:lnTo>
                      <a:pt x="14098" y="3838"/>
                    </a:lnTo>
                    <a:lnTo>
                      <a:pt x="14089" y="3835"/>
                    </a:lnTo>
                    <a:lnTo>
                      <a:pt x="14081" y="3830"/>
                    </a:lnTo>
                    <a:lnTo>
                      <a:pt x="14076" y="3824"/>
                    </a:lnTo>
                    <a:lnTo>
                      <a:pt x="14072" y="3818"/>
                    </a:lnTo>
                    <a:lnTo>
                      <a:pt x="14069" y="3813"/>
                    </a:lnTo>
                    <a:lnTo>
                      <a:pt x="14065" y="3804"/>
                    </a:lnTo>
                    <a:lnTo>
                      <a:pt x="14063" y="3795"/>
                    </a:lnTo>
                    <a:lnTo>
                      <a:pt x="14060" y="3786"/>
                    </a:lnTo>
                    <a:lnTo>
                      <a:pt x="14056" y="3763"/>
                    </a:lnTo>
                    <a:lnTo>
                      <a:pt x="14048" y="3736"/>
                    </a:lnTo>
                    <a:lnTo>
                      <a:pt x="14026" y="3733"/>
                    </a:lnTo>
                    <a:lnTo>
                      <a:pt x="14002" y="3731"/>
                    </a:lnTo>
                    <a:lnTo>
                      <a:pt x="13980" y="3729"/>
                    </a:lnTo>
                    <a:lnTo>
                      <a:pt x="13958" y="3727"/>
                    </a:lnTo>
                    <a:lnTo>
                      <a:pt x="13935" y="3724"/>
                    </a:lnTo>
                    <a:lnTo>
                      <a:pt x="13913" y="3722"/>
                    </a:lnTo>
                    <a:lnTo>
                      <a:pt x="13891" y="3720"/>
                    </a:lnTo>
                    <a:lnTo>
                      <a:pt x="13868" y="3718"/>
                    </a:lnTo>
                    <a:lnTo>
                      <a:pt x="13868" y="3709"/>
                    </a:lnTo>
                    <a:lnTo>
                      <a:pt x="13868" y="3700"/>
                    </a:lnTo>
                    <a:lnTo>
                      <a:pt x="13868" y="3692"/>
                    </a:lnTo>
                    <a:lnTo>
                      <a:pt x="13868" y="3684"/>
                    </a:lnTo>
                    <a:lnTo>
                      <a:pt x="13855" y="3684"/>
                    </a:lnTo>
                    <a:lnTo>
                      <a:pt x="13841" y="3684"/>
                    </a:lnTo>
                    <a:lnTo>
                      <a:pt x="13827" y="3684"/>
                    </a:lnTo>
                    <a:lnTo>
                      <a:pt x="13813" y="3684"/>
                    </a:lnTo>
                    <a:lnTo>
                      <a:pt x="13813" y="3674"/>
                    </a:lnTo>
                    <a:lnTo>
                      <a:pt x="13813" y="3665"/>
                    </a:lnTo>
                    <a:lnTo>
                      <a:pt x="13813" y="3656"/>
                    </a:lnTo>
                    <a:lnTo>
                      <a:pt x="13813" y="3646"/>
                    </a:lnTo>
                    <a:lnTo>
                      <a:pt x="13789" y="3643"/>
                    </a:lnTo>
                    <a:lnTo>
                      <a:pt x="13771" y="3641"/>
                    </a:lnTo>
                    <a:lnTo>
                      <a:pt x="13764" y="3639"/>
                    </a:lnTo>
                    <a:lnTo>
                      <a:pt x="13757" y="3637"/>
                    </a:lnTo>
                    <a:lnTo>
                      <a:pt x="13750" y="3634"/>
                    </a:lnTo>
                    <a:lnTo>
                      <a:pt x="13741" y="3629"/>
                    </a:lnTo>
                    <a:lnTo>
                      <a:pt x="13741" y="3620"/>
                    </a:lnTo>
                    <a:lnTo>
                      <a:pt x="13741" y="3610"/>
                    </a:lnTo>
                    <a:lnTo>
                      <a:pt x="13722" y="3610"/>
                    </a:lnTo>
                    <a:lnTo>
                      <a:pt x="13704" y="3610"/>
                    </a:lnTo>
                    <a:lnTo>
                      <a:pt x="13685" y="3610"/>
                    </a:lnTo>
                    <a:lnTo>
                      <a:pt x="13668" y="3610"/>
                    </a:lnTo>
                    <a:lnTo>
                      <a:pt x="13668" y="3620"/>
                    </a:lnTo>
                    <a:lnTo>
                      <a:pt x="13668" y="3629"/>
                    </a:lnTo>
                    <a:lnTo>
                      <a:pt x="13654" y="3624"/>
                    </a:lnTo>
                    <a:lnTo>
                      <a:pt x="13641" y="3620"/>
                    </a:lnTo>
                    <a:lnTo>
                      <a:pt x="13627" y="3615"/>
                    </a:lnTo>
                    <a:lnTo>
                      <a:pt x="13614" y="3610"/>
                    </a:lnTo>
                    <a:lnTo>
                      <a:pt x="13614" y="3601"/>
                    </a:lnTo>
                    <a:lnTo>
                      <a:pt x="13614" y="3592"/>
                    </a:lnTo>
                    <a:lnTo>
                      <a:pt x="13614" y="3584"/>
                    </a:lnTo>
                    <a:lnTo>
                      <a:pt x="13614" y="3575"/>
                    </a:lnTo>
                    <a:lnTo>
                      <a:pt x="13604" y="3572"/>
                    </a:lnTo>
                    <a:lnTo>
                      <a:pt x="13595" y="3568"/>
                    </a:lnTo>
                    <a:lnTo>
                      <a:pt x="13585" y="3565"/>
                    </a:lnTo>
                    <a:lnTo>
                      <a:pt x="13577" y="3560"/>
                    </a:lnTo>
                    <a:lnTo>
                      <a:pt x="13561" y="3551"/>
                    </a:lnTo>
                    <a:lnTo>
                      <a:pt x="13548" y="3541"/>
                    </a:lnTo>
                    <a:lnTo>
                      <a:pt x="13536" y="3528"/>
                    </a:lnTo>
                    <a:lnTo>
                      <a:pt x="13524" y="3514"/>
                    </a:lnTo>
                    <a:lnTo>
                      <a:pt x="13515" y="3499"/>
                    </a:lnTo>
                    <a:lnTo>
                      <a:pt x="13505" y="3483"/>
                    </a:lnTo>
                    <a:lnTo>
                      <a:pt x="13465" y="3488"/>
                    </a:lnTo>
                    <a:lnTo>
                      <a:pt x="13423" y="3493"/>
                    </a:lnTo>
                    <a:lnTo>
                      <a:pt x="13382" y="3496"/>
                    </a:lnTo>
                    <a:lnTo>
                      <a:pt x="13342" y="3501"/>
                    </a:lnTo>
                    <a:lnTo>
                      <a:pt x="13342" y="3510"/>
                    </a:lnTo>
                    <a:lnTo>
                      <a:pt x="13342" y="3519"/>
                    </a:lnTo>
                    <a:lnTo>
                      <a:pt x="13332" y="3519"/>
                    </a:lnTo>
                    <a:lnTo>
                      <a:pt x="13323" y="3519"/>
                    </a:lnTo>
                    <a:lnTo>
                      <a:pt x="13323" y="3534"/>
                    </a:lnTo>
                    <a:lnTo>
                      <a:pt x="13323" y="3548"/>
                    </a:lnTo>
                    <a:lnTo>
                      <a:pt x="13323" y="3562"/>
                    </a:lnTo>
                    <a:lnTo>
                      <a:pt x="13323" y="3575"/>
                    </a:lnTo>
                    <a:lnTo>
                      <a:pt x="13315" y="3575"/>
                    </a:lnTo>
                    <a:lnTo>
                      <a:pt x="13307" y="3575"/>
                    </a:lnTo>
                    <a:lnTo>
                      <a:pt x="13297" y="3575"/>
                    </a:lnTo>
                    <a:lnTo>
                      <a:pt x="13288" y="3575"/>
                    </a:lnTo>
                    <a:lnTo>
                      <a:pt x="13285" y="3593"/>
                    </a:lnTo>
                    <a:lnTo>
                      <a:pt x="13280" y="3609"/>
                    </a:lnTo>
                    <a:lnTo>
                      <a:pt x="13275" y="3624"/>
                    </a:lnTo>
                    <a:lnTo>
                      <a:pt x="13271" y="3638"/>
                    </a:lnTo>
                    <a:lnTo>
                      <a:pt x="13264" y="3651"/>
                    </a:lnTo>
                    <a:lnTo>
                      <a:pt x="13256" y="3663"/>
                    </a:lnTo>
                    <a:lnTo>
                      <a:pt x="13245" y="3673"/>
                    </a:lnTo>
                    <a:lnTo>
                      <a:pt x="13232" y="3684"/>
                    </a:lnTo>
                    <a:lnTo>
                      <a:pt x="13232" y="3715"/>
                    </a:lnTo>
                    <a:lnTo>
                      <a:pt x="13234" y="3745"/>
                    </a:lnTo>
                    <a:lnTo>
                      <a:pt x="13235" y="3759"/>
                    </a:lnTo>
                    <a:lnTo>
                      <a:pt x="13239" y="3772"/>
                    </a:lnTo>
                    <a:lnTo>
                      <a:pt x="13242" y="3778"/>
                    </a:lnTo>
                    <a:lnTo>
                      <a:pt x="13244" y="3782"/>
                    </a:lnTo>
                    <a:lnTo>
                      <a:pt x="13248" y="3787"/>
                    </a:lnTo>
                    <a:lnTo>
                      <a:pt x="13252" y="3792"/>
                    </a:lnTo>
                    <a:lnTo>
                      <a:pt x="13260" y="3792"/>
                    </a:lnTo>
                    <a:lnTo>
                      <a:pt x="13270" y="3792"/>
                    </a:lnTo>
                    <a:lnTo>
                      <a:pt x="13279" y="3792"/>
                    </a:lnTo>
                    <a:lnTo>
                      <a:pt x="13288" y="3792"/>
                    </a:lnTo>
                    <a:lnTo>
                      <a:pt x="13288" y="3800"/>
                    </a:lnTo>
                    <a:lnTo>
                      <a:pt x="13288" y="3809"/>
                    </a:lnTo>
                    <a:lnTo>
                      <a:pt x="13301" y="3813"/>
                    </a:lnTo>
                    <a:lnTo>
                      <a:pt x="13315" y="3817"/>
                    </a:lnTo>
                    <a:lnTo>
                      <a:pt x="13328" y="3822"/>
                    </a:lnTo>
                    <a:lnTo>
                      <a:pt x="13342" y="3826"/>
                    </a:lnTo>
                    <a:lnTo>
                      <a:pt x="13342" y="3835"/>
                    </a:lnTo>
                    <a:lnTo>
                      <a:pt x="13342" y="3844"/>
                    </a:lnTo>
                    <a:lnTo>
                      <a:pt x="13342" y="3853"/>
                    </a:lnTo>
                    <a:lnTo>
                      <a:pt x="13342" y="3862"/>
                    </a:lnTo>
                    <a:lnTo>
                      <a:pt x="13351" y="3867"/>
                    </a:lnTo>
                    <a:lnTo>
                      <a:pt x="13360" y="3872"/>
                    </a:lnTo>
                    <a:lnTo>
                      <a:pt x="13369" y="3876"/>
                    </a:lnTo>
                    <a:lnTo>
                      <a:pt x="13379" y="3881"/>
                    </a:lnTo>
                    <a:lnTo>
                      <a:pt x="13379" y="3908"/>
                    </a:lnTo>
                    <a:lnTo>
                      <a:pt x="13379" y="3935"/>
                    </a:lnTo>
                    <a:lnTo>
                      <a:pt x="13379" y="3962"/>
                    </a:lnTo>
                    <a:lnTo>
                      <a:pt x="13379" y="3989"/>
                    </a:lnTo>
                    <a:lnTo>
                      <a:pt x="13387" y="3989"/>
                    </a:lnTo>
                    <a:lnTo>
                      <a:pt x="13396" y="3989"/>
                    </a:lnTo>
                    <a:lnTo>
                      <a:pt x="13396" y="4003"/>
                    </a:lnTo>
                    <a:lnTo>
                      <a:pt x="13396" y="4017"/>
                    </a:lnTo>
                    <a:lnTo>
                      <a:pt x="13396" y="4030"/>
                    </a:lnTo>
                    <a:lnTo>
                      <a:pt x="13396" y="4043"/>
                    </a:lnTo>
                    <a:lnTo>
                      <a:pt x="13405" y="4043"/>
                    </a:lnTo>
                    <a:lnTo>
                      <a:pt x="13415" y="4043"/>
                    </a:lnTo>
                    <a:lnTo>
                      <a:pt x="13415" y="4070"/>
                    </a:lnTo>
                    <a:lnTo>
                      <a:pt x="13415" y="4098"/>
                    </a:lnTo>
                    <a:lnTo>
                      <a:pt x="13415" y="4125"/>
                    </a:lnTo>
                    <a:lnTo>
                      <a:pt x="13415" y="4153"/>
                    </a:lnTo>
                    <a:lnTo>
                      <a:pt x="13423" y="4153"/>
                    </a:lnTo>
                    <a:lnTo>
                      <a:pt x="13432" y="4153"/>
                    </a:lnTo>
                    <a:lnTo>
                      <a:pt x="13437" y="4168"/>
                    </a:lnTo>
                    <a:lnTo>
                      <a:pt x="13440" y="4181"/>
                    </a:lnTo>
                    <a:lnTo>
                      <a:pt x="13444" y="4191"/>
                    </a:lnTo>
                    <a:lnTo>
                      <a:pt x="13447" y="4199"/>
                    </a:lnTo>
                    <a:lnTo>
                      <a:pt x="13451" y="4204"/>
                    </a:lnTo>
                    <a:lnTo>
                      <a:pt x="13454" y="4209"/>
                    </a:lnTo>
                    <a:lnTo>
                      <a:pt x="13458" y="4211"/>
                    </a:lnTo>
                    <a:lnTo>
                      <a:pt x="13462" y="4212"/>
                    </a:lnTo>
                    <a:lnTo>
                      <a:pt x="13472" y="4213"/>
                    </a:lnTo>
                    <a:lnTo>
                      <a:pt x="13484" y="4215"/>
                    </a:lnTo>
                    <a:lnTo>
                      <a:pt x="13493" y="4216"/>
                    </a:lnTo>
                    <a:lnTo>
                      <a:pt x="13502" y="4218"/>
                    </a:lnTo>
                    <a:lnTo>
                      <a:pt x="13512" y="4222"/>
                    </a:lnTo>
                    <a:lnTo>
                      <a:pt x="13523" y="4226"/>
                    </a:lnTo>
                    <a:lnTo>
                      <a:pt x="13523" y="4234"/>
                    </a:lnTo>
                    <a:lnTo>
                      <a:pt x="13523" y="4244"/>
                    </a:lnTo>
                    <a:lnTo>
                      <a:pt x="13541" y="4247"/>
                    </a:lnTo>
                    <a:lnTo>
                      <a:pt x="13560" y="4252"/>
                    </a:lnTo>
                    <a:lnTo>
                      <a:pt x="13578" y="4256"/>
                    </a:lnTo>
                    <a:lnTo>
                      <a:pt x="13597" y="4261"/>
                    </a:lnTo>
                    <a:lnTo>
                      <a:pt x="13601" y="4284"/>
                    </a:lnTo>
                    <a:lnTo>
                      <a:pt x="13605" y="4306"/>
                    </a:lnTo>
                    <a:lnTo>
                      <a:pt x="13610" y="4330"/>
                    </a:lnTo>
                    <a:lnTo>
                      <a:pt x="13614" y="4352"/>
                    </a:lnTo>
                    <a:lnTo>
                      <a:pt x="13605" y="4352"/>
                    </a:lnTo>
                    <a:lnTo>
                      <a:pt x="13595" y="4352"/>
                    </a:lnTo>
                    <a:lnTo>
                      <a:pt x="13585" y="4352"/>
                    </a:lnTo>
                    <a:lnTo>
                      <a:pt x="13576" y="4352"/>
                    </a:lnTo>
                    <a:lnTo>
                      <a:pt x="13576" y="4361"/>
                    </a:lnTo>
                    <a:lnTo>
                      <a:pt x="13576" y="4370"/>
                    </a:lnTo>
                    <a:lnTo>
                      <a:pt x="13576" y="4380"/>
                    </a:lnTo>
                    <a:lnTo>
                      <a:pt x="13576" y="4388"/>
                    </a:lnTo>
                    <a:lnTo>
                      <a:pt x="13559" y="4388"/>
                    </a:lnTo>
                    <a:lnTo>
                      <a:pt x="13541" y="4388"/>
                    </a:lnTo>
                    <a:lnTo>
                      <a:pt x="13524" y="4388"/>
                    </a:lnTo>
                    <a:lnTo>
                      <a:pt x="13505" y="4388"/>
                    </a:lnTo>
                    <a:lnTo>
                      <a:pt x="13505" y="4397"/>
                    </a:lnTo>
                    <a:lnTo>
                      <a:pt x="13505" y="4406"/>
                    </a:lnTo>
                    <a:lnTo>
                      <a:pt x="13505" y="4416"/>
                    </a:lnTo>
                    <a:lnTo>
                      <a:pt x="13505" y="4425"/>
                    </a:lnTo>
                    <a:lnTo>
                      <a:pt x="13496" y="4425"/>
                    </a:lnTo>
                    <a:lnTo>
                      <a:pt x="13487" y="4425"/>
                    </a:lnTo>
                    <a:lnTo>
                      <a:pt x="13477" y="4425"/>
                    </a:lnTo>
                    <a:lnTo>
                      <a:pt x="13468" y="4425"/>
                    </a:lnTo>
                    <a:lnTo>
                      <a:pt x="13465" y="4443"/>
                    </a:lnTo>
                    <a:lnTo>
                      <a:pt x="13464" y="4449"/>
                    </a:lnTo>
                    <a:lnTo>
                      <a:pt x="13460" y="4452"/>
                    </a:lnTo>
                    <a:lnTo>
                      <a:pt x="13450" y="4461"/>
                    </a:lnTo>
                    <a:lnTo>
                      <a:pt x="13446" y="4463"/>
                    </a:lnTo>
                    <a:lnTo>
                      <a:pt x="13440" y="4466"/>
                    </a:lnTo>
                    <a:lnTo>
                      <a:pt x="13435" y="4466"/>
                    </a:lnTo>
                    <a:lnTo>
                      <a:pt x="13429" y="4467"/>
                    </a:lnTo>
                    <a:lnTo>
                      <a:pt x="13418" y="4466"/>
                    </a:lnTo>
                    <a:lnTo>
                      <a:pt x="13407" y="4464"/>
                    </a:lnTo>
                    <a:lnTo>
                      <a:pt x="13395" y="4462"/>
                    </a:lnTo>
                    <a:lnTo>
                      <a:pt x="13382" y="4460"/>
                    </a:lnTo>
                    <a:lnTo>
                      <a:pt x="13369" y="4457"/>
                    </a:lnTo>
                    <a:lnTo>
                      <a:pt x="13356" y="4455"/>
                    </a:lnTo>
                    <a:lnTo>
                      <a:pt x="13342" y="4453"/>
                    </a:lnTo>
                    <a:lnTo>
                      <a:pt x="13328" y="4453"/>
                    </a:lnTo>
                    <a:lnTo>
                      <a:pt x="13317" y="4453"/>
                    </a:lnTo>
                    <a:lnTo>
                      <a:pt x="13307" y="4455"/>
                    </a:lnTo>
                    <a:lnTo>
                      <a:pt x="13297" y="4457"/>
                    </a:lnTo>
                    <a:lnTo>
                      <a:pt x="13288" y="4461"/>
                    </a:lnTo>
                    <a:lnTo>
                      <a:pt x="13274" y="4479"/>
                    </a:lnTo>
                    <a:lnTo>
                      <a:pt x="13260" y="4498"/>
                    </a:lnTo>
                    <a:lnTo>
                      <a:pt x="13246" y="4517"/>
                    </a:lnTo>
                    <a:lnTo>
                      <a:pt x="13232" y="4534"/>
                    </a:lnTo>
                    <a:lnTo>
                      <a:pt x="13223" y="4534"/>
                    </a:lnTo>
                    <a:lnTo>
                      <a:pt x="13215" y="4534"/>
                    </a:lnTo>
                    <a:lnTo>
                      <a:pt x="13215" y="4525"/>
                    </a:lnTo>
                    <a:lnTo>
                      <a:pt x="13215" y="4514"/>
                    </a:lnTo>
                    <a:lnTo>
                      <a:pt x="13213" y="4514"/>
                    </a:lnTo>
                    <a:lnTo>
                      <a:pt x="13209" y="4514"/>
                    </a:lnTo>
                    <a:lnTo>
                      <a:pt x="13193" y="4516"/>
                    </a:lnTo>
                    <a:lnTo>
                      <a:pt x="13178" y="4517"/>
                    </a:lnTo>
                    <a:lnTo>
                      <a:pt x="13165" y="4519"/>
                    </a:lnTo>
                    <a:lnTo>
                      <a:pt x="13155" y="4522"/>
                    </a:lnTo>
                    <a:lnTo>
                      <a:pt x="13144" y="4526"/>
                    </a:lnTo>
                    <a:lnTo>
                      <a:pt x="13135" y="4529"/>
                    </a:lnTo>
                    <a:lnTo>
                      <a:pt x="13126" y="4534"/>
                    </a:lnTo>
                    <a:lnTo>
                      <a:pt x="13117" y="4539"/>
                    </a:lnTo>
                    <a:lnTo>
                      <a:pt x="13101" y="4548"/>
                    </a:lnTo>
                    <a:lnTo>
                      <a:pt x="13084" y="4557"/>
                    </a:lnTo>
                    <a:lnTo>
                      <a:pt x="13073" y="4561"/>
                    </a:lnTo>
                    <a:lnTo>
                      <a:pt x="13062" y="4564"/>
                    </a:lnTo>
                    <a:lnTo>
                      <a:pt x="13049" y="4568"/>
                    </a:lnTo>
                    <a:lnTo>
                      <a:pt x="13034" y="4569"/>
                    </a:lnTo>
                    <a:lnTo>
                      <a:pt x="13026" y="4595"/>
                    </a:lnTo>
                    <a:lnTo>
                      <a:pt x="13019" y="4611"/>
                    </a:lnTo>
                    <a:lnTo>
                      <a:pt x="13009" y="4625"/>
                    </a:lnTo>
                    <a:lnTo>
                      <a:pt x="12997" y="4643"/>
                    </a:lnTo>
                    <a:lnTo>
                      <a:pt x="12989" y="4643"/>
                    </a:lnTo>
                    <a:lnTo>
                      <a:pt x="12979" y="4643"/>
                    </a:lnTo>
                    <a:lnTo>
                      <a:pt x="12975" y="4665"/>
                    </a:lnTo>
                    <a:lnTo>
                      <a:pt x="12971" y="4687"/>
                    </a:lnTo>
                    <a:lnTo>
                      <a:pt x="12967" y="4711"/>
                    </a:lnTo>
                    <a:lnTo>
                      <a:pt x="12961" y="4733"/>
                    </a:lnTo>
                    <a:lnTo>
                      <a:pt x="12942" y="4747"/>
                    </a:lnTo>
                    <a:lnTo>
                      <a:pt x="12925" y="4761"/>
                    </a:lnTo>
                    <a:lnTo>
                      <a:pt x="12906" y="4775"/>
                    </a:lnTo>
                    <a:lnTo>
                      <a:pt x="12888" y="4787"/>
                    </a:lnTo>
                    <a:lnTo>
                      <a:pt x="12888" y="4797"/>
                    </a:lnTo>
                    <a:lnTo>
                      <a:pt x="12888" y="4806"/>
                    </a:lnTo>
                    <a:lnTo>
                      <a:pt x="12870" y="4806"/>
                    </a:lnTo>
                    <a:lnTo>
                      <a:pt x="12853" y="4806"/>
                    </a:lnTo>
                    <a:lnTo>
                      <a:pt x="12834" y="4806"/>
                    </a:lnTo>
                    <a:lnTo>
                      <a:pt x="12817" y="4806"/>
                    </a:lnTo>
                    <a:lnTo>
                      <a:pt x="12812" y="4808"/>
                    </a:lnTo>
                    <a:lnTo>
                      <a:pt x="12807" y="4813"/>
                    </a:lnTo>
                    <a:lnTo>
                      <a:pt x="12803" y="4819"/>
                    </a:lnTo>
                    <a:lnTo>
                      <a:pt x="12797" y="4826"/>
                    </a:lnTo>
                    <a:lnTo>
                      <a:pt x="12787" y="4842"/>
                    </a:lnTo>
                    <a:lnTo>
                      <a:pt x="12775" y="4862"/>
                    </a:lnTo>
                    <a:lnTo>
                      <a:pt x="12764" y="4882"/>
                    </a:lnTo>
                    <a:lnTo>
                      <a:pt x="12755" y="4901"/>
                    </a:lnTo>
                    <a:lnTo>
                      <a:pt x="12748" y="4919"/>
                    </a:lnTo>
                    <a:lnTo>
                      <a:pt x="12744" y="4933"/>
                    </a:lnTo>
                    <a:lnTo>
                      <a:pt x="12724" y="4927"/>
                    </a:lnTo>
                    <a:lnTo>
                      <a:pt x="12698" y="4919"/>
                    </a:lnTo>
                    <a:lnTo>
                      <a:pt x="12672" y="4908"/>
                    </a:lnTo>
                    <a:lnTo>
                      <a:pt x="12644" y="4895"/>
                    </a:lnTo>
                    <a:lnTo>
                      <a:pt x="12616" y="4882"/>
                    </a:lnTo>
                    <a:lnTo>
                      <a:pt x="12593" y="4868"/>
                    </a:lnTo>
                    <a:lnTo>
                      <a:pt x="12582" y="4861"/>
                    </a:lnTo>
                    <a:lnTo>
                      <a:pt x="12574" y="4854"/>
                    </a:lnTo>
                    <a:lnTo>
                      <a:pt x="12567" y="4848"/>
                    </a:lnTo>
                    <a:lnTo>
                      <a:pt x="12562" y="4842"/>
                    </a:lnTo>
                    <a:lnTo>
                      <a:pt x="12562" y="4828"/>
                    </a:lnTo>
                    <a:lnTo>
                      <a:pt x="12562" y="4814"/>
                    </a:lnTo>
                    <a:lnTo>
                      <a:pt x="12562" y="4801"/>
                    </a:lnTo>
                    <a:lnTo>
                      <a:pt x="12562" y="4787"/>
                    </a:lnTo>
                    <a:lnTo>
                      <a:pt x="12544" y="4778"/>
                    </a:lnTo>
                    <a:lnTo>
                      <a:pt x="12526" y="4770"/>
                    </a:lnTo>
                    <a:lnTo>
                      <a:pt x="12508" y="4761"/>
                    </a:lnTo>
                    <a:lnTo>
                      <a:pt x="12489" y="4753"/>
                    </a:lnTo>
                    <a:lnTo>
                      <a:pt x="12485" y="4744"/>
                    </a:lnTo>
                    <a:lnTo>
                      <a:pt x="12482" y="4739"/>
                    </a:lnTo>
                    <a:lnTo>
                      <a:pt x="12481" y="4733"/>
                    </a:lnTo>
                    <a:lnTo>
                      <a:pt x="12480" y="4728"/>
                    </a:lnTo>
                    <a:lnTo>
                      <a:pt x="12480" y="4720"/>
                    </a:lnTo>
                    <a:lnTo>
                      <a:pt x="12481" y="4714"/>
                    </a:lnTo>
                    <a:lnTo>
                      <a:pt x="12482" y="4711"/>
                    </a:lnTo>
                    <a:lnTo>
                      <a:pt x="12481" y="4707"/>
                    </a:lnTo>
                    <a:lnTo>
                      <a:pt x="12480" y="4705"/>
                    </a:lnTo>
                    <a:lnTo>
                      <a:pt x="12479" y="4700"/>
                    </a:lnTo>
                    <a:lnTo>
                      <a:pt x="12474" y="4697"/>
                    </a:lnTo>
                    <a:lnTo>
                      <a:pt x="12470" y="4691"/>
                    </a:lnTo>
                    <a:lnTo>
                      <a:pt x="12463" y="4685"/>
                    </a:lnTo>
                    <a:lnTo>
                      <a:pt x="12453" y="4679"/>
                    </a:lnTo>
                    <a:lnTo>
                      <a:pt x="12453" y="4656"/>
                    </a:lnTo>
                    <a:lnTo>
                      <a:pt x="12453" y="4634"/>
                    </a:lnTo>
                    <a:lnTo>
                      <a:pt x="12453" y="4611"/>
                    </a:lnTo>
                    <a:lnTo>
                      <a:pt x="12453" y="4589"/>
                    </a:lnTo>
                    <a:lnTo>
                      <a:pt x="12450" y="4584"/>
                    </a:lnTo>
                    <a:lnTo>
                      <a:pt x="12443" y="4579"/>
                    </a:lnTo>
                    <a:lnTo>
                      <a:pt x="12438" y="4575"/>
                    </a:lnTo>
                    <a:lnTo>
                      <a:pt x="12436" y="4570"/>
                    </a:lnTo>
                    <a:lnTo>
                      <a:pt x="12435" y="4562"/>
                    </a:lnTo>
                    <a:lnTo>
                      <a:pt x="12436" y="4552"/>
                    </a:lnTo>
                    <a:lnTo>
                      <a:pt x="12445" y="4552"/>
                    </a:lnTo>
                    <a:lnTo>
                      <a:pt x="12453" y="4552"/>
                    </a:lnTo>
                    <a:lnTo>
                      <a:pt x="12453" y="4516"/>
                    </a:lnTo>
                    <a:lnTo>
                      <a:pt x="12453" y="4479"/>
                    </a:lnTo>
                    <a:lnTo>
                      <a:pt x="12453" y="4442"/>
                    </a:lnTo>
                    <a:lnTo>
                      <a:pt x="12453" y="4407"/>
                    </a:lnTo>
                    <a:lnTo>
                      <a:pt x="12445" y="4407"/>
                    </a:lnTo>
                    <a:lnTo>
                      <a:pt x="12436" y="4407"/>
                    </a:lnTo>
                    <a:lnTo>
                      <a:pt x="12428" y="4407"/>
                    </a:lnTo>
                    <a:lnTo>
                      <a:pt x="12418" y="4407"/>
                    </a:lnTo>
                    <a:lnTo>
                      <a:pt x="12418" y="4394"/>
                    </a:lnTo>
                    <a:lnTo>
                      <a:pt x="12418" y="4380"/>
                    </a:lnTo>
                    <a:lnTo>
                      <a:pt x="12418" y="4366"/>
                    </a:lnTo>
                    <a:lnTo>
                      <a:pt x="12418" y="4352"/>
                    </a:lnTo>
                    <a:lnTo>
                      <a:pt x="12409" y="4352"/>
                    </a:lnTo>
                    <a:lnTo>
                      <a:pt x="12399" y="4352"/>
                    </a:lnTo>
                    <a:lnTo>
                      <a:pt x="12394" y="4335"/>
                    </a:lnTo>
                    <a:lnTo>
                      <a:pt x="12392" y="4325"/>
                    </a:lnTo>
                    <a:lnTo>
                      <a:pt x="12388" y="4317"/>
                    </a:lnTo>
                    <a:lnTo>
                      <a:pt x="12386" y="4312"/>
                    </a:lnTo>
                    <a:lnTo>
                      <a:pt x="12380" y="4309"/>
                    </a:lnTo>
                    <a:lnTo>
                      <a:pt x="12372" y="4305"/>
                    </a:lnTo>
                    <a:lnTo>
                      <a:pt x="12362" y="4303"/>
                    </a:lnTo>
                    <a:lnTo>
                      <a:pt x="12345" y="4298"/>
                    </a:lnTo>
                    <a:lnTo>
                      <a:pt x="12343" y="4281"/>
                    </a:lnTo>
                    <a:lnTo>
                      <a:pt x="12342" y="4265"/>
                    </a:lnTo>
                    <a:lnTo>
                      <a:pt x="12338" y="4249"/>
                    </a:lnTo>
                    <a:lnTo>
                      <a:pt x="12335" y="4235"/>
                    </a:lnTo>
                    <a:lnTo>
                      <a:pt x="12331" y="4222"/>
                    </a:lnTo>
                    <a:lnTo>
                      <a:pt x="12326" y="4210"/>
                    </a:lnTo>
                    <a:lnTo>
                      <a:pt x="12322" y="4204"/>
                    </a:lnTo>
                    <a:lnTo>
                      <a:pt x="12317" y="4199"/>
                    </a:lnTo>
                    <a:lnTo>
                      <a:pt x="12313" y="4195"/>
                    </a:lnTo>
                    <a:lnTo>
                      <a:pt x="12308" y="4190"/>
                    </a:lnTo>
                    <a:lnTo>
                      <a:pt x="12294" y="4184"/>
                    </a:lnTo>
                    <a:lnTo>
                      <a:pt x="12281" y="4180"/>
                    </a:lnTo>
                    <a:lnTo>
                      <a:pt x="12267" y="4175"/>
                    </a:lnTo>
                    <a:lnTo>
                      <a:pt x="12255" y="4170"/>
                    </a:lnTo>
                    <a:lnTo>
                      <a:pt x="12250" y="4148"/>
                    </a:lnTo>
                    <a:lnTo>
                      <a:pt x="12245" y="4126"/>
                    </a:lnTo>
                    <a:lnTo>
                      <a:pt x="12241" y="4103"/>
                    </a:lnTo>
                    <a:lnTo>
                      <a:pt x="12236" y="4080"/>
                    </a:lnTo>
                    <a:lnTo>
                      <a:pt x="12228" y="4080"/>
                    </a:lnTo>
                    <a:lnTo>
                      <a:pt x="12219" y="4080"/>
                    </a:lnTo>
                    <a:lnTo>
                      <a:pt x="12206" y="4058"/>
                    </a:lnTo>
                    <a:lnTo>
                      <a:pt x="12195" y="4040"/>
                    </a:lnTo>
                    <a:lnTo>
                      <a:pt x="12186" y="4025"/>
                    </a:lnTo>
                    <a:lnTo>
                      <a:pt x="12179" y="4010"/>
                    </a:lnTo>
                    <a:lnTo>
                      <a:pt x="12176" y="4003"/>
                    </a:lnTo>
                    <a:lnTo>
                      <a:pt x="12172" y="3994"/>
                    </a:lnTo>
                    <a:lnTo>
                      <a:pt x="12170" y="3984"/>
                    </a:lnTo>
                    <a:lnTo>
                      <a:pt x="12169" y="3974"/>
                    </a:lnTo>
                    <a:lnTo>
                      <a:pt x="12165" y="3950"/>
                    </a:lnTo>
                    <a:lnTo>
                      <a:pt x="12163" y="3916"/>
                    </a:lnTo>
                    <a:lnTo>
                      <a:pt x="12155" y="3916"/>
                    </a:lnTo>
                    <a:lnTo>
                      <a:pt x="12146" y="3916"/>
                    </a:lnTo>
                    <a:lnTo>
                      <a:pt x="12136" y="3916"/>
                    </a:lnTo>
                    <a:lnTo>
                      <a:pt x="12127" y="3916"/>
                    </a:lnTo>
                    <a:lnTo>
                      <a:pt x="12127" y="3907"/>
                    </a:lnTo>
                    <a:lnTo>
                      <a:pt x="12127" y="3898"/>
                    </a:lnTo>
                    <a:lnTo>
                      <a:pt x="12127" y="3890"/>
                    </a:lnTo>
                    <a:lnTo>
                      <a:pt x="12127" y="3881"/>
                    </a:lnTo>
                    <a:lnTo>
                      <a:pt x="12100" y="3881"/>
                    </a:lnTo>
                    <a:lnTo>
                      <a:pt x="12072" y="3881"/>
                    </a:lnTo>
                    <a:lnTo>
                      <a:pt x="12046" y="3881"/>
                    </a:lnTo>
                    <a:lnTo>
                      <a:pt x="12018" y="3881"/>
                    </a:lnTo>
                    <a:lnTo>
                      <a:pt x="12018" y="3872"/>
                    </a:lnTo>
                    <a:lnTo>
                      <a:pt x="12018" y="3862"/>
                    </a:lnTo>
                    <a:lnTo>
                      <a:pt x="12008" y="3851"/>
                    </a:lnTo>
                    <a:lnTo>
                      <a:pt x="12000" y="3840"/>
                    </a:lnTo>
                    <a:lnTo>
                      <a:pt x="11996" y="3829"/>
                    </a:lnTo>
                    <a:lnTo>
                      <a:pt x="11992" y="3817"/>
                    </a:lnTo>
                    <a:lnTo>
                      <a:pt x="11990" y="3806"/>
                    </a:lnTo>
                    <a:lnTo>
                      <a:pt x="11989" y="3794"/>
                    </a:lnTo>
                    <a:lnTo>
                      <a:pt x="11990" y="3781"/>
                    </a:lnTo>
                    <a:lnTo>
                      <a:pt x="11990" y="3770"/>
                    </a:lnTo>
                    <a:lnTo>
                      <a:pt x="11992" y="3745"/>
                    </a:lnTo>
                    <a:lnTo>
                      <a:pt x="11993" y="3720"/>
                    </a:lnTo>
                    <a:lnTo>
                      <a:pt x="11993" y="3706"/>
                    </a:lnTo>
                    <a:lnTo>
                      <a:pt x="11991" y="3693"/>
                    </a:lnTo>
                    <a:lnTo>
                      <a:pt x="11989" y="3679"/>
                    </a:lnTo>
                    <a:lnTo>
                      <a:pt x="11983" y="3666"/>
                    </a:lnTo>
                    <a:lnTo>
                      <a:pt x="11978" y="3663"/>
                    </a:lnTo>
                    <a:lnTo>
                      <a:pt x="11968" y="3652"/>
                    </a:lnTo>
                    <a:lnTo>
                      <a:pt x="11961" y="3646"/>
                    </a:lnTo>
                    <a:lnTo>
                      <a:pt x="11955" y="3641"/>
                    </a:lnTo>
                    <a:lnTo>
                      <a:pt x="11950" y="3635"/>
                    </a:lnTo>
                    <a:lnTo>
                      <a:pt x="11947" y="3629"/>
                    </a:lnTo>
                    <a:lnTo>
                      <a:pt x="11928" y="3628"/>
                    </a:lnTo>
                    <a:lnTo>
                      <a:pt x="11911" y="3627"/>
                    </a:lnTo>
                    <a:lnTo>
                      <a:pt x="11895" y="3624"/>
                    </a:lnTo>
                    <a:lnTo>
                      <a:pt x="11881" y="3622"/>
                    </a:lnTo>
                    <a:lnTo>
                      <a:pt x="11854" y="3616"/>
                    </a:lnTo>
                    <a:lnTo>
                      <a:pt x="11828" y="3610"/>
                    </a:lnTo>
                    <a:lnTo>
                      <a:pt x="11803" y="3603"/>
                    </a:lnTo>
                    <a:lnTo>
                      <a:pt x="11776" y="3599"/>
                    </a:lnTo>
                    <a:lnTo>
                      <a:pt x="11761" y="3596"/>
                    </a:lnTo>
                    <a:lnTo>
                      <a:pt x="11745" y="3594"/>
                    </a:lnTo>
                    <a:lnTo>
                      <a:pt x="11729" y="3593"/>
                    </a:lnTo>
                    <a:lnTo>
                      <a:pt x="11709" y="3593"/>
                    </a:lnTo>
                    <a:lnTo>
                      <a:pt x="11705" y="3577"/>
                    </a:lnTo>
                    <a:lnTo>
                      <a:pt x="11701" y="3564"/>
                    </a:lnTo>
                    <a:lnTo>
                      <a:pt x="11696" y="3550"/>
                    </a:lnTo>
                    <a:lnTo>
                      <a:pt x="11690" y="3538"/>
                    </a:lnTo>
                    <a:lnTo>
                      <a:pt x="11678" y="3517"/>
                    </a:lnTo>
                    <a:lnTo>
                      <a:pt x="11665" y="3498"/>
                    </a:lnTo>
                    <a:lnTo>
                      <a:pt x="11652" y="3478"/>
                    </a:lnTo>
                    <a:lnTo>
                      <a:pt x="11639" y="3458"/>
                    </a:lnTo>
                    <a:lnTo>
                      <a:pt x="11633" y="3448"/>
                    </a:lnTo>
                    <a:lnTo>
                      <a:pt x="11629" y="3437"/>
                    </a:lnTo>
                    <a:lnTo>
                      <a:pt x="11624" y="3424"/>
                    </a:lnTo>
                    <a:lnTo>
                      <a:pt x="11619" y="3412"/>
                    </a:lnTo>
                    <a:lnTo>
                      <a:pt x="11628" y="3405"/>
                    </a:lnTo>
                    <a:lnTo>
                      <a:pt x="11635" y="3397"/>
                    </a:lnTo>
                    <a:lnTo>
                      <a:pt x="11639" y="3390"/>
                    </a:lnTo>
                    <a:lnTo>
                      <a:pt x="11644" y="3383"/>
                    </a:lnTo>
                    <a:lnTo>
                      <a:pt x="11647" y="3373"/>
                    </a:lnTo>
                    <a:lnTo>
                      <a:pt x="11651" y="3364"/>
                    </a:lnTo>
                    <a:lnTo>
                      <a:pt x="11653" y="3352"/>
                    </a:lnTo>
                    <a:lnTo>
                      <a:pt x="11655" y="3338"/>
                    </a:lnTo>
                    <a:lnTo>
                      <a:pt x="11681" y="3334"/>
                    </a:lnTo>
                    <a:lnTo>
                      <a:pt x="11701" y="3328"/>
                    </a:lnTo>
                    <a:lnTo>
                      <a:pt x="11716" y="3322"/>
                    </a:lnTo>
                    <a:lnTo>
                      <a:pt x="11731" y="3316"/>
                    </a:lnTo>
                    <a:lnTo>
                      <a:pt x="11745" y="3312"/>
                    </a:lnTo>
                    <a:lnTo>
                      <a:pt x="11763" y="3307"/>
                    </a:lnTo>
                    <a:lnTo>
                      <a:pt x="11775" y="3305"/>
                    </a:lnTo>
                    <a:lnTo>
                      <a:pt x="11787" y="3304"/>
                    </a:lnTo>
                    <a:lnTo>
                      <a:pt x="11802" y="3302"/>
                    </a:lnTo>
                    <a:lnTo>
                      <a:pt x="11819" y="3302"/>
                    </a:lnTo>
                    <a:lnTo>
                      <a:pt x="11824" y="3288"/>
                    </a:lnTo>
                    <a:lnTo>
                      <a:pt x="11828" y="3275"/>
                    </a:lnTo>
                    <a:lnTo>
                      <a:pt x="11832" y="3261"/>
                    </a:lnTo>
                    <a:lnTo>
                      <a:pt x="11837" y="3248"/>
                    </a:lnTo>
                    <a:lnTo>
                      <a:pt x="11859" y="3245"/>
                    </a:lnTo>
                    <a:lnTo>
                      <a:pt x="11882" y="3243"/>
                    </a:lnTo>
                    <a:lnTo>
                      <a:pt x="11905" y="3241"/>
                    </a:lnTo>
                    <a:lnTo>
                      <a:pt x="11927" y="3238"/>
                    </a:lnTo>
                    <a:lnTo>
                      <a:pt x="11950" y="3236"/>
                    </a:lnTo>
                    <a:lnTo>
                      <a:pt x="11972" y="3234"/>
                    </a:lnTo>
                    <a:lnTo>
                      <a:pt x="11996" y="3233"/>
                    </a:lnTo>
                    <a:lnTo>
                      <a:pt x="12018" y="3230"/>
                    </a:lnTo>
                    <a:lnTo>
                      <a:pt x="12027" y="3212"/>
                    </a:lnTo>
                    <a:lnTo>
                      <a:pt x="12036" y="3194"/>
                    </a:lnTo>
                    <a:lnTo>
                      <a:pt x="12044" y="3176"/>
                    </a:lnTo>
                    <a:lnTo>
                      <a:pt x="12054" y="3157"/>
                    </a:lnTo>
                    <a:lnTo>
                      <a:pt x="12063" y="3157"/>
                    </a:lnTo>
                    <a:lnTo>
                      <a:pt x="12072" y="3157"/>
                    </a:lnTo>
                    <a:lnTo>
                      <a:pt x="12082" y="3157"/>
                    </a:lnTo>
                    <a:lnTo>
                      <a:pt x="12091" y="3157"/>
                    </a:lnTo>
                    <a:lnTo>
                      <a:pt x="12091" y="3148"/>
                    </a:lnTo>
                    <a:lnTo>
                      <a:pt x="12091" y="3140"/>
                    </a:lnTo>
                    <a:lnTo>
                      <a:pt x="12099" y="3133"/>
                    </a:lnTo>
                    <a:lnTo>
                      <a:pt x="12106" y="3129"/>
                    </a:lnTo>
                    <a:lnTo>
                      <a:pt x="12113" y="3126"/>
                    </a:lnTo>
                    <a:lnTo>
                      <a:pt x="12120" y="3122"/>
                    </a:lnTo>
                    <a:lnTo>
                      <a:pt x="12126" y="3120"/>
                    </a:lnTo>
                    <a:lnTo>
                      <a:pt x="12132" y="3115"/>
                    </a:lnTo>
                    <a:lnTo>
                      <a:pt x="12139" y="3111"/>
                    </a:lnTo>
                    <a:lnTo>
                      <a:pt x="12144" y="3104"/>
                    </a:lnTo>
                    <a:lnTo>
                      <a:pt x="12149" y="3098"/>
                    </a:lnTo>
                    <a:lnTo>
                      <a:pt x="12155" y="3092"/>
                    </a:lnTo>
                    <a:lnTo>
                      <a:pt x="12159" y="3085"/>
                    </a:lnTo>
                    <a:lnTo>
                      <a:pt x="12164" y="3077"/>
                    </a:lnTo>
                    <a:lnTo>
                      <a:pt x="12172" y="3060"/>
                    </a:lnTo>
                    <a:lnTo>
                      <a:pt x="12180" y="3040"/>
                    </a:lnTo>
                    <a:lnTo>
                      <a:pt x="12188" y="3018"/>
                    </a:lnTo>
                    <a:lnTo>
                      <a:pt x="12194" y="2997"/>
                    </a:lnTo>
                    <a:lnTo>
                      <a:pt x="12199" y="2976"/>
                    </a:lnTo>
                    <a:lnTo>
                      <a:pt x="12201" y="2957"/>
                    </a:lnTo>
                    <a:lnTo>
                      <a:pt x="12216" y="2953"/>
                    </a:lnTo>
                    <a:lnTo>
                      <a:pt x="12228" y="2948"/>
                    </a:lnTo>
                    <a:lnTo>
                      <a:pt x="12237" y="2943"/>
                    </a:lnTo>
                    <a:lnTo>
                      <a:pt x="12245" y="2939"/>
                    </a:lnTo>
                    <a:lnTo>
                      <a:pt x="12254" y="2935"/>
                    </a:lnTo>
                    <a:lnTo>
                      <a:pt x="12262" y="2931"/>
                    </a:lnTo>
                    <a:lnTo>
                      <a:pt x="12274" y="2927"/>
                    </a:lnTo>
                    <a:lnTo>
                      <a:pt x="12291" y="2922"/>
                    </a:lnTo>
                    <a:lnTo>
                      <a:pt x="12295" y="2904"/>
                    </a:lnTo>
                    <a:lnTo>
                      <a:pt x="12295" y="2898"/>
                    </a:lnTo>
                    <a:lnTo>
                      <a:pt x="12299" y="2895"/>
                    </a:lnTo>
                    <a:lnTo>
                      <a:pt x="12308" y="2885"/>
                    </a:lnTo>
                    <a:lnTo>
                      <a:pt x="12307" y="2868"/>
                    </a:lnTo>
                    <a:lnTo>
                      <a:pt x="12306" y="2853"/>
                    </a:lnTo>
                    <a:lnTo>
                      <a:pt x="12305" y="2839"/>
                    </a:lnTo>
                    <a:lnTo>
                      <a:pt x="12303" y="2827"/>
                    </a:lnTo>
                    <a:lnTo>
                      <a:pt x="12298" y="2805"/>
                    </a:lnTo>
                    <a:lnTo>
                      <a:pt x="12293" y="2786"/>
                    </a:lnTo>
                    <a:lnTo>
                      <a:pt x="12287" y="2769"/>
                    </a:lnTo>
                    <a:lnTo>
                      <a:pt x="12281" y="2750"/>
                    </a:lnTo>
                    <a:lnTo>
                      <a:pt x="12276" y="2730"/>
                    </a:lnTo>
                    <a:lnTo>
                      <a:pt x="12272" y="2705"/>
                    </a:lnTo>
                    <a:lnTo>
                      <a:pt x="12258" y="2699"/>
                    </a:lnTo>
                    <a:lnTo>
                      <a:pt x="12245" y="2695"/>
                    </a:lnTo>
                    <a:lnTo>
                      <a:pt x="12231" y="2690"/>
                    </a:lnTo>
                    <a:lnTo>
                      <a:pt x="12219" y="2685"/>
                    </a:lnTo>
                    <a:lnTo>
                      <a:pt x="12214" y="2667"/>
                    </a:lnTo>
                    <a:lnTo>
                      <a:pt x="12209" y="2649"/>
                    </a:lnTo>
                    <a:lnTo>
                      <a:pt x="12205" y="2631"/>
                    </a:lnTo>
                    <a:lnTo>
                      <a:pt x="12201" y="2612"/>
                    </a:lnTo>
                    <a:lnTo>
                      <a:pt x="12183" y="2608"/>
                    </a:lnTo>
                    <a:lnTo>
                      <a:pt x="12176" y="2608"/>
                    </a:lnTo>
                    <a:lnTo>
                      <a:pt x="12173" y="2605"/>
                    </a:lnTo>
                    <a:lnTo>
                      <a:pt x="12163" y="2595"/>
                    </a:lnTo>
                    <a:lnTo>
                      <a:pt x="12155" y="2595"/>
                    </a:lnTo>
                    <a:lnTo>
                      <a:pt x="12144" y="2595"/>
                    </a:lnTo>
                    <a:lnTo>
                      <a:pt x="12144" y="2582"/>
                    </a:lnTo>
                    <a:lnTo>
                      <a:pt x="12144" y="2568"/>
                    </a:lnTo>
                    <a:lnTo>
                      <a:pt x="12144" y="2554"/>
                    </a:lnTo>
                    <a:lnTo>
                      <a:pt x="12144" y="2540"/>
                    </a:lnTo>
                    <a:lnTo>
                      <a:pt x="12136" y="2540"/>
                    </a:lnTo>
                    <a:lnTo>
                      <a:pt x="12127" y="2540"/>
                    </a:lnTo>
                    <a:lnTo>
                      <a:pt x="12122" y="2527"/>
                    </a:lnTo>
                    <a:lnTo>
                      <a:pt x="12118" y="2513"/>
                    </a:lnTo>
                    <a:lnTo>
                      <a:pt x="12114" y="2501"/>
                    </a:lnTo>
                    <a:lnTo>
                      <a:pt x="12110" y="2487"/>
                    </a:lnTo>
                    <a:lnTo>
                      <a:pt x="12092" y="2482"/>
                    </a:lnTo>
                    <a:lnTo>
                      <a:pt x="12086" y="2481"/>
                    </a:lnTo>
                    <a:lnTo>
                      <a:pt x="12083" y="2477"/>
                    </a:lnTo>
                    <a:lnTo>
                      <a:pt x="12074" y="2467"/>
                    </a:lnTo>
                    <a:lnTo>
                      <a:pt x="12064" y="2467"/>
                    </a:lnTo>
                    <a:lnTo>
                      <a:pt x="12054" y="2467"/>
                    </a:lnTo>
                    <a:lnTo>
                      <a:pt x="12054" y="2454"/>
                    </a:lnTo>
                    <a:lnTo>
                      <a:pt x="12054" y="2441"/>
                    </a:lnTo>
                    <a:lnTo>
                      <a:pt x="12054" y="2427"/>
                    </a:lnTo>
                    <a:lnTo>
                      <a:pt x="12054" y="2413"/>
                    </a:lnTo>
                    <a:lnTo>
                      <a:pt x="12036" y="2409"/>
                    </a:lnTo>
                    <a:lnTo>
                      <a:pt x="12019" y="2404"/>
                    </a:lnTo>
                    <a:lnTo>
                      <a:pt x="12000" y="2400"/>
                    </a:lnTo>
                    <a:lnTo>
                      <a:pt x="11983" y="2395"/>
                    </a:lnTo>
                    <a:lnTo>
                      <a:pt x="11983" y="2387"/>
                    </a:lnTo>
                    <a:lnTo>
                      <a:pt x="11983" y="2377"/>
                    </a:lnTo>
                    <a:lnTo>
                      <a:pt x="11960" y="2377"/>
                    </a:lnTo>
                    <a:lnTo>
                      <a:pt x="11938" y="2377"/>
                    </a:lnTo>
                    <a:lnTo>
                      <a:pt x="11914" y="2377"/>
                    </a:lnTo>
                    <a:lnTo>
                      <a:pt x="11892" y="2377"/>
                    </a:lnTo>
                    <a:lnTo>
                      <a:pt x="11888" y="2368"/>
                    </a:lnTo>
                    <a:lnTo>
                      <a:pt x="11883" y="2359"/>
                    </a:lnTo>
                    <a:lnTo>
                      <a:pt x="11878" y="2350"/>
                    </a:lnTo>
                    <a:lnTo>
                      <a:pt x="11874" y="2340"/>
                    </a:lnTo>
                    <a:lnTo>
                      <a:pt x="11851" y="2340"/>
                    </a:lnTo>
                    <a:lnTo>
                      <a:pt x="11828" y="2340"/>
                    </a:lnTo>
                    <a:lnTo>
                      <a:pt x="11805" y="2340"/>
                    </a:lnTo>
                    <a:lnTo>
                      <a:pt x="11783" y="2340"/>
                    </a:lnTo>
                    <a:lnTo>
                      <a:pt x="11760" y="2337"/>
                    </a:lnTo>
                    <a:lnTo>
                      <a:pt x="11740" y="2334"/>
                    </a:lnTo>
                    <a:lnTo>
                      <a:pt x="11724" y="2332"/>
                    </a:lnTo>
                    <a:lnTo>
                      <a:pt x="11708" y="2331"/>
                    </a:lnTo>
                    <a:lnTo>
                      <a:pt x="11694" y="2332"/>
                    </a:lnTo>
                    <a:lnTo>
                      <a:pt x="11678" y="2333"/>
                    </a:lnTo>
                    <a:lnTo>
                      <a:pt x="11660" y="2336"/>
                    </a:lnTo>
                    <a:lnTo>
                      <a:pt x="11638" y="2340"/>
                    </a:lnTo>
                    <a:lnTo>
                      <a:pt x="11638" y="2354"/>
                    </a:lnTo>
                    <a:lnTo>
                      <a:pt x="11638" y="2368"/>
                    </a:lnTo>
                    <a:lnTo>
                      <a:pt x="11638" y="2382"/>
                    </a:lnTo>
                    <a:lnTo>
                      <a:pt x="11638" y="2395"/>
                    </a:lnTo>
                    <a:lnTo>
                      <a:pt x="11629" y="2395"/>
                    </a:lnTo>
                    <a:lnTo>
                      <a:pt x="11619" y="2395"/>
                    </a:lnTo>
                    <a:lnTo>
                      <a:pt x="11611" y="2395"/>
                    </a:lnTo>
                    <a:lnTo>
                      <a:pt x="11602" y="2395"/>
                    </a:lnTo>
                    <a:lnTo>
                      <a:pt x="11602" y="2404"/>
                    </a:lnTo>
                    <a:lnTo>
                      <a:pt x="11602" y="2413"/>
                    </a:lnTo>
                    <a:lnTo>
                      <a:pt x="11602" y="2422"/>
                    </a:lnTo>
                    <a:lnTo>
                      <a:pt x="11602" y="2431"/>
                    </a:lnTo>
                    <a:lnTo>
                      <a:pt x="11583" y="2429"/>
                    </a:lnTo>
                    <a:lnTo>
                      <a:pt x="11570" y="2426"/>
                    </a:lnTo>
                    <a:lnTo>
                      <a:pt x="11558" y="2423"/>
                    </a:lnTo>
                    <a:lnTo>
                      <a:pt x="11549" y="2419"/>
                    </a:lnTo>
                    <a:lnTo>
                      <a:pt x="11531" y="2410"/>
                    </a:lnTo>
                    <a:lnTo>
                      <a:pt x="11511" y="2395"/>
                    </a:lnTo>
                    <a:lnTo>
                      <a:pt x="11511" y="2387"/>
                    </a:lnTo>
                    <a:lnTo>
                      <a:pt x="11511" y="2377"/>
                    </a:lnTo>
                    <a:lnTo>
                      <a:pt x="11498" y="2377"/>
                    </a:lnTo>
                    <a:lnTo>
                      <a:pt x="11484" y="2377"/>
                    </a:lnTo>
                    <a:lnTo>
                      <a:pt x="11470" y="2377"/>
                    </a:lnTo>
                    <a:lnTo>
                      <a:pt x="11457" y="2377"/>
                    </a:lnTo>
                    <a:lnTo>
                      <a:pt x="11452" y="2368"/>
                    </a:lnTo>
                    <a:lnTo>
                      <a:pt x="11448" y="2359"/>
                    </a:lnTo>
                    <a:lnTo>
                      <a:pt x="11443" y="2350"/>
                    </a:lnTo>
                    <a:lnTo>
                      <a:pt x="11438" y="2340"/>
                    </a:lnTo>
                    <a:lnTo>
                      <a:pt x="11429" y="2340"/>
                    </a:lnTo>
                    <a:lnTo>
                      <a:pt x="11421" y="2340"/>
                    </a:lnTo>
                    <a:lnTo>
                      <a:pt x="11412" y="2340"/>
                    </a:lnTo>
                    <a:lnTo>
                      <a:pt x="11402" y="2340"/>
                    </a:lnTo>
                    <a:lnTo>
                      <a:pt x="11402" y="2332"/>
                    </a:lnTo>
                    <a:lnTo>
                      <a:pt x="11402" y="2323"/>
                    </a:lnTo>
                    <a:lnTo>
                      <a:pt x="11392" y="2323"/>
                    </a:lnTo>
                    <a:lnTo>
                      <a:pt x="11381" y="2322"/>
                    </a:lnTo>
                    <a:lnTo>
                      <a:pt x="11371" y="2322"/>
                    </a:lnTo>
                    <a:lnTo>
                      <a:pt x="11363" y="2322"/>
                    </a:lnTo>
                    <a:lnTo>
                      <a:pt x="11348" y="2322"/>
                    </a:lnTo>
                    <a:lnTo>
                      <a:pt x="11334" y="2323"/>
                    </a:lnTo>
                    <a:lnTo>
                      <a:pt x="11320" y="2324"/>
                    </a:lnTo>
                    <a:lnTo>
                      <a:pt x="11308" y="2325"/>
                    </a:lnTo>
                    <a:lnTo>
                      <a:pt x="11297" y="2327"/>
                    </a:lnTo>
                    <a:lnTo>
                      <a:pt x="11286" y="2331"/>
                    </a:lnTo>
                    <a:lnTo>
                      <a:pt x="11276" y="2336"/>
                    </a:lnTo>
                    <a:lnTo>
                      <a:pt x="11268" y="2340"/>
                    </a:lnTo>
                    <a:lnTo>
                      <a:pt x="11259" y="2346"/>
                    </a:lnTo>
                    <a:lnTo>
                      <a:pt x="11251" y="2352"/>
                    </a:lnTo>
                    <a:lnTo>
                      <a:pt x="11244" y="2360"/>
                    </a:lnTo>
                    <a:lnTo>
                      <a:pt x="11239" y="2368"/>
                    </a:lnTo>
                    <a:lnTo>
                      <a:pt x="11233" y="2377"/>
                    </a:lnTo>
                    <a:lnTo>
                      <a:pt x="11228" y="2389"/>
                    </a:lnTo>
                    <a:lnTo>
                      <a:pt x="11225" y="2401"/>
                    </a:lnTo>
                    <a:lnTo>
                      <a:pt x="11220" y="2413"/>
                    </a:lnTo>
                    <a:lnTo>
                      <a:pt x="11206" y="2418"/>
                    </a:lnTo>
                    <a:lnTo>
                      <a:pt x="11196" y="2422"/>
                    </a:lnTo>
                    <a:lnTo>
                      <a:pt x="11187" y="2426"/>
                    </a:lnTo>
                    <a:lnTo>
                      <a:pt x="11181" y="2430"/>
                    </a:lnTo>
                    <a:lnTo>
                      <a:pt x="11168" y="2439"/>
                    </a:lnTo>
                    <a:lnTo>
                      <a:pt x="11148" y="2451"/>
                    </a:lnTo>
                    <a:lnTo>
                      <a:pt x="11142" y="2422"/>
                    </a:lnTo>
                    <a:lnTo>
                      <a:pt x="11135" y="2391"/>
                    </a:lnTo>
                    <a:lnTo>
                      <a:pt x="11128" y="2362"/>
                    </a:lnTo>
                    <a:lnTo>
                      <a:pt x="11122" y="2332"/>
                    </a:lnTo>
                    <a:lnTo>
                      <a:pt x="11115" y="2302"/>
                    </a:lnTo>
                    <a:lnTo>
                      <a:pt x="11109" y="2273"/>
                    </a:lnTo>
                    <a:lnTo>
                      <a:pt x="11102" y="2243"/>
                    </a:lnTo>
                    <a:lnTo>
                      <a:pt x="11093" y="2214"/>
                    </a:lnTo>
                    <a:lnTo>
                      <a:pt x="11081" y="2209"/>
                    </a:lnTo>
                    <a:lnTo>
                      <a:pt x="11067" y="2204"/>
                    </a:lnTo>
                    <a:lnTo>
                      <a:pt x="11054" y="2200"/>
                    </a:lnTo>
                    <a:lnTo>
                      <a:pt x="11040" y="2196"/>
                    </a:lnTo>
                    <a:lnTo>
                      <a:pt x="11035" y="2182"/>
                    </a:lnTo>
                    <a:lnTo>
                      <a:pt x="11031" y="2168"/>
                    </a:lnTo>
                    <a:lnTo>
                      <a:pt x="11026" y="2156"/>
                    </a:lnTo>
                    <a:lnTo>
                      <a:pt x="11023" y="2143"/>
                    </a:lnTo>
                    <a:lnTo>
                      <a:pt x="10988" y="2147"/>
                    </a:lnTo>
                    <a:lnTo>
                      <a:pt x="10954" y="2151"/>
                    </a:lnTo>
                    <a:lnTo>
                      <a:pt x="10919" y="2156"/>
                    </a:lnTo>
                    <a:lnTo>
                      <a:pt x="10886" y="2160"/>
                    </a:lnTo>
                    <a:lnTo>
                      <a:pt x="10852" y="2164"/>
                    </a:lnTo>
                    <a:lnTo>
                      <a:pt x="10817" y="2168"/>
                    </a:lnTo>
                    <a:lnTo>
                      <a:pt x="10783" y="2173"/>
                    </a:lnTo>
                    <a:lnTo>
                      <a:pt x="10749" y="2178"/>
                    </a:lnTo>
                    <a:lnTo>
                      <a:pt x="10745" y="2145"/>
                    </a:lnTo>
                    <a:lnTo>
                      <a:pt x="10740" y="2114"/>
                    </a:lnTo>
                    <a:lnTo>
                      <a:pt x="10736" y="2083"/>
                    </a:lnTo>
                    <a:lnTo>
                      <a:pt x="10731" y="2051"/>
                    </a:lnTo>
                    <a:lnTo>
                      <a:pt x="10723" y="2046"/>
                    </a:lnTo>
                    <a:lnTo>
                      <a:pt x="10714" y="2042"/>
                    </a:lnTo>
                    <a:lnTo>
                      <a:pt x="10704" y="2037"/>
                    </a:lnTo>
                    <a:lnTo>
                      <a:pt x="10695" y="2032"/>
                    </a:lnTo>
                    <a:lnTo>
                      <a:pt x="10695" y="2001"/>
                    </a:lnTo>
                    <a:lnTo>
                      <a:pt x="10695" y="1968"/>
                    </a:lnTo>
                    <a:lnTo>
                      <a:pt x="10695" y="1937"/>
                    </a:lnTo>
                    <a:lnTo>
                      <a:pt x="10695" y="1906"/>
                    </a:lnTo>
                    <a:lnTo>
                      <a:pt x="10686" y="1902"/>
                    </a:lnTo>
                    <a:lnTo>
                      <a:pt x="10677" y="1898"/>
                    </a:lnTo>
                    <a:lnTo>
                      <a:pt x="10667" y="1893"/>
                    </a:lnTo>
                    <a:lnTo>
                      <a:pt x="10658" y="1888"/>
                    </a:lnTo>
                    <a:lnTo>
                      <a:pt x="10654" y="1874"/>
                    </a:lnTo>
                    <a:lnTo>
                      <a:pt x="10650" y="1860"/>
                    </a:lnTo>
                    <a:lnTo>
                      <a:pt x="10645" y="1846"/>
                    </a:lnTo>
                    <a:lnTo>
                      <a:pt x="10641" y="1834"/>
                    </a:lnTo>
                    <a:lnTo>
                      <a:pt x="10598" y="1838"/>
                    </a:lnTo>
                    <a:lnTo>
                      <a:pt x="10555" y="1842"/>
                    </a:lnTo>
                    <a:lnTo>
                      <a:pt x="10512" y="1846"/>
                    </a:lnTo>
                    <a:lnTo>
                      <a:pt x="10470" y="1851"/>
                    </a:lnTo>
                    <a:lnTo>
                      <a:pt x="10427" y="1856"/>
                    </a:lnTo>
                    <a:lnTo>
                      <a:pt x="10384" y="1860"/>
                    </a:lnTo>
                    <a:lnTo>
                      <a:pt x="10341" y="1864"/>
                    </a:lnTo>
                    <a:lnTo>
                      <a:pt x="10299" y="1868"/>
                    </a:lnTo>
                    <a:lnTo>
                      <a:pt x="10294" y="1851"/>
                    </a:lnTo>
                    <a:lnTo>
                      <a:pt x="10293" y="1845"/>
                    </a:lnTo>
                    <a:lnTo>
                      <a:pt x="10290" y="1843"/>
                    </a:lnTo>
                    <a:lnTo>
                      <a:pt x="10281" y="1834"/>
                    </a:lnTo>
                    <a:lnTo>
                      <a:pt x="10274" y="1815"/>
                    </a:lnTo>
                    <a:lnTo>
                      <a:pt x="10268" y="1801"/>
                    </a:lnTo>
                    <a:lnTo>
                      <a:pt x="10261" y="1791"/>
                    </a:lnTo>
                    <a:lnTo>
                      <a:pt x="10254" y="1783"/>
                    </a:lnTo>
                    <a:lnTo>
                      <a:pt x="10246" y="1777"/>
                    </a:lnTo>
                    <a:lnTo>
                      <a:pt x="10239" y="1773"/>
                    </a:lnTo>
                    <a:lnTo>
                      <a:pt x="10231" y="1772"/>
                    </a:lnTo>
                    <a:lnTo>
                      <a:pt x="10221" y="1771"/>
                    </a:lnTo>
                    <a:lnTo>
                      <a:pt x="10213" y="1771"/>
                    </a:lnTo>
                    <a:lnTo>
                      <a:pt x="10204" y="1772"/>
                    </a:lnTo>
                    <a:lnTo>
                      <a:pt x="10195" y="1772"/>
                    </a:lnTo>
                    <a:lnTo>
                      <a:pt x="10184" y="1772"/>
                    </a:lnTo>
                    <a:lnTo>
                      <a:pt x="10173" y="1772"/>
                    </a:lnTo>
                    <a:lnTo>
                      <a:pt x="10160" y="1771"/>
                    </a:lnTo>
                    <a:lnTo>
                      <a:pt x="10147" y="1767"/>
                    </a:lnTo>
                    <a:lnTo>
                      <a:pt x="10134" y="1762"/>
                    </a:lnTo>
                    <a:lnTo>
                      <a:pt x="10126" y="1743"/>
                    </a:lnTo>
                    <a:lnTo>
                      <a:pt x="10117" y="1724"/>
                    </a:lnTo>
                    <a:lnTo>
                      <a:pt x="10108" y="1706"/>
                    </a:lnTo>
                    <a:lnTo>
                      <a:pt x="10098" y="1688"/>
                    </a:lnTo>
                    <a:lnTo>
                      <a:pt x="10067" y="1681"/>
                    </a:lnTo>
                    <a:lnTo>
                      <a:pt x="10036" y="1674"/>
                    </a:lnTo>
                    <a:lnTo>
                      <a:pt x="10004" y="1667"/>
                    </a:lnTo>
                    <a:lnTo>
                      <a:pt x="9972" y="1660"/>
                    </a:lnTo>
                    <a:lnTo>
                      <a:pt x="9940" y="1654"/>
                    </a:lnTo>
                    <a:lnTo>
                      <a:pt x="9908" y="1647"/>
                    </a:lnTo>
                    <a:lnTo>
                      <a:pt x="9876" y="1640"/>
                    </a:lnTo>
                    <a:lnTo>
                      <a:pt x="9845" y="1633"/>
                    </a:lnTo>
                    <a:lnTo>
                      <a:pt x="9840" y="1615"/>
                    </a:lnTo>
                    <a:lnTo>
                      <a:pt x="9839" y="1609"/>
                    </a:lnTo>
                    <a:lnTo>
                      <a:pt x="9837" y="1607"/>
                    </a:lnTo>
                    <a:lnTo>
                      <a:pt x="9828" y="1597"/>
                    </a:lnTo>
                    <a:lnTo>
                      <a:pt x="9828" y="1588"/>
                    </a:lnTo>
                    <a:lnTo>
                      <a:pt x="9828" y="1579"/>
                    </a:lnTo>
                    <a:lnTo>
                      <a:pt x="9804" y="1579"/>
                    </a:lnTo>
                    <a:lnTo>
                      <a:pt x="9782" y="1579"/>
                    </a:lnTo>
                    <a:lnTo>
                      <a:pt x="9759" y="1579"/>
                    </a:lnTo>
                    <a:lnTo>
                      <a:pt x="9736" y="1579"/>
                    </a:lnTo>
                    <a:lnTo>
                      <a:pt x="9736" y="1570"/>
                    </a:lnTo>
                    <a:lnTo>
                      <a:pt x="9736" y="1561"/>
                    </a:lnTo>
                    <a:lnTo>
                      <a:pt x="9719" y="1548"/>
                    </a:lnTo>
                    <a:lnTo>
                      <a:pt x="9705" y="1538"/>
                    </a:lnTo>
                    <a:lnTo>
                      <a:pt x="9698" y="1535"/>
                    </a:lnTo>
                    <a:lnTo>
                      <a:pt x="9688" y="1532"/>
                    </a:lnTo>
                    <a:lnTo>
                      <a:pt x="9678" y="1528"/>
                    </a:lnTo>
                    <a:lnTo>
                      <a:pt x="9663" y="1523"/>
                    </a:lnTo>
                    <a:lnTo>
                      <a:pt x="9663" y="1515"/>
                    </a:lnTo>
                    <a:lnTo>
                      <a:pt x="9663" y="1507"/>
                    </a:lnTo>
                    <a:lnTo>
                      <a:pt x="9663" y="1498"/>
                    </a:lnTo>
                    <a:lnTo>
                      <a:pt x="9663" y="1489"/>
                    </a:lnTo>
                    <a:lnTo>
                      <a:pt x="9641" y="1483"/>
                    </a:lnTo>
                    <a:lnTo>
                      <a:pt x="9614" y="1477"/>
                    </a:lnTo>
                    <a:lnTo>
                      <a:pt x="9601" y="1475"/>
                    </a:lnTo>
                    <a:lnTo>
                      <a:pt x="9587" y="1472"/>
                    </a:lnTo>
                    <a:lnTo>
                      <a:pt x="9572" y="1471"/>
                    </a:lnTo>
                    <a:lnTo>
                      <a:pt x="9558" y="1470"/>
                    </a:lnTo>
                    <a:lnTo>
                      <a:pt x="9543" y="1471"/>
                    </a:lnTo>
                    <a:lnTo>
                      <a:pt x="9528" y="1475"/>
                    </a:lnTo>
                    <a:lnTo>
                      <a:pt x="9521" y="1477"/>
                    </a:lnTo>
                    <a:lnTo>
                      <a:pt x="9514" y="1480"/>
                    </a:lnTo>
                    <a:lnTo>
                      <a:pt x="9507" y="1484"/>
                    </a:lnTo>
                    <a:lnTo>
                      <a:pt x="9501" y="1489"/>
                    </a:lnTo>
                    <a:lnTo>
                      <a:pt x="9492" y="1489"/>
                    </a:lnTo>
                    <a:lnTo>
                      <a:pt x="9483" y="1489"/>
                    </a:lnTo>
                    <a:lnTo>
                      <a:pt x="9478" y="1462"/>
                    </a:lnTo>
                    <a:lnTo>
                      <a:pt x="9473" y="1434"/>
                    </a:lnTo>
                    <a:lnTo>
                      <a:pt x="9469" y="1407"/>
                    </a:lnTo>
                    <a:lnTo>
                      <a:pt x="9464" y="1380"/>
                    </a:lnTo>
                    <a:lnTo>
                      <a:pt x="9460" y="1353"/>
                    </a:lnTo>
                    <a:lnTo>
                      <a:pt x="9455" y="1326"/>
                    </a:lnTo>
                    <a:lnTo>
                      <a:pt x="9451" y="1299"/>
                    </a:lnTo>
                    <a:lnTo>
                      <a:pt x="9447" y="1272"/>
                    </a:lnTo>
                    <a:lnTo>
                      <a:pt x="9411" y="1257"/>
                    </a:lnTo>
                    <a:lnTo>
                      <a:pt x="9375" y="1243"/>
                    </a:lnTo>
                    <a:lnTo>
                      <a:pt x="9338" y="1229"/>
                    </a:lnTo>
                    <a:lnTo>
                      <a:pt x="9302" y="1217"/>
                    </a:lnTo>
                    <a:lnTo>
                      <a:pt x="9298" y="1198"/>
                    </a:lnTo>
                    <a:lnTo>
                      <a:pt x="9295" y="1182"/>
                    </a:lnTo>
                    <a:lnTo>
                      <a:pt x="9290" y="1165"/>
                    </a:lnTo>
                    <a:lnTo>
                      <a:pt x="9284" y="1153"/>
                    </a:lnTo>
                    <a:lnTo>
                      <a:pt x="9278" y="1140"/>
                    </a:lnTo>
                    <a:lnTo>
                      <a:pt x="9270" y="1128"/>
                    </a:lnTo>
                    <a:lnTo>
                      <a:pt x="9260" y="1118"/>
                    </a:lnTo>
                    <a:lnTo>
                      <a:pt x="9247" y="1107"/>
                    </a:lnTo>
                    <a:lnTo>
                      <a:pt x="9247" y="1086"/>
                    </a:lnTo>
                    <a:lnTo>
                      <a:pt x="9247" y="1067"/>
                    </a:lnTo>
                    <a:lnTo>
                      <a:pt x="9248" y="1049"/>
                    </a:lnTo>
                    <a:lnTo>
                      <a:pt x="9249" y="1032"/>
                    </a:lnTo>
                    <a:lnTo>
                      <a:pt x="9252" y="1017"/>
                    </a:lnTo>
                    <a:lnTo>
                      <a:pt x="9255" y="1003"/>
                    </a:lnTo>
                    <a:lnTo>
                      <a:pt x="9260" y="990"/>
                    </a:lnTo>
                    <a:lnTo>
                      <a:pt x="9264" y="978"/>
                    </a:lnTo>
                    <a:lnTo>
                      <a:pt x="9270" y="967"/>
                    </a:lnTo>
                    <a:lnTo>
                      <a:pt x="9276" y="957"/>
                    </a:lnTo>
                    <a:lnTo>
                      <a:pt x="9284" y="948"/>
                    </a:lnTo>
                    <a:lnTo>
                      <a:pt x="9292" y="939"/>
                    </a:lnTo>
                    <a:lnTo>
                      <a:pt x="9303" y="931"/>
                    </a:lnTo>
                    <a:lnTo>
                      <a:pt x="9313" y="923"/>
                    </a:lnTo>
                    <a:lnTo>
                      <a:pt x="9325" y="914"/>
                    </a:lnTo>
                    <a:lnTo>
                      <a:pt x="9339" y="908"/>
                    </a:lnTo>
                    <a:lnTo>
                      <a:pt x="9338" y="890"/>
                    </a:lnTo>
                    <a:lnTo>
                      <a:pt x="9335" y="874"/>
                    </a:lnTo>
                    <a:lnTo>
                      <a:pt x="9334" y="859"/>
                    </a:lnTo>
                    <a:lnTo>
                      <a:pt x="9332" y="846"/>
                    </a:lnTo>
                    <a:lnTo>
                      <a:pt x="9326" y="822"/>
                    </a:lnTo>
                    <a:lnTo>
                      <a:pt x="9319" y="799"/>
                    </a:lnTo>
                    <a:lnTo>
                      <a:pt x="9313" y="777"/>
                    </a:lnTo>
                    <a:lnTo>
                      <a:pt x="9307" y="753"/>
                    </a:lnTo>
                    <a:lnTo>
                      <a:pt x="9305" y="739"/>
                    </a:lnTo>
                    <a:lnTo>
                      <a:pt x="9303" y="724"/>
                    </a:lnTo>
                    <a:lnTo>
                      <a:pt x="9302" y="708"/>
                    </a:lnTo>
                    <a:lnTo>
                      <a:pt x="9302" y="689"/>
                    </a:lnTo>
                    <a:lnTo>
                      <a:pt x="9280" y="681"/>
                    </a:lnTo>
                    <a:lnTo>
                      <a:pt x="9256" y="672"/>
                    </a:lnTo>
                    <a:lnTo>
                      <a:pt x="9233" y="662"/>
                    </a:lnTo>
                    <a:lnTo>
                      <a:pt x="9211" y="653"/>
                    </a:lnTo>
                    <a:lnTo>
                      <a:pt x="9211" y="640"/>
                    </a:lnTo>
                    <a:lnTo>
                      <a:pt x="9211" y="627"/>
                    </a:lnTo>
                    <a:lnTo>
                      <a:pt x="9211" y="614"/>
                    </a:lnTo>
                    <a:lnTo>
                      <a:pt x="9211" y="600"/>
                    </a:lnTo>
                    <a:lnTo>
                      <a:pt x="9202" y="600"/>
                    </a:lnTo>
                    <a:lnTo>
                      <a:pt x="9191" y="600"/>
                    </a:lnTo>
                    <a:lnTo>
                      <a:pt x="9191" y="590"/>
                    </a:lnTo>
                    <a:lnTo>
                      <a:pt x="9191" y="582"/>
                    </a:lnTo>
                    <a:lnTo>
                      <a:pt x="9161" y="582"/>
                    </a:lnTo>
                    <a:lnTo>
                      <a:pt x="9130" y="582"/>
                    </a:lnTo>
                    <a:lnTo>
                      <a:pt x="9098" y="582"/>
                    </a:lnTo>
                    <a:lnTo>
                      <a:pt x="9067" y="582"/>
                    </a:lnTo>
                    <a:lnTo>
                      <a:pt x="9067" y="590"/>
                    </a:lnTo>
                    <a:lnTo>
                      <a:pt x="9067" y="600"/>
                    </a:lnTo>
                    <a:lnTo>
                      <a:pt x="9058" y="600"/>
                    </a:lnTo>
                    <a:lnTo>
                      <a:pt x="9047" y="600"/>
                    </a:lnTo>
                    <a:lnTo>
                      <a:pt x="9047" y="581"/>
                    </a:lnTo>
                    <a:lnTo>
                      <a:pt x="9047" y="562"/>
                    </a:lnTo>
                    <a:lnTo>
                      <a:pt x="9047" y="545"/>
                    </a:lnTo>
                    <a:lnTo>
                      <a:pt x="9047" y="528"/>
                    </a:lnTo>
                    <a:lnTo>
                      <a:pt x="9039" y="528"/>
                    </a:lnTo>
                    <a:lnTo>
                      <a:pt x="9030" y="528"/>
                    </a:lnTo>
                    <a:lnTo>
                      <a:pt x="9025" y="514"/>
                    </a:lnTo>
                    <a:lnTo>
                      <a:pt x="9021" y="501"/>
                    </a:lnTo>
                    <a:lnTo>
                      <a:pt x="9016" y="487"/>
                    </a:lnTo>
                    <a:lnTo>
                      <a:pt x="9011" y="473"/>
                    </a:lnTo>
                    <a:lnTo>
                      <a:pt x="8989" y="475"/>
                    </a:lnTo>
                    <a:lnTo>
                      <a:pt x="8966" y="478"/>
                    </a:lnTo>
                    <a:lnTo>
                      <a:pt x="8944" y="480"/>
                    </a:lnTo>
                    <a:lnTo>
                      <a:pt x="8921" y="482"/>
                    </a:lnTo>
                    <a:lnTo>
                      <a:pt x="8899" y="485"/>
                    </a:lnTo>
                    <a:lnTo>
                      <a:pt x="8875" y="487"/>
                    </a:lnTo>
                    <a:lnTo>
                      <a:pt x="8852" y="489"/>
                    </a:lnTo>
                    <a:lnTo>
                      <a:pt x="8830" y="492"/>
                    </a:lnTo>
                    <a:lnTo>
                      <a:pt x="8830" y="482"/>
                    </a:lnTo>
                    <a:lnTo>
                      <a:pt x="8830" y="473"/>
                    </a:lnTo>
                    <a:lnTo>
                      <a:pt x="8816" y="473"/>
                    </a:lnTo>
                    <a:lnTo>
                      <a:pt x="8802" y="473"/>
                    </a:lnTo>
                    <a:lnTo>
                      <a:pt x="8790" y="473"/>
                    </a:lnTo>
                    <a:lnTo>
                      <a:pt x="8776" y="473"/>
                    </a:lnTo>
                    <a:lnTo>
                      <a:pt x="8766" y="459"/>
                    </a:lnTo>
                    <a:lnTo>
                      <a:pt x="8758" y="446"/>
                    </a:lnTo>
                    <a:lnTo>
                      <a:pt x="8749" y="432"/>
                    </a:lnTo>
                    <a:lnTo>
                      <a:pt x="8740" y="418"/>
                    </a:lnTo>
                    <a:lnTo>
                      <a:pt x="8711" y="416"/>
                    </a:lnTo>
                    <a:lnTo>
                      <a:pt x="8682" y="414"/>
                    </a:lnTo>
                    <a:lnTo>
                      <a:pt x="8651" y="411"/>
                    </a:lnTo>
                    <a:lnTo>
                      <a:pt x="8622" y="409"/>
                    </a:lnTo>
                    <a:lnTo>
                      <a:pt x="8593" y="407"/>
                    </a:lnTo>
                    <a:lnTo>
                      <a:pt x="8564" y="404"/>
                    </a:lnTo>
                    <a:lnTo>
                      <a:pt x="8534" y="403"/>
                    </a:lnTo>
                    <a:lnTo>
                      <a:pt x="8505" y="401"/>
                    </a:lnTo>
                    <a:lnTo>
                      <a:pt x="8499" y="410"/>
                    </a:lnTo>
                    <a:lnTo>
                      <a:pt x="8495" y="418"/>
                    </a:lnTo>
                    <a:lnTo>
                      <a:pt x="8490" y="426"/>
                    </a:lnTo>
                    <a:lnTo>
                      <a:pt x="8485" y="436"/>
                    </a:lnTo>
                    <a:lnTo>
                      <a:pt x="8467" y="436"/>
                    </a:lnTo>
                    <a:lnTo>
                      <a:pt x="8449" y="436"/>
                    </a:lnTo>
                    <a:lnTo>
                      <a:pt x="8432" y="436"/>
                    </a:lnTo>
                    <a:lnTo>
                      <a:pt x="8414" y="436"/>
                    </a:lnTo>
                    <a:lnTo>
                      <a:pt x="8414" y="446"/>
                    </a:lnTo>
                    <a:lnTo>
                      <a:pt x="8414" y="456"/>
                    </a:lnTo>
                    <a:lnTo>
                      <a:pt x="8405" y="461"/>
                    </a:lnTo>
                    <a:lnTo>
                      <a:pt x="8398" y="468"/>
                    </a:lnTo>
                    <a:lnTo>
                      <a:pt x="8391" y="474"/>
                    </a:lnTo>
                    <a:lnTo>
                      <a:pt x="8387" y="481"/>
                    </a:lnTo>
                    <a:lnTo>
                      <a:pt x="8378" y="494"/>
                    </a:lnTo>
                    <a:lnTo>
                      <a:pt x="8373" y="508"/>
                    </a:lnTo>
                    <a:lnTo>
                      <a:pt x="8367" y="522"/>
                    </a:lnTo>
                    <a:lnTo>
                      <a:pt x="8361" y="536"/>
                    </a:lnTo>
                    <a:lnTo>
                      <a:pt x="8358" y="543"/>
                    </a:lnTo>
                    <a:lnTo>
                      <a:pt x="8353" y="548"/>
                    </a:lnTo>
                    <a:lnTo>
                      <a:pt x="8347" y="555"/>
                    </a:lnTo>
                    <a:lnTo>
                      <a:pt x="8341" y="562"/>
                    </a:lnTo>
                    <a:lnTo>
                      <a:pt x="8342" y="581"/>
                    </a:lnTo>
                    <a:lnTo>
                      <a:pt x="8345" y="595"/>
                    </a:lnTo>
                    <a:lnTo>
                      <a:pt x="8347" y="608"/>
                    </a:lnTo>
                    <a:lnTo>
                      <a:pt x="8351" y="618"/>
                    </a:lnTo>
                    <a:lnTo>
                      <a:pt x="8355" y="627"/>
                    </a:lnTo>
                    <a:lnTo>
                      <a:pt x="8361" y="636"/>
                    </a:lnTo>
                    <a:lnTo>
                      <a:pt x="8368" y="645"/>
                    </a:lnTo>
                    <a:lnTo>
                      <a:pt x="8378" y="653"/>
                    </a:lnTo>
                    <a:lnTo>
                      <a:pt x="8382" y="670"/>
                    </a:lnTo>
                    <a:lnTo>
                      <a:pt x="8385" y="682"/>
                    </a:lnTo>
                    <a:lnTo>
                      <a:pt x="8388" y="690"/>
                    </a:lnTo>
                    <a:lnTo>
                      <a:pt x="8391" y="696"/>
                    </a:lnTo>
                    <a:lnTo>
                      <a:pt x="8396" y="700"/>
                    </a:lnTo>
                    <a:lnTo>
                      <a:pt x="8404" y="702"/>
                    </a:lnTo>
                    <a:lnTo>
                      <a:pt x="8416" y="705"/>
                    </a:lnTo>
                    <a:lnTo>
                      <a:pt x="8432" y="710"/>
                    </a:lnTo>
                    <a:lnTo>
                      <a:pt x="8432" y="732"/>
                    </a:lnTo>
                    <a:lnTo>
                      <a:pt x="8432" y="754"/>
                    </a:lnTo>
                    <a:lnTo>
                      <a:pt x="8432" y="776"/>
                    </a:lnTo>
                    <a:lnTo>
                      <a:pt x="8432" y="799"/>
                    </a:lnTo>
                    <a:lnTo>
                      <a:pt x="8417" y="803"/>
                    </a:lnTo>
                    <a:lnTo>
                      <a:pt x="8406" y="808"/>
                    </a:lnTo>
                    <a:lnTo>
                      <a:pt x="8398" y="811"/>
                    </a:lnTo>
                    <a:lnTo>
                      <a:pt x="8391" y="816"/>
                    </a:lnTo>
                    <a:lnTo>
                      <a:pt x="8377" y="825"/>
                    </a:lnTo>
                    <a:lnTo>
                      <a:pt x="8359" y="837"/>
                    </a:lnTo>
                    <a:lnTo>
                      <a:pt x="8359" y="863"/>
                    </a:lnTo>
                    <a:lnTo>
                      <a:pt x="8359" y="890"/>
                    </a:lnTo>
                    <a:lnTo>
                      <a:pt x="8359" y="917"/>
                    </a:lnTo>
                    <a:lnTo>
                      <a:pt x="8359" y="945"/>
                    </a:lnTo>
                    <a:lnTo>
                      <a:pt x="8359" y="971"/>
                    </a:lnTo>
                    <a:lnTo>
                      <a:pt x="8359" y="999"/>
                    </a:lnTo>
                    <a:lnTo>
                      <a:pt x="8359" y="1027"/>
                    </a:lnTo>
                    <a:lnTo>
                      <a:pt x="8359" y="1054"/>
                    </a:lnTo>
                    <a:lnTo>
                      <a:pt x="8341" y="1052"/>
                    </a:lnTo>
                    <a:lnTo>
                      <a:pt x="8325" y="1049"/>
                    </a:lnTo>
                    <a:lnTo>
                      <a:pt x="8310" y="1046"/>
                    </a:lnTo>
                    <a:lnTo>
                      <a:pt x="8295" y="1041"/>
                    </a:lnTo>
                    <a:lnTo>
                      <a:pt x="8265" y="1032"/>
                    </a:lnTo>
                    <a:lnTo>
                      <a:pt x="8236" y="1021"/>
                    </a:lnTo>
                    <a:lnTo>
                      <a:pt x="8207" y="1011"/>
                    </a:lnTo>
                    <a:lnTo>
                      <a:pt x="8179" y="1000"/>
                    </a:lnTo>
                    <a:lnTo>
                      <a:pt x="8151" y="990"/>
                    </a:lnTo>
                    <a:lnTo>
                      <a:pt x="8123" y="981"/>
                    </a:lnTo>
                    <a:lnTo>
                      <a:pt x="8096" y="981"/>
                    </a:lnTo>
                    <a:lnTo>
                      <a:pt x="8068" y="981"/>
                    </a:lnTo>
                    <a:lnTo>
                      <a:pt x="8042" y="981"/>
                    </a:lnTo>
                    <a:lnTo>
                      <a:pt x="8014" y="981"/>
                    </a:lnTo>
                    <a:lnTo>
                      <a:pt x="8014" y="990"/>
                    </a:lnTo>
                    <a:lnTo>
                      <a:pt x="8014" y="998"/>
                    </a:lnTo>
                    <a:lnTo>
                      <a:pt x="8009" y="998"/>
                    </a:lnTo>
                    <a:lnTo>
                      <a:pt x="8004" y="998"/>
                    </a:lnTo>
                    <a:lnTo>
                      <a:pt x="7996" y="997"/>
                    </a:lnTo>
                    <a:lnTo>
                      <a:pt x="7991" y="996"/>
                    </a:lnTo>
                    <a:lnTo>
                      <a:pt x="7986" y="992"/>
                    </a:lnTo>
                    <a:lnTo>
                      <a:pt x="7982" y="990"/>
                    </a:lnTo>
                    <a:lnTo>
                      <a:pt x="7979" y="983"/>
                    </a:lnTo>
                    <a:lnTo>
                      <a:pt x="7979" y="981"/>
                    </a:lnTo>
                    <a:lnTo>
                      <a:pt x="7951" y="985"/>
                    </a:lnTo>
                    <a:lnTo>
                      <a:pt x="7924" y="990"/>
                    </a:lnTo>
                    <a:lnTo>
                      <a:pt x="7897" y="995"/>
                    </a:lnTo>
                    <a:lnTo>
                      <a:pt x="7870" y="998"/>
                    </a:lnTo>
                    <a:lnTo>
                      <a:pt x="7865" y="1023"/>
                    </a:lnTo>
                    <a:lnTo>
                      <a:pt x="7861" y="1041"/>
                    </a:lnTo>
                    <a:lnTo>
                      <a:pt x="7856" y="1057"/>
                    </a:lnTo>
                    <a:lnTo>
                      <a:pt x="7850" y="1071"/>
                    </a:lnTo>
                    <a:lnTo>
                      <a:pt x="7845" y="1085"/>
                    </a:lnTo>
                    <a:lnTo>
                      <a:pt x="7841" y="1102"/>
                    </a:lnTo>
                    <a:lnTo>
                      <a:pt x="7836" y="1120"/>
                    </a:lnTo>
                    <a:lnTo>
                      <a:pt x="7833" y="1143"/>
                    </a:lnTo>
                    <a:lnTo>
                      <a:pt x="7823" y="1143"/>
                    </a:lnTo>
                    <a:lnTo>
                      <a:pt x="7814" y="1143"/>
                    </a:lnTo>
                    <a:lnTo>
                      <a:pt x="7805" y="1143"/>
                    </a:lnTo>
                    <a:lnTo>
                      <a:pt x="7795" y="1143"/>
                    </a:lnTo>
                    <a:lnTo>
                      <a:pt x="7795" y="1157"/>
                    </a:lnTo>
                    <a:lnTo>
                      <a:pt x="7795" y="1171"/>
                    </a:lnTo>
                    <a:lnTo>
                      <a:pt x="7795" y="1185"/>
                    </a:lnTo>
                    <a:lnTo>
                      <a:pt x="7795" y="1199"/>
                    </a:lnTo>
                    <a:lnTo>
                      <a:pt x="7787" y="1199"/>
                    </a:lnTo>
                    <a:lnTo>
                      <a:pt x="7779" y="1199"/>
                    </a:lnTo>
                    <a:lnTo>
                      <a:pt x="7779" y="1190"/>
                    </a:lnTo>
                    <a:lnTo>
                      <a:pt x="7779" y="1181"/>
                    </a:lnTo>
                    <a:lnTo>
                      <a:pt x="7779" y="1170"/>
                    </a:lnTo>
                    <a:lnTo>
                      <a:pt x="7779" y="1161"/>
                    </a:lnTo>
                    <a:lnTo>
                      <a:pt x="7751" y="1153"/>
                    </a:lnTo>
                    <a:lnTo>
                      <a:pt x="7725" y="1143"/>
                    </a:lnTo>
                    <a:lnTo>
                      <a:pt x="7697" y="1134"/>
                    </a:lnTo>
                    <a:lnTo>
                      <a:pt x="7669" y="1125"/>
                    </a:lnTo>
                    <a:lnTo>
                      <a:pt x="7665" y="1112"/>
                    </a:lnTo>
                    <a:lnTo>
                      <a:pt x="7661" y="1098"/>
                    </a:lnTo>
                    <a:lnTo>
                      <a:pt x="7657" y="1085"/>
                    </a:lnTo>
                    <a:lnTo>
                      <a:pt x="7651" y="1071"/>
                    </a:lnTo>
                    <a:lnTo>
                      <a:pt x="7629" y="1071"/>
                    </a:lnTo>
                    <a:lnTo>
                      <a:pt x="7606" y="1071"/>
                    </a:lnTo>
                    <a:lnTo>
                      <a:pt x="7584" y="1071"/>
                    </a:lnTo>
                    <a:lnTo>
                      <a:pt x="7562" y="1071"/>
                    </a:lnTo>
                    <a:lnTo>
                      <a:pt x="7562" y="1062"/>
                    </a:lnTo>
                    <a:lnTo>
                      <a:pt x="7562" y="1054"/>
                    </a:lnTo>
                    <a:lnTo>
                      <a:pt x="7549" y="1046"/>
                    </a:lnTo>
                    <a:lnTo>
                      <a:pt x="7538" y="1038"/>
                    </a:lnTo>
                    <a:lnTo>
                      <a:pt x="7528" y="1032"/>
                    </a:lnTo>
                    <a:lnTo>
                      <a:pt x="7518" y="1027"/>
                    </a:lnTo>
                    <a:lnTo>
                      <a:pt x="7506" y="1024"/>
                    </a:lnTo>
                    <a:lnTo>
                      <a:pt x="7492" y="1020"/>
                    </a:lnTo>
                    <a:lnTo>
                      <a:pt x="7475" y="1019"/>
                    </a:lnTo>
                    <a:lnTo>
                      <a:pt x="7453" y="1017"/>
                    </a:lnTo>
                    <a:lnTo>
                      <a:pt x="7466" y="991"/>
                    </a:lnTo>
                    <a:lnTo>
                      <a:pt x="7476" y="969"/>
                    </a:lnTo>
                    <a:lnTo>
                      <a:pt x="7481" y="956"/>
                    </a:lnTo>
                    <a:lnTo>
                      <a:pt x="7484" y="944"/>
                    </a:lnTo>
                    <a:lnTo>
                      <a:pt x="7487" y="927"/>
                    </a:lnTo>
                    <a:lnTo>
                      <a:pt x="7489" y="908"/>
                    </a:lnTo>
                    <a:lnTo>
                      <a:pt x="7507" y="903"/>
                    </a:lnTo>
                    <a:lnTo>
                      <a:pt x="7525" y="898"/>
                    </a:lnTo>
                    <a:lnTo>
                      <a:pt x="7543" y="894"/>
                    </a:lnTo>
                    <a:lnTo>
                      <a:pt x="7562" y="890"/>
                    </a:lnTo>
                    <a:lnTo>
                      <a:pt x="7562" y="848"/>
                    </a:lnTo>
                    <a:lnTo>
                      <a:pt x="7562" y="812"/>
                    </a:lnTo>
                    <a:lnTo>
                      <a:pt x="7562" y="782"/>
                    </a:lnTo>
                    <a:lnTo>
                      <a:pt x="7560" y="755"/>
                    </a:lnTo>
                    <a:lnTo>
                      <a:pt x="7557" y="743"/>
                    </a:lnTo>
                    <a:lnTo>
                      <a:pt x="7555" y="731"/>
                    </a:lnTo>
                    <a:lnTo>
                      <a:pt x="7553" y="718"/>
                    </a:lnTo>
                    <a:lnTo>
                      <a:pt x="7548" y="706"/>
                    </a:lnTo>
                    <a:lnTo>
                      <a:pt x="7543" y="694"/>
                    </a:lnTo>
                    <a:lnTo>
                      <a:pt x="7539" y="681"/>
                    </a:lnTo>
                    <a:lnTo>
                      <a:pt x="7532" y="668"/>
                    </a:lnTo>
                    <a:lnTo>
                      <a:pt x="7525" y="653"/>
                    </a:lnTo>
                    <a:lnTo>
                      <a:pt x="7502" y="654"/>
                    </a:lnTo>
                    <a:lnTo>
                      <a:pt x="7481" y="654"/>
                    </a:lnTo>
                    <a:lnTo>
                      <a:pt x="7463" y="655"/>
                    </a:lnTo>
                    <a:lnTo>
                      <a:pt x="7447" y="659"/>
                    </a:lnTo>
                    <a:lnTo>
                      <a:pt x="7440" y="660"/>
                    </a:lnTo>
                    <a:lnTo>
                      <a:pt x="7433" y="662"/>
                    </a:lnTo>
                    <a:lnTo>
                      <a:pt x="7427" y="666"/>
                    </a:lnTo>
                    <a:lnTo>
                      <a:pt x="7420" y="669"/>
                    </a:lnTo>
                    <a:lnTo>
                      <a:pt x="7415" y="673"/>
                    </a:lnTo>
                    <a:lnTo>
                      <a:pt x="7409" y="679"/>
                    </a:lnTo>
                    <a:lnTo>
                      <a:pt x="7403" y="683"/>
                    </a:lnTo>
                    <a:lnTo>
                      <a:pt x="7398" y="689"/>
                    </a:lnTo>
                    <a:lnTo>
                      <a:pt x="7389" y="689"/>
                    </a:lnTo>
                    <a:lnTo>
                      <a:pt x="7381" y="689"/>
                    </a:lnTo>
                    <a:lnTo>
                      <a:pt x="7384" y="672"/>
                    </a:lnTo>
                    <a:lnTo>
                      <a:pt x="7389" y="654"/>
                    </a:lnTo>
                    <a:lnTo>
                      <a:pt x="7394" y="636"/>
                    </a:lnTo>
                    <a:lnTo>
                      <a:pt x="7398" y="618"/>
                    </a:lnTo>
                    <a:lnTo>
                      <a:pt x="7408" y="614"/>
                    </a:lnTo>
                    <a:lnTo>
                      <a:pt x="7417" y="609"/>
                    </a:lnTo>
                    <a:lnTo>
                      <a:pt x="7426" y="604"/>
                    </a:lnTo>
                    <a:lnTo>
                      <a:pt x="7435" y="600"/>
                    </a:lnTo>
                    <a:lnTo>
                      <a:pt x="7435" y="587"/>
                    </a:lnTo>
                    <a:lnTo>
                      <a:pt x="7435" y="573"/>
                    </a:lnTo>
                    <a:lnTo>
                      <a:pt x="7435" y="559"/>
                    </a:lnTo>
                    <a:lnTo>
                      <a:pt x="7435" y="545"/>
                    </a:lnTo>
                    <a:lnTo>
                      <a:pt x="7444" y="545"/>
                    </a:lnTo>
                    <a:lnTo>
                      <a:pt x="7453" y="545"/>
                    </a:lnTo>
                    <a:lnTo>
                      <a:pt x="7453" y="515"/>
                    </a:lnTo>
                    <a:lnTo>
                      <a:pt x="7453" y="488"/>
                    </a:lnTo>
                    <a:lnTo>
                      <a:pt x="7451" y="464"/>
                    </a:lnTo>
                    <a:lnTo>
                      <a:pt x="7447" y="442"/>
                    </a:lnTo>
                    <a:lnTo>
                      <a:pt x="7442" y="421"/>
                    </a:lnTo>
                    <a:lnTo>
                      <a:pt x="7437" y="402"/>
                    </a:lnTo>
                    <a:lnTo>
                      <a:pt x="7429" y="383"/>
                    </a:lnTo>
                    <a:lnTo>
                      <a:pt x="7418" y="365"/>
                    </a:lnTo>
                    <a:lnTo>
                      <a:pt x="7409" y="359"/>
                    </a:lnTo>
                    <a:lnTo>
                      <a:pt x="7399" y="354"/>
                    </a:lnTo>
                    <a:lnTo>
                      <a:pt x="7390" y="350"/>
                    </a:lnTo>
                    <a:lnTo>
                      <a:pt x="7381" y="345"/>
                    </a:lnTo>
                    <a:lnTo>
                      <a:pt x="7376" y="331"/>
                    </a:lnTo>
                    <a:lnTo>
                      <a:pt x="7370" y="318"/>
                    </a:lnTo>
                    <a:lnTo>
                      <a:pt x="7366" y="306"/>
                    </a:lnTo>
                    <a:lnTo>
                      <a:pt x="7361" y="292"/>
                    </a:lnTo>
                    <a:lnTo>
                      <a:pt x="7344" y="292"/>
                    </a:lnTo>
                    <a:lnTo>
                      <a:pt x="7325" y="292"/>
                    </a:lnTo>
                    <a:lnTo>
                      <a:pt x="7308" y="292"/>
                    </a:lnTo>
                    <a:lnTo>
                      <a:pt x="7289" y="292"/>
                    </a:lnTo>
                    <a:lnTo>
                      <a:pt x="7285" y="288"/>
                    </a:lnTo>
                    <a:lnTo>
                      <a:pt x="7282" y="284"/>
                    </a:lnTo>
                    <a:lnTo>
                      <a:pt x="7280" y="279"/>
                    </a:lnTo>
                    <a:lnTo>
                      <a:pt x="7278" y="274"/>
                    </a:lnTo>
                    <a:lnTo>
                      <a:pt x="7273" y="270"/>
                    </a:lnTo>
                    <a:lnTo>
                      <a:pt x="7265" y="264"/>
                    </a:lnTo>
                    <a:lnTo>
                      <a:pt x="7253" y="259"/>
                    </a:lnTo>
                    <a:lnTo>
                      <a:pt x="7235" y="256"/>
                    </a:lnTo>
                    <a:lnTo>
                      <a:pt x="7235" y="228"/>
                    </a:lnTo>
                    <a:lnTo>
                      <a:pt x="7232" y="205"/>
                    </a:lnTo>
                    <a:lnTo>
                      <a:pt x="7230" y="185"/>
                    </a:lnTo>
                    <a:lnTo>
                      <a:pt x="7226" y="168"/>
                    </a:lnTo>
                    <a:lnTo>
                      <a:pt x="7222" y="155"/>
                    </a:lnTo>
                    <a:lnTo>
                      <a:pt x="7215" y="141"/>
                    </a:lnTo>
                    <a:lnTo>
                      <a:pt x="7208" y="127"/>
                    </a:lnTo>
                    <a:lnTo>
                      <a:pt x="7200" y="110"/>
                    </a:lnTo>
                    <a:lnTo>
                      <a:pt x="7177" y="110"/>
                    </a:lnTo>
                    <a:lnTo>
                      <a:pt x="7154" y="110"/>
                    </a:lnTo>
                    <a:lnTo>
                      <a:pt x="7131" y="110"/>
                    </a:lnTo>
                    <a:lnTo>
                      <a:pt x="7109" y="110"/>
                    </a:lnTo>
                    <a:lnTo>
                      <a:pt x="7105" y="120"/>
                    </a:lnTo>
                    <a:lnTo>
                      <a:pt x="7100" y="128"/>
                    </a:lnTo>
                    <a:lnTo>
                      <a:pt x="7095" y="137"/>
                    </a:lnTo>
                    <a:lnTo>
                      <a:pt x="7091" y="146"/>
                    </a:lnTo>
                    <a:lnTo>
                      <a:pt x="7073" y="152"/>
                    </a:lnTo>
                    <a:lnTo>
                      <a:pt x="7056" y="156"/>
                    </a:lnTo>
                    <a:lnTo>
                      <a:pt x="7039" y="157"/>
                    </a:lnTo>
                    <a:lnTo>
                      <a:pt x="7023" y="157"/>
                    </a:lnTo>
                    <a:lnTo>
                      <a:pt x="7014" y="157"/>
                    </a:lnTo>
                    <a:lnTo>
                      <a:pt x="7005" y="157"/>
                    </a:lnTo>
                    <a:lnTo>
                      <a:pt x="6997" y="157"/>
                    </a:lnTo>
                    <a:lnTo>
                      <a:pt x="6987" y="157"/>
                    </a:lnTo>
                    <a:lnTo>
                      <a:pt x="6977" y="157"/>
                    </a:lnTo>
                    <a:lnTo>
                      <a:pt x="6968" y="158"/>
                    </a:lnTo>
                    <a:lnTo>
                      <a:pt x="6957" y="159"/>
                    </a:lnTo>
                    <a:lnTo>
                      <a:pt x="6947" y="162"/>
                    </a:lnTo>
                    <a:lnTo>
                      <a:pt x="6937" y="165"/>
                    </a:lnTo>
                    <a:lnTo>
                      <a:pt x="6928" y="170"/>
                    </a:lnTo>
                    <a:lnTo>
                      <a:pt x="6919" y="175"/>
                    </a:lnTo>
                    <a:lnTo>
                      <a:pt x="6909" y="182"/>
                    </a:lnTo>
                    <a:lnTo>
                      <a:pt x="6900" y="182"/>
                    </a:lnTo>
                    <a:lnTo>
                      <a:pt x="6892" y="182"/>
                    </a:lnTo>
                    <a:lnTo>
                      <a:pt x="6892" y="165"/>
                    </a:lnTo>
                    <a:lnTo>
                      <a:pt x="6892" y="146"/>
                    </a:lnTo>
                    <a:lnTo>
                      <a:pt x="6892" y="129"/>
                    </a:lnTo>
                    <a:lnTo>
                      <a:pt x="6892" y="110"/>
                    </a:lnTo>
                    <a:lnTo>
                      <a:pt x="6878" y="106"/>
                    </a:lnTo>
                    <a:lnTo>
                      <a:pt x="6864" y="101"/>
                    </a:lnTo>
                    <a:lnTo>
                      <a:pt x="6850" y="98"/>
                    </a:lnTo>
                    <a:lnTo>
                      <a:pt x="6835" y="93"/>
                    </a:lnTo>
                    <a:lnTo>
                      <a:pt x="6832" y="84"/>
                    </a:lnTo>
                    <a:lnTo>
                      <a:pt x="6827" y="74"/>
                    </a:lnTo>
                    <a:lnTo>
                      <a:pt x="6822" y="65"/>
                    </a:lnTo>
                    <a:lnTo>
                      <a:pt x="6818" y="56"/>
                    </a:lnTo>
                    <a:lnTo>
                      <a:pt x="6804" y="50"/>
                    </a:lnTo>
                    <a:lnTo>
                      <a:pt x="6791" y="46"/>
                    </a:lnTo>
                    <a:lnTo>
                      <a:pt x="6779" y="44"/>
                    </a:lnTo>
                    <a:lnTo>
                      <a:pt x="6770" y="43"/>
                    </a:lnTo>
                    <a:lnTo>
                      <a:pt x="6761" y="44"/>
                    </a:lnTo>
                    <a:lnTo>
                      <a:pt x="6755" y="46"/>
                    </a:lnTo>
                    <a:lnTo>
                      <a:pt x="6746" y="46"/>
                    </a:lnTo>
                    <a:lnTo>
                      <a:pt x="6740" y="48"/>
                    </a:lnTo>
                    <a:lnTo>
                      <a:pt x="6734" y="46"/>
                    </a:lnTo>
                    <a:lnTo>
                      <a:pt x="6729" y="45"/>
                    </a:lnTo>
                    <a:lnTo>
                      <a:pt x="6725" y="43"/>
                    </a:lnTo>
                    <a:lnTo>
                      <a:pt x="6719" y="38"/>
                    </a:lnTo>
                    <a:lnTo>
                      <a:pt x="6713" y="31"/>
                    </a:lnTo>
                    <a:lnTo>
                      <a:pt x="6706" y="23"/>
                    </a:lnTo>
                    <a:lnTo>
                      <a:pt x="6699" y="13"/>
                    </a:lnTo>
                    <a:lnTo>
                      <a:pt x="6691" y="0"/>
                    </a:lnTo>
                    <a:close/>
                  </a:path>
                </a:pathLst>
              </a:custGeom>
              <a:solidFill>
                <a:schemeClr val="accent2">
                  <a:lumMod val="75000"/>
                </a:schemeClr>
              </a:solidFill>
              <a:ln w="9525">
                <a:solidFill>
                  <a:srgbClr val="000000"/>
                </a:solidFill>
                <a:round/>
                <a:headEnd/>
                <a:tailEnd/>
              </a:ln>
              <a:extLst/>
            </p:spPr>
            <p:txBody>
              <a:bodyPr vert="horz" wrap="square" lIns="137160" tIns="68580" rIns="137160" bIns="68580" numCol="1" anchor="t" anchorCtr="0" compatLnSpc="1">
                <a:prstTxWarp prst="textNoShape">
                  <a:avLst/>
                </a:prstTxWarp>
              </a:bodyPr>
              <a:lstStyle/>
              <a:p>
                <a:endParaRPr lang="cs-CZ" sz="4050"/>
              </a:p>
            </p:txBody>
          </p:sp>
          <p:sp>
            <p:nvSpPr>
              <p:cNvPr id="55" name="Freeform 6">
                <a:extLst>
                  <a:ext uri="{FF2B5EF4-FFF2-40B4-BE49-F238E27FC236}">
                    <a16:creationId xmlns:a16="http://schemas.microsoft.com/office/drawing/2014/main" id="{2BCDF174-FD0C-4DC5-80D3-AA0D3418BAAE}"/>
                  </a:ext>
                </a:extLst>
              </p:cNvPr>
              <p:cNvSpPr>
                <a:spLocks noEditPoints="1"/>
              </p:cNvSpPr>
              <p:nvPr/>
            </p:nvSpPr>
            <p:spPr bwMode="auto">
              <a:xfrm>
                <a:off x="4409504" y="3074734"/>
                <a:ext cx="1835150" cy="1444625"/>
              </a:xfrm>
              <a:custGeom>
                <a:avLst/>
                <a:gdLst>
                  <a:gd name="T0" fmla="*/ 4193 w 5783"/>
                  <a:gd name="T1" fmla="*/ 266 h 4550"/>
                  <a:gd name="T2" fmla="*/ 3898 w 5783"/>
                  <a:gd name="T3" fmla="*/ 384 h 4550"/>
                  <a:gd name="T4" fmla="*/ 3616 w 5783"/>
                  <a:gd name="T5" fmla="*/ 451 h 4550"/>
                  <a:gd name="T6" fmla="*/ 3381 w 5783"/>
                  <a:gd name="T7" fmla="*/ 350 h 4550"/>
                  <a:gd name="T8" fmla="*/ 3191 w 5783"/>
                  <a:gd name="T9" fmla="*/ 307 h 4550"/>
                  <a:gd name="T10" fmla="*/ 2894 w 5783"/>
                  <a:gd name="T11" fmla="*/ 608 h 4550"/>
                  <a:gd name="T12" fmla="*/ 2737 w 5783"/>
                  <a:gd name="T13" fmla="*/ 906 h 4550"/>
                  <a:gd name="T14" fmla="*/ 2448 w 5783"/>
                  <a:gd name="T15" fmla="*/ 961 h 4550"/>
                  <a:gd name="T16" fmla="*/ 1795 w 5783"/>
                  <a:gd name="T17" fmla="*/ 796 h 4550"/>
                  <a:gd name="T18" fmla="*/ 1585 w 5783"/>
                  <a:gd name="T19" fmla="*/ 1048 h 4550"/>
                  <a:gd name="T20" fmla="*/ 1233 w 5783"/>
                  <a:gd name="T21" fmla="*/ 1087 h 4550"/>
                  <a:gd name="T22" fmla="*/ 798 w 5783"/>
                  <a:gd name="T23" fmla="*/ 1183 h 4550"/>
                  <a:gd name="T24" fmla="*/ 437 w 5783"/>
                  <a:gd name="T25" fmla="*/ 1266 h 4550"/>
                  <a:gd name="T26" fmla="*/ 153 w 5783"/>
                  <a:gd name="T27" fmla="*/ 1602 h 4550"/>
                  <a:gd name="T28" fmla="*/ 0 w 5783"/>
                  <a:gd name="T29" fmla="*/ 1829 h 4550"/>
                  <a:gd name="T30" fmla="*/ 290 w 5783"/>
                  <a:gd name="T31" fmla="*/ 1976 h 4550"/>
                  <a:gd name="T32" fmla="*/ 635 w 5783"/>
                  <a:gd name="T33" fmla="*/ 2101 h 4550"/>
                  <a:gd name="T34" fmla="*/ 879 w 5783"/>
                  <a:gd name="T35" fmla="*/ 2375 h 4550"/>
                  <a:gd name="T36" fmla="*/ 1070 w 5783"/>
                  <a:gd name="T37" fmla="*/ 2519 h 4550"/>
                  <a:gd name="T38" fmla="*/ 943 w 5783"/>
                  <a:gd name="T39" fmla="*/ 2907 h 4550"/>
                  <a:gd name="T40" fmla="*/ 906 w 5783"/>
                  <a:gd name="T41" fmla="*/ 3063 h 4550"/>
                  <a:gd name="T42" fmla="*/ 690 w 5783"/>
                  <a:gd name="T43" fmla="*/ 3380 h 4550"/>
                  <a:gd name="T44" fmla="*/ 630 w 5783"/>
                  <a:gd name="T45" fmla="*/ 3519 h 4550"/>
                  <a:gd name="T46" fmla="*/ 653 w 5783"/>
                  <a:gd name="T47" fmla="*/ 3766 h 4550"/>
                  <a:gd name="T48" fmla="*/ 653 w 5783"/>
                  <a:gd name="T49" fmla="*/ 4132 h 4550"/>
                  <a:gd name="T50" fmla="*/ 936 w 5783"/>
                  <a:gd name="T51" fmla="*/ 4225 h 4550"/>
                  <a:gd name="T52" fmla="*/ 1215 w 5783"/>
                  <a:gd name="T53" fmla="*/ 4259 h 4550"/>
                  <a:gd name="T54" fmla="*/ 1441 w 5783"/>
                  <a:gd name="T55" fmla="*/ 4150 h 4550"/>
                  <a:gd name="T56" fmla="*/ 1506 w 5783"/>
                  <a:gd name="T57" fmla="*/ 4248 h 4550"/>
                  <a:gd name="T58" fmla="*/ 1892 w 5783"/>
                  <a:gd name="T59" fmla="*/ 4268 h 4550"/>
                  <a:gd name="T60" fmla="*/ 2148 w 5783"/>
                  <a:gd name="T61" fmla="*/ 4250 h 4550"/>
                  <a:gd name="T62" fmla="*/ 2392 w 5783"/>
                  <a:gd name="T63" fmla="*/ 4336 h 4550"/>
                  <a:gd name="T64" fmla="*/ 2756 w 5783"/>
                  <a:gd name="T65" fmla="*/ 4405 h 4550"/>
                  <a:gd name="T66" fmla="*/ 3170 w 5783"/>
                  <a:gd name="T67" fmla="*/ 4486 h 4550"/>
                  <a:gd name="T68" fmla="*/ 3390 w 5783"/>
                  <a:gd name="T69" fmla="*/ 4241 h 4550"/>
                  <a:gd name="T70" fmla="*/ 3602 w 5783"/>
                  <a:gd name="T71" fmla="*/ 4254 h 4550"/>
                  <a:gd name="T72" fmla="*/ 3970 w 5783"/>
                  <a:gd name="T73" fmla="*/ 4405 h 4550"/>
                  <a:gd name="T74" fmla="*/ 4336 w 5783"/>
                  <a:gd name="T75" fmla="*/ 4348 h 4550"/>
                  <a:gd name="T76" fmla="*/ 4768 w 5783"/>
                  <a:gd name="T77" fmla="*/ 4350 h 4550"/>
                  <a:gd name="T78" fmla="*/ 4745 w 5783"/>
                  <a:gd name="T79" fmla="*/ 3874 h 4550"/>
                  <a:gd name="T80" fmla="*/ 5167 w 5783"/>
                  <a:gd name="T81" fmla="*/ 3697 h 4550"/>
                  <a:gd name="T82" fmla="*/ 5393 w 5783"/>
                  <a:gd name="T83" fmla="*/ 3586 h 4550"/>
                  <a:gd name="T84" fmla="*/ 5642 w 5783"/>
                  <a:gd name="T85" fmla="*/ 3377 h 4550"/>
                  <a:gd name="T86" fmla="*/ 5755 w 5783"/>
                  <a:gd name="T87" fmla="*/ 3117 h 4550"/>
                  <a:gd name="T88" fmla="*/ 5610 w 5783"/>
                  <a:gd name="T89" fmla="*/ 2893 h 4550"/>
                  <a:gd name="T90" fmla="*/ 5396 w 5783"/>
                  <a:gd name="T91" fmla="*/ 2667 h 4550"/>
                  <a:gd name="T92" fmla="*/ 5494 w 5783"/>
                  <a:gd name="T93" fmla="*/ 2364 h 4550"/>
                  <a:gd name="T94" fmla="*/ 5452 w 5783"/>
                  <a:gd name="T95" fmla="*/ 2156 h 4550"/>
                  <a:gd name="T96" fmla="*/ 5534 w 5783"/>
                  <a:gd name="T97" fmla="*/ 1869 h 4550"/>
                  <a:gd name="T98" fmla="*/ 5529 w 5783"/>
                  <a:gd name="T99" fmla="*/ 1625 h 4550"/>
                  <a:gd name="T100" fmla="*/ 5176 w 5783"/>
                  <a:gd name="T101" fmla="*/ 1503 h 4550"/>
                  <a:gd name="T102" fmla="*/ 4994 w 5783"/>
                  <a:gd name="T103" fmla="*/ 1248 h 4550"/>
                  <a:gd name="T104" fmla="*/ 5003 w 5783"/>
                  <a:gd name="T105" fmla="*/ 889 h 4550"/>
                  <a:gd name="T106" fmla="*/ 4962 w 5783"/>
                  <a:gd name="T107" fmla="*/ 434 h 4550"/>
                  <a:gd name="T108" fmla="*/ 4755 w 5783"/>
                  <a:gd name="T109" fmla="*/ 173 h 4550"/>
                  <a:gd name="T110" fmla="*/ 4514 w 5783"/>
                  <a:gd name="T111" fmla="*/ 14 h 4550"/>
                  <a:gd name="T112" fmla="*/ 3073 w 5783"/>
                  <a:gd name="T113" fmla="*/ 1593 h 4550"/>
                  <a:gd name="T114" fmla="*/ 3581 w 5783"/>
                  <a:gd name="T115" fmla="*/ 1975 h 4550"/>
                  <a:gd name="T116" fmla="*/ 3551 w 5783"/>
                  <a:gd name="T117" fmla="*/ 2432 h 4550"/>
                  <a:gd name="T118" fmla="*/ 3154 w 5783"/>
                  <a:gd name="T119" fmla="*/ 2536 h 4550"/>
                  <a:gd name="T120" fmla="*/ 2639 w 5783"/>
                  <a:gd name="T121" fmla="*/ 2754 h 4550"/>
                  <a:gd name="T122" fmla="*/ 2298 w 5783"/>
                  <a:gd name="T123" fmla="*/ 2282 h 4550"/>
                  <a:gd name="T124" fmla="*/ 2195 w 5783"/>
                  <a:gd name="T125" fmla="*/ 1764 h 4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83" h="4550">
                    <a:moveTo>
                      <a:pt x="4461" y="0"/>
                    </a:moveTo>
                    <a:lnTo>
                      <a:pt x="4461" y="22"/>
                    </a:lnTo>
                    <a:lnTo>
                      <a:pt x="4461" y="44"/>
                    </a:lnTo>
                    <a:lnTo>
                      <a:pt x="4461" y="67"/>
                    </a:lnTo>
                    <a:lnTo>
                      <a:pt x="4461" y="89"/>
                    </a:lnTo>
                    <a:lnTo>
                      <a:pt x="4420" y="99"/>
                    </a:lnTo>
                    <a:lnTo>
                      <a:pt x="4378" y="108"/>
                    </a:lnTo>
                    <a:lnTo>
                      <a:pt x="4337" y="117"/>
                    </a:lnTo>
                    <a:lnTo>
                      <a:pt x="4297" y="126"/>
                    </a:lnTo>
                    <a:lnTo>
                      <a:pt x="4303" y="146"/>
                    </a:lnTo>
                    <a:lnTo>
                      <a:pt x="4308" y="162"/>
                    </a:lnTo>
                    <a:lnTo>
                      <a:pt x="4311" y="175"/>
                    </a:lnTo>
                    <a:lnTo>
                      <a:pt x="4312" y="186"/>
                    </a:lnTo>
                    <a:lnTo>
                      <a:pt x="4312" y="194"/>
                    </a:lnTo>
                    <a:lnTo>
                      <a:pt x="4310" y="200"/>
                    </a:lnTo>
                    <a:lnTo>
                      <a:pt x="4306" y="204"/>
                    </a:lnTo>
                    <a:lnTo>
                      <a:pt x="4301" y="208"/>
                    </a:lnTo>
                    <a:lnTo>
                      <a:pt x="4288" y="212"/>
                    </a:lnTo>
                    <a:lnTo>
                      <a:pt x="4270" y="217"/>
                    </a:lnTo>
                    <a:lnTo>
                      <a:pt x="4260" y="219"/>
                    </a:lnTo>
                    <a:lnTo>
                      <a:pt x="4248" y="224"/>
                    </a:lnTo>
                    <a:lnTo>
                      <a:pt x="4235" y="229"/>
                    </a:lnTo>
                    <a:lnTo>
                      <a:pt x="4222" y="236"/>
                    </a:lnTo>
                    <a:lnTo>
                      <a:pt x="4222" y="244"/>
                    </a:lnTo>
                    <a:lnTo>
                      <a:pt x="4222" y="253"/>
                    </a:lnTo>
                    <a:lnTo>
                      <a:pt x="4214" y="259"/>
                    </a:lnTo>
                    <a:lnTo>
                      <a:pt x="4207" y="262"/>
                    </a:lnTo>
                    <a:lnTo>
                      <a:pt x="4200" y="265"/>
                    </a:lnTo>
                    <a:lnTo>
                      <a:pt x="4193" y="266"/>
                    </a:lnTo>
                    <a:lnTo>
                      <a:pt x="4176" y="268"/>
                    </a:lnTo>
                    <a:lnTo>
                      <a:pt x="4152" y="271"/>
                    </a:lnTo>
                    <a:lnTo>
                      <a:pt x="4140" y="253"/>
                    </a:lnTo>
                    <a:lnTo>
                      <a:pt x="4131" y="239"/>
                    </a:lnTo>
                    <a:lnTo>
                      <a:pt x="4127" y="233"/>
                    </a:lnTo>
                    <a:lnTo>
                      <a:pt x="4124" y="224"/>
                    </a:lnTo>
                    <a:lnTo>
                      <a:pt x="4119" y="214"/>
                    </a:lnTo>
                    <a:lnTo>
                      <a:pt x="4116" y="200"/>
                    </a:lnTo>
                    <a:lnTo>
                      <a:pt x="4088" y="195"/>
                    </a:lnTo>
                    <a:lnTo>
                      <a:pt x="4061" y="190"/>
                    </a:lnTo>
                    <a:lnTo>
                      <a:pt x="4033" y="186"/>
                    </a:lnTo>
                    <a:lnTo>
                      <a:pt x="4006" y="180"/>
                    </a:lnTo>
                    <a:lnTo>
                      <a:pt x="4013" y="202"/>
                    </a:lnTo>
                    <a:lnTo>
                      <a:pt x="4018" y="221"/>
                    </a:lnTo>
                    <a:lnTo>
                      <a:pt x="4020" y="237"/>
                    </a:lnTo>
                    <a:lnTo>
                      <a:pt x="4020" y="252"/>
                    </a:lnTo>
                    <a:lnTo>
                      <a:pt x="4016" y="284"/>
                    </a:lnTo>
                    <a:lnTo>
                      <a:pt x="4006" y="327"/>
                    </a:lnTo>
                    <a:lnTo>
                      <a:pt x="3984" y="327"/>
                    </a:lnTo>
                    <a:lnTo>
                      <a:pt x="3961" y="327"/>
                    </a:lnTo>
                    <a:lnTo>
                      <a:pt x="3939" y="327"/>
                    </a:lnTo>
                    <a:lnTo>
                      <a:pt x="3916" y="327"/>
                    </a:lnTo>
                    <a:lnTo>
                      <a:pt x="3910" y="336"/>
                    </a:lnTo>
                    <a:lnTo>
                      <a:pt x="3910" y="337"/>
                    </a:lnTo>
                    <a:lnTo>
                      <a:pt x="3908" y="338"/>
                    </a:lnTo>
                    <a:lnTo>
                      <a:pt x="3898" y="344"/>
                    </a:lnTo>
                    <a:lnTo>
                      <a:pt x="3898" y="358"/>
                    </a:lnTo>
                    <a:lnTo>
                      <a:pt x="3898" y="372"/>
                    </a:lnTo>
                    <a:lnTo>
                      <a:pt x="3898" y="384"/>
                    </a:lnTo>
                    <a:lnTo>
                      <a:pt x="3898" y="398"/>
                    </a:lnTo>
                    <a:lnTo>
                      <a:pt x="3880" y="398"/>
                    </a:lnTo>
                    <a:lnTo>
                      <a:pt x="3861" y="398"/>
                    </a:lnTo>
                    <a:lnTo>
                      <a:pt x="3843" y="398"/>
                    </a:lnTo>
                    <a:lnTo>
                      <a:pt x="3825" y="398"/>
                    </a:lnTo>
                    <a:lnTo>
                      <a:pt x="3818" y="408"/>
                    </a:lnTo>
                    <a:lnTo>
                      <a:pt x="3818" y="410"/>
                    </a:lnTo>
                    <a:lnTo>
                      <a:pt x="3817" y="410"/>
                    </a:lnTo>
                    <a:lnTo>
                      <a:pt x="3808" y="417"/>
                    </a:lnTo>
                    <a:lnTo>
                      <a:pt x="3808" y="430"/>
                    </a:lnTo>
                    <a:lnTo>
                      <a:pt x="3808" y="444"/>
                    </a:lnTo>
                    <a:lnTo>
                      <a:pt x="3808" y="458"/>
                    </a:lnTo>
                    <a:lnTo>
                      <a:pt x="3808" y="472"/>
                    </a:lnTo>
                    <a:lnTo>
                      <a:pt x="3794" y="472"/>
                    </a:lnTo>
                    <a:lnTo>
                      <a:pt x="3780" y="472"/>
                    </a:lnTo>
                    <a:lnTo>
                      <a:pt x="3767" y="472"/>
                    </a:lnTo>
                    <a:lnTo>
                      <a:pt x="3753" y="472"/>
                    </a:lnTo>
                    <a:lnTo>
                      <a:pt x="3753" y="462"/>
                    </a:lnTo>
                    <a:lnTo>
                      <a:pt x="3753" y="453"/>
                    </a:lnTo>
                    <a:lnTo>
                      <a:pt x="3753" y="444"/>
                    </a:lnTo>
                    <a:lnTo>
                      <a:pt x="3753" y="434"/>
                    </a:lnTo>
                    <a:lnTo>
                      <a:pt x="3734" y="436"/>
                    </a:lnTo>
                    <a:lnTo>
                      <a:pt x="3710" y="439"/>
                    </a:lnTo>
                    <a:lnTo>
                      <a:pt x="3686" y="444"/>
                    </a:lnTo>
                    <a:lnTo>
                      <a:pt x="3662" y="448"/>
                    </a:lnTo>
                    <a:lnTo>
                      <a:pt x="3649" y="449"/>
                    </a:lnTo>
                    <a:lnTo>
                      <a:pt x="3637" y="451"/>
                    </a:lnTo>
                    <a:lnTo>
                      <a:pt x="3627" y="451"/>
                    </a:lnTo>
                    <a:lnTo>
                      <a:pt x="3616" y="451"/>
                    </a:lnTo>
                    <a:lnTo>
                      <a:pt x="3608" y="448"/>
                    </a:lnTo>
                    <a:lnTo>
                      <a:pt x="3600" y="445"/>
                    </a:lnTo>
                    <a:lnTo>
                      <a:pt x="3594" y="440"/>
                    </a:lnTo>
                    <a:lnTo>
                      <a:pt x="3590" y="434"/>
                    </a:lnTo>
                    <a:lnTo>
                      <a:pt x="3590" y="444"/>
                    </a:lnTo>
                    <a:lnTo>
                      <a:pt x="3590" y="453"/>
                    </a:lnTo>
                    <a:lnTo>
                      <a:pt x="3590" y="462"/>
                    </a:lnTo>
                    <a:lnTo>
                      <a:pt x="3590" y="472"/>
                    </a:lnTo>
                    <a:lnTo>
                      <a:pt x="3557" y="466"/>
                    </a:lnTo>
                    <a:lnTo>
                      <a:pt x="3526" y="461"/>
                    </a:lnTo>
                    <a:lnTo>
                      <a:pt x="3494" y="458"/>
                    </a:lnTo>
                    <a:lnTo>
                      <a:pt x="3463" y="454"/>
                    </a:lnTo>
                    <a:lnTo>
                      <a:pt x="3463" y="444"/>
                    </a:lnTo>
                    <a:lnTo>
                      <a:pt x="3463" y="434"/>
                    </a:lnTo>
                    <a:lnTo>
                      <a:pt x="3454" y="434"/>
                    </a:lnTo>
                    <a:lnTo>
                      <a:pt x="3444" y="434"/>
                    </a:lnTo>
                    <a:lnTo>
                      <a:pt x="3444" y="406"/>
                    </a:lnTo>
                    <a:lnTo>
                      <a:pt x="3444" y="380"/>
                    </a:lnTo>
                    <a:lnTo>
                      <a:pt x="3444" y="353"/>
                    </a:lnTo>
                    <a:lnTo>
                      <a:pt x="3444" y="327"/>
                    </a:lnTo>
                    <a:lnTo>
                      <a:pt x="3436" y="327"/>
                    </a:lnTo>
                    <a:lnTo>
                      <a:pt x="3427" y="327"/>
                    </a:lnTo>
                    <a:lnTo>
                      <a:pt x="3427" y="336"/>
                    </a:lnTo>
                    <a:lnTo>
                      <a:pt x="3427" y="344"/>
                    </a:lnTo>
                    <a:lnTo>
                      <a:pt x="3420" y="347"/>
                    </a:lnTo>
                    <a:lnTo>
                      <a:pt x="3413" y="350"/>
                    </a:lnTo>
                    <a:lnTo>
                      <a:pt x="3405" y="351"/>
                    </a:lnTo>
                    <a:lnTo>
                      <a:pt x="3397" y="351"/>
                    </a:lnTo>
                    <a:lnTo>
                      <a:pt x="3381" y="350"/>
                    </a:lnTo>
                    <a:lnTo>
                      <a:pt x="3364" y="346"/>
                    </a:lnTo>
                    <a:lnTo>
                      <a:pt x="3349" y="341"/>
                    </a:lnTo>
                    <a:lnTo>
                      <a:pt x="3335" y="336"/>
                    </a:lnTo>
                    <a:lnTo>
                      <a:pt x="3325" y="331"/>
                    </a:lnTo>
                    <a:lnTo>
                      <a:pt x="3319" y="327"/>
                    </a:lnTo>
                    <a:lnTo>
                      <a:pt x="3319" y="317"/>
                    </a:lnTo>
                    <a:lnTo>
                      <a:pt x="3319" y="308"/>
                    </a:lnTo>
                    <a:lnTo>
                      <a:pt x="3319" y="298"/>
                    </a:lnTo>
                    <a:lnTo>
                      <a:pt x="3319" y="289"/>
                    </a:lnTo>
                    <a:lnTo>
                      <a:pt x="3309" y="289"/>
                    </a:lnTo>
                    <a:lnTo>
                      <a:pt x="3299" y="289"/>
                    </a:lnTo>
                    <a:lnTo>
                      <a:pt x="3299" y="298"/>
                    </a:lnTo>
                    <a:lnTo>
                      <a:pt x="3299" y="308"/>
                    </a:lnTo>
                    <a:lnTo>
                      <a:pt x="3299" y="317"/>
                    </a:lnTo>
                    <a:lnTo>
                      <a:pt x="3299" y="327"/>
                    </a:lnTo>
                    <a:lnTo>
                      <a:pt x="3292" y="332"/>
                    </a:lnTo>
                    <a:lnTo>
                      <a:pt x="3284" y="337"/>
                    </a:lnTo>
                    <a:lnTo>
                      <a:pt x="3277" y="339"/>
                    </a:lnTo>
                    <a:lnTo>
                      <a:pt x="3269" y="340"/>
                    </a:lnTo>
                    <a:lnTo>
                      <a:pt x="3252" y="343"/>
                    </a:lnTo>
                    <a:lnTo>
                      <a:pt x="3226" y="344"/>
                    </a:lnTo>
                    <a:lnTo>
                      <a:pt x="3226" y="334"/>
                    </a:lnTo>
                    <a:lnTo>
                      <a:pt x="3226" y="325"/>
                    </a:lnTo>
                    <a:lnTo>
                      <a:pt x="3226" y="316"/>
                    </a:lnTo>
                    <a:lnTo>
                      <a:pt x="3226" y="307"/>
                    </a:lnTo>
                    <a:lnTo>
                      <a:pt x="3218" y="307"/>
                    </a:lnTo>
                    <a:lnTo>
                      <a:pt x="3210" y="307"/>
                    </a:lnTo>
                    <a:lnTo>
                      <a:pt x="3201" y="307"/>
                    </a:lnTo>
                    <a:lnTo>
                      <a:pt x="3191" y="307"/>
                    </a:lnTo>
                    <a:lnTo>
                      <a:pt x="3191" y="334"/>
                    </a:lnTo>
                    <a:lnTo>
                      <a:pt x="3191" y="362"/>
                    </a:lnTo>
                    <a:lnTo>
                      <a:pt x="3191" y="389"/>
                    </a:lnTo>
                    <a:lnTo>
                      <a:pt x="3191" y="417"/>
                    </a:lnTo>
                    <a:lnTo>
                      <a:pt x="3191" y="444"/>
                    </a:lnTo>
                    <a:lnTo>
                      <a:pt x="3191" y="472"/>
                    </a:lnTo>
                    <a:lnTo>
                      <a:pt x="3191" y="498"/>
                    </a:lnTo>
                    <a:lnTo>
                      <a:pt x="3191" y="525"/>
                    </a:lnTo>
                    <a:lnTo>
                      <a:pt x="3155" y="525"/>
                    </a:lnTo>
                    <a:lnTo>
                      <a:pt x="3119" y="525"/>
                    </a:lnTo>
                    <a:lnTo>
                      <a:pt x="3082" y="525"/>
                    </a:lnTo>
                    <a:lnTo>
                      <a:pt x="3046" y="525"/>
                    </a:lnTo>
                    <a:lnTo>
                      <a:pt x="3039" y="545"/>
                    </a:lnTo>
                    <a:lnTo>
                      <a:pt x="3033" y="563"/>
                    </a:lnTo>
                    <a:lnTo>
                      <a:pt x="3032" y="574"/>
                    </a:lnTo>
                    <a:lnTo>
                      <a:pt x="3030" y="585"/>
                    </a:lnTo>
                    <a:lnTo>
                      <a:pt x="3029" y="599"/>
                    </a:lnTo>
                    <a:lnTo>
                      <a:pt x="3029" y="616"/>
                    </a:lnTo>
                    <a:lnTo>
                      <a:pt x="3002" y="614"/>
                    </a:lnTo>
                    <a:lnTo>
                      <a:pt x="2980" y="613"/>
                    </a:lnTo>
                    <a:lnTo>
                      <a:pt x="2961" y="610"/>
                    </a:lnTo>
                    <a:lnTo>
                      <a:pt x="2945" y="606"/>
                    </a:lnTo>
                    <a:lnTo>
                      <a:pt x="2930" y="601"/>
                    </a:lnTo>
                    <a:lnTo>
                      <a:pt x="2915" y="594"/>
                    </a:lnTo>
                    <a:lnTo>
                      <a:pt x="2900" y="587"/>
                    </a:lnTo>
                    <a:lnTo>
                      <a:pt x="2884" y="578"/>
                    </a:lnTo>
                    <a:lnTo>
                      <a:pt x="2884" y="588"/>
                    </a:lnTo>
                    <a:lnTo>
                      <a:pt x="2884" y="598"/>
                    </a:lnTo>
                    <a:lnTo>
                      <a:pt x="2894" y="608"/>
                    </a:lnTo>
                    <a:lnTo>
                      <a:pt x="2900" y="613"/>
                    </a:lnTo>
                    <a:lnTo>
                      <a:pt x="2901" y="618"/>
                    </a:lnTo>
                    <a:lnTo>
                      <a:pt x="2902" y="626"/>
                    </a:lnTo>
                    <a:lnTo>
                      <a:pt x="2901" y="637"/>
                    </a:lnTo>
                    <a:lnTo>
                      <a:pt x="2901" y="652"/>
                    </a:lnTo>
                    <a:lnTo>
                      <a:pt x="2892" y="652"/>
                    </a:lnTo>
                    <a:lnTo>
                      <a:pt x="2884" y="652"/>
                    </a:lnTo>
                    <a:lnTo>
                      <a:pt x="2885" y="660"/>
                    </a:lnTo>
                    <a:lnTo>
                      <a:pt x="2887" y="668"/>
                    </a:lnTo>
                    <a:lnTo>
                      <a:pt x="2892" y="675"/>
                    </a:lnTo>
                    <a:lnTo>
                      <a:pt x="2896" y="682"/>
                    </a:lnTo>
                    <a:lnTo>
                      <a:pt x="2901" y="689"/>
                    </a:lnTo>
                    <a:lnTo>
                      <a:pt x="2903" y="699"/>
                    </a:lnTo>
                    <a:lnTo>
                      <a:pt x="2903" y="704"/>
                    </a:lnTo>
                    <a:lnTo>
                      <a:pt x="2903" y="711"/>
                    </a:lnTo>
                    <a:lnTo>
                      <a:pt x="2902" y="718"/>
                    </a:lnTo>
                    <a:lnTo>
                      <a:pt x="2901" y="725"/>
                    </a:lnTo>
                    <a:lnTo>
                      <a:pt x="2891" y="757"/>
                    </a:lnTo>
                    <a:lnTo>
                      <a:pt x="2880" y="788"/>
                    </a:lnTo>
                    <a:lnTo>
                      <a:pt x="2875" y="805"/>
                    </a:lnTo>
                    <a:lnTo>
                      <a:pt x="2871" y="824"/>
                    </a:lnTo>
                    <a:lnTo>
                      <a:pt x="2867" y="846"/>
                    </a:lnTo>
                    <a:lnTo>
                      <a:pt x="2864" y="870"/>
                    </a:lnTo>
                    <a:lnTo>
                      <a:pt x="2834" y="888"/>
                    </a:lnTo>
                    <a:lnTo>
                      <a:pt x="2815" y="898"/>
                    </a:lnTo>
                    <a:lnTo>
                      <a:pt x="2803" y="901"/>
                    </a:lnTo>
                    <a:lnTo>
                      <a:pt x="2788" y="904"/>
                    </a:lnTo>
                    <a:lnTo>
                      <a:pt x="2767" y="905"/>
                    </a:lnTo>
                    <a:lnTo>
                      <a:pt x="2737" y="906"/>
                    </a:lnTo>
                    <a:lnTo>
                      <a:pt x="2731" y="901"/>
                    </a:lnTo>
                    <a:lnTo>
                      <a:pt x="2722" y="898"/>
                    </a:lnTo>
                    <a:lnTo>
                      <a:pt x="2712" y="896"/>
                    </a:lnTo>
                    <a:lnTo>
                      <a:pt x="2699" y="893"/>
                    </a:lnTo>
                    <a:lnTo>
                      <a:pt x="2671" y="892"/>
                    </a:lnTo>
                    <a:lnTo>
                      <a:pt x="2641" y="892"/>
                    </a:lnTo>
                    <a:lnTo>
                      <a:pt x="2612" y="891"/>
                    </a:lnTo>
                    <a:lnTo>
                      <a:pt x="2585" y="888"/>
                    </a:lnTo>
                    <a:lnTo>
                      <a:pt x="2575" y="885"/>
                    </a:lnTo>
                    <a:lnTo>
                      <a:pt x="2567" y="881"/>
                    </a:lnTo>
                    <a:lnTo>
                      <a:pt x="2563" y="878"/>
                    </a:lnTo>
                    <a:lnTo>
                      <a:pt x="2560" y="876"/>
                    </a:lnTo>
                    <a:lnTo>
                      <a:pt x="2557" y="872"/>
                    </a:lnTo>
                    <a:lnTo>
                      <a:pt x="2556" y="870"/>
                    </a:lnTo>
                    <a:lnTo>
                      <a:pt x="2548" y="870"/>
                    </a:lnTo>
                    <a:lnTo>
                      <a:pt x="2539" y="870"/>
                    </a:lnTo>
                    <a:lnTo>
                      <a:pt x="2539" y="879"/>
                    </a:lnTo>
                    <a:lnTo>
                      <a:pt x="2539" y="888"/>
                    </a:lnTo>
                    <a:lnTo>
                      <a:pt x="2539" y="897"/>
                    </a:lnTo>
                    <a:lnTo>
                      <a:pt x="2539" y="906"/>
                    </a:lnTo>
                    <a:lnTo>
                      <a:pt x="2529" y="906"/>
                    </a:lnTo>
                    <a:lnTo>
                      <a:pt x="2520" y="906"/>
                    </a:lnTo>
                    <a:lnTo>
                      <a:pt x="2515" y="919"/>
                    </a:lnTo>
                    <a:lnTo>
                      <a:pt x="2511" y="933"/>
                    </a:lnTo>
                    <a:lnTo>
                      <a:pt x="2506" y="947"/>
                    </a:lnTo>
                    <a:lnTo>
                      <a:pt x="2503" y="961"/>
                    </a:lnTo>
                    <a:lnTo>
                      <a:pt x="2484" y="961"/>
                    </a:lnTo>
                    <a:lnTo>
                      <a:pt x="2467" y="961"/>
                    </a:lnTo>
                    <a:lnTo>
                      <a:pt x="2448" y="961"/>
                    </a:lnTo>
                    <a:lnTo>
                      <a:pt x="2430" y="961"/>
                    </a:lnTo>
                    <a:lnTo>
                      <a:pt x="2425" y="947"/>
                    </a:lnTo>
                    <a:lnTo>
                      <a:pt x="2420" y="933"/>
                    </a:lnTo>
                    <a:lnTo>
                      <a:pt x="2417" y="919"/>
                    </a:lnTo>
                    <a:lnTo>
                      <a:pt x="2412" y="906"/>
                    </a:lnTo>
                    <a:lnTo>
                      <a:pt x="2400" y="910"/>
                    </a:lnTo>
                    <a:lnTo>
                      <a:pt x="2389" y="912"/>
                    </a:lnTo>
                    <a:lnTo>
                      <a:pt x="2377" y="914"/>
                    </a:lnTo>
                    <a:lnTo>
                      <a:pt x="2364" y="917"/>
                    </a:lnTo>
                    <a:lnTo>
                      <a:pt x="2339" y="918"/>
                    </a:lnTo>
                    <a:lnTo>
                      <a:pt x="2312" y="918"/>
                    </a:lnTo>
                    <a:lnTo>
                      <a:pt x="2284" y="917"/>
                    </a:lnTo>
                    <a:lnTo>
                      <a:pt x="2255" y="913"/>
                    </a:lnTo>
                    <a:lnTo>
                      <a:pt x="2226" y="910"/>
                    </a:lnTo>
                    <a:lnTo>
                      <a:pt x="2196" y="905"/>
                    </a:lnTo>
                    <a:lnTo>
                      <a:pt x="2136" y="893"/>
                    </a:lnTo>
                    <a:lnTo>
                      <a:pt x="2074" y="883"/>
                    </a:lnTo>
                    <a:lnTo>
                      <a:pt x="2044" y="878"/>
                    </a:lnTo>
                    <a:lnTo>
                      <a:pt x="2015" y="874"/>
                    </a:lnTo>
                    <a:lnTo>
                      <a:pt x="1986" y="871"/>
                    </a:lnTo>
                    <a:lnTo>
                      <a:pt x="1958" y="870"/>
                    </a:lnTo>
                    <a:lnTo>
                      <a:pt x="1958" y="861"/>
                    </a:lnTo>
                    <a:lnTo>
                      <a:pt x="1958" y="852"/>
                    </a:lnTo>
                    <a:lnTo>
                      <a:pt x="1958" y="842"/>
                    </a:lnTo>
                    <a:lnTo>
                      <a:pt x="1958" y="833"/>
                    </a:lnTo>
                    <a:lnTo>
                      <a:pt x="1917" y="824"/>
                    </a:lnTo>
                    <a:lnTo>
                      <a:pt x="1877" y="814"/>
                    </a:lnTo>
                    <a:lnTo>
                      <a:pt x="1836" y="805"/>
                    </a:lnTo>
                    <a:lnTo>
                      <a:pt x="1795" y="796"/>
                    </a:lnTo>
                    <a:lnTo>
                      <a:pt x="1795" y="805"/>
                    </a:lnTo>
                    <a:lnTo>
                      <a:pt x="1795" y="814"/>
                    </a:lnTo>
                    <a:lnTo>
                      <a:pt x="1795" y="824"/>
                    </a:lnTo>
                    <a:lnTo>
                      <a:pt x="1795" y="833"/>
                    </a:lnTo>
                    <a:lnTo>
                      <a:pt x="1786" y="833"/>
                    </a:lnTo>
                    <a:lnTo>
                      <a:pt x="1778" y="833"/>
                    </a:lnTo>
                    <a:lnTo>
                      <a:pt x="1769" y="833"/>
                    </a:lnTo>
                    <a:lnTo>
                      <a:pt x="1759" y="833"/>
                    </a:lnTo>
                    <a:lnTo>
                      <a:pt x="1764" y="847"/>
                    </a:lnTo>
                    <a:lnTo>
                      <a:pt x="1768" y="860"/>
                    </a:lnTo>
                    <a:lnTo>
                      <a:pt x="1771" y="875"/>
                    </a:lnTo>
                    <a:lnTo>
                      <a:pt x="1773" y="889"/>
                    </a:lnTo>
                    <a:lnTo>
                      <a:pt x="1775" y="905"/>
                    </a:lnTo>
                    <a:lnTo>
                      <a:pt x="1776" y="922"/>
                    </a:lnTo>
                    <a:lnTo>
                      <a:pt x="1777" y="940"/>
                    </a:lnTo>
                    <a:lnTo>
                      <a:pt x="1777" y="961"/>
                    </a:lnTo>
                    <a:lnTo>
                      <a:pt x="1749" y="961"/>
                    </a:lnTo>
                    <a:lnTo>
                      <a:pt x="1722" y="961"/>
                    </a:lnTo>
                    <a:lnTo>
                      <a:pt x="1696" y="961"/>
                    </a:lnTo>
                    <a:lnTo>
                      <a:pt x="1669" y="961"/>
                    </a:lnTo>
                    <a:lnTo>
                      <a:pt x="1664" y="978"/>
                    </a:lnTo>
                    <a:lnTo>
                      <a:pt x="1664" y="984"/>
                    </a:lnTo>
                    <a:lnTo>
                      <a:pt x="1661" y="987"/>
                    </a:lnTo>
                    <a:lnTo>
                      <a:pt x="1650" y="997"/>
                    </a:lnTo>
                    <a:lnTo>
                      <a:pt x="1641" y="1007"/>
                    </a:lnTo>
                    <a:lnTo>
                      <a:pt x="1628" y="1018"/>
                    </a:lnTo>
                    <a:lnTo>
                      <a:pt x="1615" y="1028"/>
                    </a:lnTo>
                    <a:lnTo>
                      <a:pt x="1600" y="1039"/>
                    </a:lnTo>
                    <a:lnTo>
                      <a:pt x="1585" y="1048"/>
                    </a:lnTo>
                    <a:lnTo>
                      <a:pt x="1570" y="1057"/>
                    </a:lnTo>
                    <a:lnTo>
                      <a:pt x="1556" y="1064"/>
                    </a:lnTo>
                    <a:lnTo>
                      <a:pt x="1542" y="1070"/>
                    </a:lnTo>
                    <a:lnTo>
                      <a:pt x="1510" y="1070"/>
                    </a:lnTo>
                    <a:lnTo>
                      <a:pt x="1477" y="1070"/>
                    </a:lnTo>
                    <a:lnTo>
                      <a:pt x="1446" y="1070"/>
                    </a:lnTo>
                    <a:lnTo>
                      <a:pt x="1415" y="1070"/>
                    </a:lnTo>
                    <a:lnTo>
                      <a:pt x="1410" y="1083"/>
                    </a:lnTo>
                    <a:lnTo>
                      <a:pt x="1405" y="1097"/>
                    </a:lnTo>
                    <a:lnTo>
                      <a:pt x="1401" y="1111"/>
                    </a:lnTo>
                    <a:lnTo>
                      <a:pt x="1396" y="1123"/>
                    </a:lnTo>
                    <a:lnTo>
                      <a:pt x="1388" y="1123"/>
                    </a:lnTo>
                    <a:lnTo>
                      <a:pt x="1379" y="1123"/>
                    </a:lnTo>
                    <a:lnTo>
                      <a:pt x="1379" y="1137"/>
                    </a:lnTo>
                    <a:lnTo>
                      <a:pt x="1379" y="1151"/>
                    </a:lnTo>
                    <a:lnTo>
                      <a:pt x="1379" y="1165"/>
                    </a:lnTo>
                    <a:lnTo>
                      <a:pt x="1379" y="1178"/>
                    </a:lnTo>
                    <a:lnTo>
                      <a:pt x="1347" y="1178"/>
                    </a:lnTo>
                    <a:lnTo>
                      <a:pt x="1315" y="1178"/>
                    </a:lnTo>
                    <a:lnTo>
                      <a:pt x="1283" y="1178"/>
                    </a:lnTo>
                    <a:lnTo>
                      <a:pt x="1251" y="1178"/>
                    </a:lnTo>
                    <a:lnTo>
                      <a:pt x="1251" y="1159"/>
                    </a:lnTo>
                    <a:lnTo>
                      <a:pt x="1251" y="1141"/>
                    </a:lnTo>
                    <a:lnTo>
                      <a:pt x="1251" y="1123"/>
                    </a:lnTo>
                    <a:lnTo>
                      <a:pt x="1251" y="1106"/>
                    </a:lnTo>
                    <a:lnTo>
                      <a:pt x="1242" y="1100"/>
                    </a:lnTo>
                    <a:lnTo>
                      <a:pt x="1240" y="1099"/>
                    </a:lnTo>
                    <a:lnTo>
                      <a:pt x="1240" y="1097"/>
                    </a:lnTo>
                    <a:lnTo>
                      <a:pt x="1233" y="1087"/>
                    </a:lnTo>
                    <a:lnTo>
                      <a:pt x="1216" y="1092"/>
                    </a:lnTo>
                    <a:lnTo>
                      <a:pt x="1210" y="1092"/>
                    </a:lnTo>
                    <a:lnTo>
                      <a:pt x="1207" y="1096"/>
                    </a:lnTo>
                    <a:lnTo>
                      <a:pt x="1197" y="1106"/>
                    </a:lnTo>
                    <a:lnTo>
                      <a:pt x="1179" y="1112"/>
                    </a:lnTo>
                    <a:lnTo>
                      <a:pt x="1166" y="1116"/>
                    </a:lnTo>
                    <a:lnTo>
                      <a:pt x="1158" y="1121"/>
                    </a:lnTo>
                    <a:lnTo>
                      <a:pt x="1152" y="1127"/>
                    </a:lnTo>
                    <a:lnTo>
                      <a:pt x="1149" y="1133"/>
                    </a:lnTo>
                    <a:lnTo>
                      <a:pt x="1143" y="1141"/>
                    </a:lnTo>
                    <a:lnTo>
                      <a:pt x="1136" y="1149"/>
                    </a:lnTo>
                    <a:lnTo>
                      <a:pt x="1124" y="1161"/>
                    </a:lnTo>
                    <a:lnTo>
                      <a:pt x="1124" y="1169"/>
                    </a:lnTo>
                    <a:lnTo>
                      <a:pt x="1124" y="1178"/>
                    </a:lnTo>
                    <a:lnTo>
                      <a:pt x="1110" y="1178"/>
                    </a:lnTo>
                    <a:lnTo>
                      <a:pt x="1098" y="1178"/>
                    </a:lnTo>
                    <a:lnTo>
                      <a:pt x="1084" y="1178"/>
                    </a:lnTo>
                    <a:lnTo>
                      <a:pt x="1071" y="1178"/>
                    </a:lnTo>
                    <a:lnTo>
                      <a:pt x="1065" y="1187"/>
                    </a:lnTo>
                    <a:lnTo>
                      <a:pt x="1060" y="1195"/>
                    </a:lnTo>
                    <a:lnTo>
                      <a:pt x="1057" y="1205"/>
                    </a:lnTo>
                    <a:lnTo>
                      <a:pt x="1052" y="1214"/>
                    </a:lnTo>
                    <a:lnTo>
                      <a:pt x="1016" y="1209"/>
                    </a:lnTo>
                    <a:lnTo>
                      <a:pt x="979" y="1205"/>
                    </a:lnTo>
                    <a:lnTo>
                      <a:pt x="943" y="1200"/>
                    </a:lnTo>
                    <a:lnTo>
                      <a:pt x="907" y="1195"/>
                    </a:lnTo>
                    <a:lnTo>
                      <a:pt x="871" y="1191"/>
                    </a:lnTo>
                    <a:lnTo>
                      <a:pt x="834" y="1187"/>
                    </a:lnTo>
                    <a:lnTo>
                      <a:pt x="798" y="1183"/>
                    </a:lnTo>
                    <a:lnTo>
                      <a:pt x="762" y="1178"/>
                    </a:lnTo>
                    <a:lnTo>
                      <a:pt x="762" y="1187"/>
                    </a:lnTo>
                    <a:lnTo>
                      <a:pt x="762" y="1197"/>
                    </a:lnTo>
                    <a:lnTo>
                      <a:pt x="754" y="1197"/>
                    </a:lnTo>
                    <a:lnTo>
                      <a:pt x="745" y="1197"/>
                    </a:lnTo>
                    <a:lnTo>
                      <a:pt x="735" y="1197"/>
                    </a:lnTo>
                    <a:lnTo>
                      <a:pt x="726" y="1197"/>
                    </a:lnTo>
                    <a:lnTo>
                      <a:pt x="717" y="1211"/>
                    </a:lnTo>
                    <a:lnTo>
                      <a:pt x="707" y="1223"/>
                    </a:lnTo>
                    <a:lnTo>
                      <a:pt x="698" y="1236"/>
                    </a:lnTo>
                    <a:lnTo>
                      <a:pt x="690" y="1250"/>
                    </a:lnTo>
                    <a:lnTo>
                      <a:pt x="681" y="1250"/>
                    </a:lnTo>
                    <a:lnTo>
                      <a:pt x="671" y="1250"/>
                    </a:lnTo>
                    <a:lnTo>
                      <a:pt x="662" y="1250"/>
                    </a:lnTo>
                    <a:lnTo>
                      <a:pt x="653" y="1250"/>
                    </a:lnTo>
                    <a:lnTo>
                      <a:pt x="648" y="1259"/>
                    </a:lnTo>
                    <a:lnTo>
                      <a:pt x="643" y="1269"/>
                    </a:lnTo>
                    <a:lnTo>
                      <a:pt x="639" y="1278"/>
                    </a:lnTo>
                    <a:lnTo>
                      <a:pt x="635" y="1287"/>
                    </a:lnTo>
                    <a:lnTo>
                      <a:pt x="595" y="1292"/>
                    </a:lnTo>
                    <a:lnTo>
                      <a:pt x="554" y="1297"/>
                    </a:lnTo>
                    <a:lnTo>
                      <a:pt x="512" y="1301"/>
                    </a:lnTo>
                    <a:lnTo>
                      <a:pt x="472" y="1305"/>
                    </a:lnTo>
                    <a:lnTo>
                      <a:pt x="468" y="1295"/>
                    </a:lnTo>
                    <a:lnTo>
                      <a:pt x="464" y="1286"/>
                    </a:lnTo>
                    <a:lnTo>
                      <a:pt x="459" y="1277"/>
                    </a:lnTo>
                    <a:lnTo>
                      <a:pt x="454" y="1268"/>
                    </a:lnTo>
                    <a:lnTo>
                      <a:pt x="445" y="1266"/>
                    </a:lnTo>
                    <a:lnTo>
                      <a:pt x="437" y="1266"/>
                    </a:lnTo>
                    <a:lnTo>
                      <a:pt x="430" y="1268"/>
                    </a:lnTo>
                    <a:lnTo>
                      <a:pt x="423" y="1270"/>
                    </a:lnTo>
                    <a:lnTo>
                      <a:pt x="417" y="1273"/>
                    </a:lnTo>
                    <a:lnTo>
                      <a:pt x="411" y="1278"/>
                    </a:lnTo>
                    <a:lnTo>
                      <a:pt x="407" y="1283"/>
                    </a:lnTo>
                    <a:lnTo>
                      <a:pt x="402" y="1287"/>
                    </a:lnTo>
                    <a:lnTo>
                      <a:pt x="395" y="1300"/>
                    </a:lnTo>
                    <a:lnTo>
                      <a:pt x="389" y="1314"/>
                    </a:lnTo>
                    <a:lnTo>
                      <a:pt x="386" y="1328"/>
                    </a:lnTo>
                    <a:lnTo>
                      <a:pt x="381" y="1342"/>
                    </a:lnTo>
                    <a:lnTo>
                      <a:pt x="359" y="1345"/>
                    </a:lnTo>
                    <a:lnTo>
                      <a:pt x="336" y="1350"/>
                    </a:lnTo>
                    <a:lnTo>
                      <a:pt x="314" y="1355"/>
                    </a:lnTo>
                    <a:lnTo>
                      <a:pt x="290" y="1359"/>
                    </a:lnTo>
                    <a:lnTo>
                      <a:pt x="286" y="1400"/>
                    </a:lnTo>
                    <a:lnTo>
                      <a:pt x="282" y="1441"/>
                    </a:lnTo>
                    <a:lnTo>
                      <a:pt x="278" y="1480"/>
                    </a:lnTo>
                    <a:lnTo>
                      <a:pt x="273" y="1521"/>
                    </a:lnTo>
                    <a:lnTo>
                      <a:pt x="256" y="1521"/>
                    </a:lnTo>
                    <a:lnTo>
                      <a:pt x="237" y="1521"/>
                    </a:lnTo>
                    <a:lnTo>
                      <a:pt x="218" y="1521"/>
                    </a:lnTo>
                    <a:lnTo>
                      <a:pt x="201" y="1521"/>
                    </a:lnTo>
                    <a:lnTo>
                      <a:pt x="201" y="1535"/>
                    </a:lnTo>
                    <a:lnTo>
                      <a:pt x="201" y="1549"/>
                    </a:lnTo>
                    <a:lnTo>
                      <a:pt x="201" y="1563"/>
                    </a:lnTo>
                    <a:lnTo>
                      <a:pt x="201" y="1575"/>
                    </a:lnTo>
                    <a:lnTo>
                      <a:pt x="179" y="1588"/>
                    </a:lnTo>
                    <a:lnTo>
                      <a:pt x="163" y="1598"/>
                    </a:lnTo>
                    <a:lnTo>
                      <a:pt x="153" y="1602"/>
                    </a:lnTo>
                    <a:lnTo>
                      <a:pt x="143" y="1606"/>
                    </a:lnTo>
                    <a:lnTo>
                      <a:pt x="129" y="1609"/>
                    </a:lnTo>
                    <a:lnTo>
                      <a:pt x="110" y="1611"/>
                    </a:lnTo>
                    <a:lnTo>
                      <a:pt x="110" y="1603"/>
                    </a:lnTo>
                    <a:lnTo>
                      <a:pt x="110" y="1594"/>
                    </a:lnTo>
                    <a:lnTo>
                      <a:pt x="104" y="1591"/>
                    </a:lnTo>
                    <a:lnTo>
                      <a:pt x="97" y="1589"/>
                    </a:lnTo>
                    <a:lnTo>
                      <a:pt x="90" y="1588"/>
                    </a:lnTo>
                    <a:lnTo>
                      <a:pt x="84" y="1588"/>
                    </a:lnTo>
                    <a:lnTo>
                      <a:pt x="70" y="1591"/>
                    </a:lnTo>
                    <a:lnTo>
                      <a:pt x="57" y="1594"/>
                    </a:lnTo>
                    <a:lnTo>
                      <a:pt x="35" y="1605"/>
                    </a:lnTo>
                    <a:lnTo>
                      <a:pt x="20" y="1611"/>
                    </a:lnTo>
                    <a:lnTo>
                      <a:pt x="28" y="1629"/>
                    </a:lnTo>
                    <a:lnTo>
                      <a:pt x="35" y="1645"/>
                    </a:lnTo>
                    <a:lnTo>
                      <a:pt x="42" y="1661"/>
                    </a:lnTo>
                    <a:lnTo>
                      <a:pt x="47" y="1679"/>
                    </a:lnTo>
                    <a:lnTo>
                      <a:pt x="50" y="1697"/>
                    </a:lnTo>
                    <a:lnTo>
                      <a:pt x="54" y="1720"/>
                    </a:lnTo>
                    <a:lnTo>
                      <a:pt x="55" y="1744"/>
                    </a:lnTo>
                    <a:lnTo>
                      <a:pt x="56" y="1774"/>
                    </a:lnTo>
                    <a:lnTo>
                      <a:pt x="40" y="1779"/>
                    </a:lnTo>
                    <a:lnTo>
                      <a:pt x="28" y="1781"/>
                    </a:lnTo>
                    <a:lnTo>
                      <a:pt x="20" y="1785"/>
                    </a:lnTo>
                    <a:lnTo>
                      <a:pt x="14" y="1788"/>
                    </a:lnTo>
                    <a:lnTo>
                      <a:pt x="11" y="1794"/>
                    </a:lnTo>
                    <a:lnTo>
                      <a:pt x="8" y="1802"/>
                    </a:lnTo>
                    <a:lnTo>
                      <a:pt x="5" y="1814"/>
                    </a:lnTo>
                    <a:lnTo>
                      <a:pt x="0" y="1829"/>
                    </a:lnTo>
                    <a:lnTo>
                      <a:pt x="28" y="1825"/>
                    </a:lnTo>
                    <a:lnTo>
                      <a:pt x="55" y="1821"/>
                    </a:lnTo>
                    <a:lnTo>
                      <a:pt x="83" y="1816"/>
                    </a:lnTo>
                    <a:lnTo>
                      <a:pt x="110" y="1811"/>
                    </a:lnTo>
                    <a:lnTo>
                      <a:pt x="110" y="1821"/>
                    </a:lnTo>
                    <a:lnTo>
                      <a:pt x="110" y="1829"/>
                    </a:lnTo>
                    <a:lnTo>
                      <a:pt x="133" y="1831"/>
                    </a:lnTo>
                    <a:lnTo>
                      <a:pt x="156" y="1833"/>
                    </a:lnTo>
                    <a:lnTo>
                      <a:pt x="178" y="1836"/>
                    </a:lnTo>
                    <a:lnTo>
                      <a:pt x="200" y="1839"/>
                    </a:lnTo>
                    <a:lnTo>
                      <a:pt x="223" y="1842"/>
                    </a:lnTo>
                    <a:lnTo>
                      <a:pt x="245" y="1844"/>
                    </a:lnTo>
                    <a:lnTo>
                      <a:pt x="267" y="1846"/>
                    </a:lnTo>
                    <a:lnTo>
                      <a:pt x="290" y="1849"/>
                    </a:lnTo>
                    <a:lnTo>
                      <a:pt x="296" y="1866"/>
                    </a:lnTo>
                    <a:lnTo>
                      <a:pt x="301" y="1879"/>
                    </a:lnTo>
                    <a:lnTo>
                      <a:pt x="306" y="1889"/>
                    </a:lnTo>
                    <a:lnTo>
                      <a:pt x="311" y="1897"/>
                    </a:lnTo>
                    <a:lnTo>
                      <a:pt x="316" y="1907"/>
                    </a:lnTo>
                    <a:lnTo>
                      <a:pt x="321" y="1918"/>
                    </a:lnTo>
                    <a:lnTo>
                      <a:pt x="324" y="1935"/>
                    </a:lnTo>
                    <a:lnTo>
                      <a:pt x="328" y="1957"/>
                    </a:lnTo>
                    <a:lnTo>
                      <a:pt x="314" y="1957"/>
                    </a:lnTo>
                    <a:lnTo>
                      <a:pt x="300" y="1957"/>
                    </a:lnTo>
                    <a:lnTo>
                      <a:pt x="286" y="1957"/>
                    </a:lnTo>
                    <a:lnTo>
                      <a:pt x="273" y="1957"/>
                    </a:lnTo>
                    <a:lnTo>
                      <a:pt x="273" y="1966"/>
                    </a:lnTo>
                    <a:lnTo>
                      <a:pt x="273" y="1975"/>
                    </a:lnTo>
                    <a:lnTo>
                      <a:pt x="290" y="1976"/>
                    </a:lnTo>
                    <a:lnTo>
                      <a:pt x="306" y="1978"/>
                    </a:lnTo>
                    <a:lnTo>
                      <a:pt x="318" y="1979"/>
                    </a:lnTo>
                    <a:lnTo>
                      <a:pt x="329" y="1981"/>
                    </a:lnTo>
                    <a:lnTo>
                      <a:pt x="338" y="1983"/>
                    </a:lnTo>
                    <a:lnTo>
                      <a:pt x="345" y="1987"/>
                    </a:lnTo>
                    <a:lnTo>
                      <a:pt x="351" y="1990"/>
                    </a:lnTo>
                    <a:lnTo>
                      <a:pt x="356" y="1994"/>
                    </a:lnTo>
                    <a:lnTo>
                      <a:pt x="364" y="2004"/>
                    </a:lnTo>
                    <a:lnTo>
                      <a:pt x="372" y="2016"/>
                    </a:lnTo>
                    <a:lnTo>
                      <a:pt x="383" y="2030"/>
                    </a:lnTo>
                    <a:lnTo>
                      <a:pt x="398" y="2047"/>
                    </a:lnTo>
                    <a:lnTo>
                      <a:pt x="398" y="2057"/>
                    </a:lnTo>
                    <a:lnTo>
                      <a:pt x="398" y="2066"/>
                    </a:lnTo>
                    <a:lnTo>
                      <a:pt x="431" y="2075"/>
                    </a:lnTo>
                    <a:lnTo>
                      <a:pt x="464" y="2083"/>
                    </a:lnTo>
                    <a:lnTo>
                      <a:pt x="495" y="2091"/>
                    </a:lnTo>
                    <a:lnTo>
                      <a:pt x="526" y="2101"/>
                    </a:lnTo>
                    <a:lnTo>
                      <a:pt x="526" y="2091"/>
                    </a:lnTo>
                    <a:lnTo>
                      <a:pt x="526" y="2083"/>
                    </a:lnTo>
                    <a:lnTo>
                      <a:pt x="526" y="2075"/>
                    </a:lnTo>
                    <a:lnTo>
                      <a:pt x="526" y="2066"/>
                    </a:lnTo>
                    <a:lnTo>
                      <a:pt x="553" y="2066"/>
                    </a:lnTo>
                    <a:lnTo>
                      <a:pt x="581" y="2066"/>
                    </a:lnTo>
                    <a:lnTo>
                      <a:pt x="609" y="2066"/>
                    </a:lnTo>
                    <a:lnTo>
                      <a:pt x="635" y="2066"/>
                    </a:lnTo>
                    <a:lnTo>
                      <a:pt x="635" y="2075"/>
                    </a:lnTo>
                    <a:lnTo>
                      <a:pt x="635" y="2083"/>
                    </a:lnTo>
                    <a:lnTo>
                      <a:pt x="635" y="2091"/>
                    </a:lnTo>
                    <a:lnTo>
                      <a:pt x="635" y="2101"/>
                    </a:lnTo>
                    <a:lnTo>
                      <a:pt x="645" y="2101"/>
                    </a:lnTo>
                    <a:lnTo>
                      <a:pt x="654" y="2101"/>
                    </a:lnTo>
                    <a:lnTo>
                      <a:pt x="663" y="2101"/>
                    </a:lnTo>
                    <a:lnTo>
                      <a:pt x="673" y="2101"/>
                    </a:lnTo>
                    <a:lnTo>
                      <a:pt x="673" y="2119"/>
                    </a:lnTo>
                    <a:lnTo>
                      <a:pt x="673" y="2138"/>
                    </a:lnTo>
                    <a:lnTo>
                      <a:pt x="673" y="2155"/>
                    </a:lnTo>
                    <a:lnTo>
                      <a:pt x="673" y="2174"/>
                    </a:lnTo>
                    <a:lnTo>
                      <a:pt x="685" y="2179"/>
                    </a:lnTo>
                    <a:lnTo>
                      <a:pt x="699" y="2183"/>
                    </a:lnTo>
                    <a:lnTo>
                      <a:pt x="713" y="2188"/>
                    </a:lnTo>
                    <a:lnTo>
                      <a:pt x="726" y="2192"/>
                    </a:lnTo>
                    <a:lnTo>
                      <a:pt x="731" y="2206"/>
                    </a:lnTo>
                    <a:lnTo>
                      <a:pt x="735" y="2219"/>
                    </a:lnTo>
                    <a:lnTo>
                      <a:pt x="739" y="2232"/>
                    </a:lnTo>
                    <a:lnTo>
                      <a:pt x="743" y="2246"/>
                    </a:lnTo>
                    <a:lnTo>
                      <a:pt x="776" y="2251"/>
                    </a:lnTo>
                    <a:lnTo>
                      <a:pt x="807" y="2255"/>
                    </a:lnTo>
                    <a:lnTo>
                      <a:pt x="840" y="2260"/>
                    </a:lnTo>
                    <a:lnTo>
                      <a:pt x="870" y="2263"/>
                    </a:lnTo>
                    <a:lnTo>
                      <a:pt x="876" y="2288"/>
                    </a:lnTo>
                    <a:lnTo>
                      <a:pt x="880" y="2310"/>
                    </a:lnTo>
                    <a:lnTo>
                      <a:pt x="884" y="2332"/>
                    </a:lnTo>
                    <a:lnTo>
                      <a:pt x="889" y="2355"/>
                    </a:lnTo>
                    <a:lnTo>
                      <a:pt x="880" y="2355"/>
                    </a:lnTo>
                    <a:lnTo>
                      <a:pt x="870" y="2355"/>
                    </a:lnTo>
                    <a:lnTo>
                      <a:pt x="870" y="2364"/>
                    </a:lnTo>
                    <a:lnTo>
                      <a:pt x="870" y="2375"/>
                    </a:lnTo>
                    <a:lnTo>
                      <a:pt x="879" y="2375"/>
                    </a:lnTo>
                    <a:lnTo>
                      <a:pt x="889" y="2375"/>
                    </a:lnTo>
                    <a:lnTo>
                      <a:pt x="898" y="2375"/>
                    </a:lnTo>
                    <a:lnTo>
                      <a:pt x="906" y="2375"/>
                    </a:lnTo>
                    <a:lnTo>
                      <a:pt x="906" y="2383"/>
                    </a:lnTo>
                    <a:lnTo>
                      <a:pt x="906" y="2392"/>
                    </a:lnTo>
                    <a:lnTo>
                      <a:pt x="921" y="2392"/>
                    </a:lnTo>
                    <a:lnTo>
                      <a:pt x="935" y="2392"/>
                    </a:lnTo>
                    <a:lnTo>
                      <a:pt x="948" y="2392"/>
                    </a:lnTo>
                    <a:lnTo>
                      <a:pt x="961" y="2392"/>
                    </a:lnTo>
                    <a:lnTo>
                      <a:pt x="965" y="2407"/>
                    </a:lnTo>
                    <a:lnTo>
                      <a:pt x="969" y="2419"/>
                    </a:lnTo>
                    <a:lnTo>
                      <a:pt x="971" y="2427"/>
                    </a:lnTo>
                    <a:lnTo>
                      <a:pt x="976" y="2432"/>
                    </a:lnTo>
                    <a:lnTo>
                      <a:pt x="980" y="2435"/>
                    </a:lnTo>
                    <a:lnTo>
                      <a:pt x="988" y="2439"/>
                    </a:lnTo>
                    <a:lnTo>
                      <a:pt x="1000" y="2441"/>
                    </a:lnTo>
                    <a:lnTo>
                      <a:pt x="1017" y="2446"/>
                    </a:lnTo>
                    <a:lnTo>
                      <a:pt x="1017" y="2455"/>
                    </a:lnTo>
                    <a:lnTo>
                      <a:pt x="1017" y="2464"/>
                    </a:lnTo>
                    <a:lnTo>
                      <a:pt x="1035" y="2464"/>
                    </a:lnTo>
                    <a:lnTo>
                      <a:pt x="1052" y="2464"/>
                    </a:lnTo>
                    <a:lnTo>
                      <a:pt x="1070" y="2464"/>
                    </a:lnTo>
                    <a:lnTo>
                      <a:pt x="1088" y="2464"/>
                    </a:lnTo>
                    <a:lnTo>
                      <a:pt x="1088" y="2477"/>
                    </a:lnTo>
                    <a:lnTo>
                      <a:pt x="1088" y="2491"/>
                    </a:lnTo>
                    <a:lnTo>
                      <a:pt x="1088" y="2505"/>
                    </a:lnTo>
                    <a:lnTo>
                      <a:pt x="1088" y="2519"/>
                    </a:lnTo>
                    <a:lnTo>
                      <a:pt x="1079" y="2519"/>
                    </a:lnTo>
                    <a:lnTo>
                      <a:pt x="1070" y="2519"/>
                    </a:lnTo>
                    <a:lnTo>
                      <a:pt x="1060" y="2519"/>
                    </a:lnTo>
                    <a:lnTo>
                      <a:pt x="1052" y="2519"/>
                    </a:lnTo>
                    <a:lnTo>
                      <a:pt x="1052" y="2553"/>
                    </a:lnTo>
                    <a:lnTo>
                      <a:pt x="1052" y="2586"/>
                    </a:lnTo>
                    <a:lnTo>
                      <a:pt x="1052" y="2620"/>
                    </a:lnTo>
                    <a:lnTo>
                      <a:pt x="1052" y="2654"/>
                    </a:lnTo>
                    <a:lnTo>
                      <a:pt x="1052" y="2689"/>
                    </a:lnTo>
                    <a:lnTo>
                      <a:pt x="1052" y="2722"/>
                    </a:lnTo>
                    <a:lnTo>
                      <a:pt x="1052" y="2756"/>
                    </a:lnTo>
                    <a:lnTo>
                      <a:pt x="1052" y="2790"/>
                    </a:lnTo>
                    <a:lnTo>
                      <a:pt x="1038" y="2790"/>
                    </a:lnTo>
                    <a:lnTo>
                      <a:pt x="1026" y="2790"/>
                    </a:lnTo>
                    <a:lnTo>
                      <a:pt x="1012" y="2790"/>
                    </a:lnTo>
                    <a:lnTo>
                      <a:pt x="998" y="2790"/>
                    </a:lnTo>
                    <a:lnTo>
                      <a:pt x="992" y="2808"/>
                    </a:lnTo>
                    <a:lnTo>
                      <a:pt x="987" y="2820"/>
                    </a:lnTo>
                    <a:lnTo>
                      <a:pt x="983" y="2828"/>
                    </a:lnTo>
                    <a:lnTo>
                      <a:pt x="978" y="2833"/>
                    </a:lnTo>
                    <a:lnTo>
                      <a:pt x="973" y="2836"/>
                    </a:lnTo>
                    <a:lnTo>
                      <a:pt x="969" y="2839"/>
                    </a:lnTo>
                    <a:lnTo>
                      <a:pt x="965" y="2842"/>
                    </a:lnTo>
                    <a:lnTo>
                      <a:pt x="961" y="2847"/>
                    </a:lnTo>
                    <a:lnTo>
                      <a:pt x="961" y="2859"/>
                    </a:lnTo>
                    <a:lnTo>
                      <a:pt x="961" y="2872"/>
                    </a:lnTo>
                    <a:lnTo>
                      <a:pt x="961" y="2886"/>
                    </a:lnTo>
                    <a:lnTo>
                      <a:pt x="961" y="2900"/>
                    </a:lnTo>
                    <a:lnTo>
                      <a:pt x="952" y="2900"/>
                    </a:lnTo>
                    <a:lnTo>
                      <a:pt x="943" y="2900"/>
                    </a:lnTo>
                    <a:lnTo>
                      <a:pt x="943" y="2907"/>
                    </a:lnTo>
                    <a:lnTo>
                      <a:pt x="944" y="2909"/>
                    </a:lnTo>
                    <a:lnTo>
                      <a:pt x="947" y="2909"/>
                    </a:lnTo>
                    <a:lnTo>
                      <a:pt x="950" y="2908"/>
                    </a:lnTo>
                    <a:lnTo>
                      <a:pt x="954" y="2907"/>
                    </a:lnTo>
                    <a:lnTo>
                      <a:pt x="956" y="2907"/>
                    </a:lnTo>
                    <a:lnTo>
                      <a:pt x="958" y="2908"/>
                    </a:lnTo>
                    <a:lnTo>
                      <a:pt x="959" y="2911"/>
                    </a:lnTo>
                    <a:lnTo>
                      <a:pt x="961" y="2913"/>
                    </a:lnTo>
                    <a:lnTo>
                      <a:pt x="961" y="2918"/>
                    </a:lnTo>
                    <a:lnTo>
                      <a:pt x="961" y="2941"/>
                    </a:lnTo>
                    <a:lnTo>
                      <a:pt x="961" y="2963"/>
                    </a:lnTo>
                    <a:lnTo>
                      <a:pt x="961" y="2986"/>
                    </a:lnTo>
                    <a:lnTo>
                      <a:pt x="961" y="3008"/>
                    </a:lnTo>
                    <a:lnTo>
                      <a:pt x="951" y="3008"/>
                    </a:lnTo>
                    <a:lnTo>
                      <a:pt x="943" y="3008"/>
                    </a:lnTo>
                    <a:lnTo>
                      <a:pt x="934" y="3008"/>
                    </a:lnTo>
                    <a:lnTo>
                      <a:pt x="927" y="3008"/>
                    </a:lnTo>
                    <a:lnTo>
                      <a:pt x="927" y="3016"/>
                    </a:lnTo>
                    <a:lnTo>
                      <a:pt x="927" y="3026"/>
                    </a:lnTo>
                    <a:lnTo>
                      <a:pt x="927" y="3035"/>
                    </a:lnTo>
                    <a:lnTo>
                      <a:pt x="927" y="3044"/>
                    </a:lnTo>
                    <a:lnTo>
                      <a:pt x="916" y="3044"/>
                    </a:lnTo>
                    <a:lnTo>
                      <a:pt x="907" y="3044"/>
                    </a:lnTo>
                    <a:lnTo>
                      <a:pt x="898" y="3044"/>
                    </a:lnTo>
                    <a:lnTo>
                      <a:pt x="889" y="3044"/>
                    </a:lnTo>
                    <a:lnTo>
                      <a:pt x="889" y="3054"/>
                    </a:lnTo>
                    <a:lnTo>
                      <a:pt x="889" y="3063"/>
                    </a:lnTo>
                    <a:lnTo>
                      <a:pt x="898" y="3063"/>
                    </a:lnTo>
                    <a:lnTo>
                      <a:pt x="906" y="3063"/>
                    </a:lnTo>
                    <a:lnTo>
                      <a:pt x="906" y="3090"/>
                    </a:lnTo>
                    <a:lnTo>
                      <a:pt x="906" y="3116"/>
                    </a:lnTo>
                    <a:lnTo>
                      <a:pt x="906" y="3144"/>
                    </a:lnTo>
                    <a:lnTo>
                      <a:pt x="906" y="3171"/>
                    </a:lnTo>
                    <a:lnTo>
                      <a:pt x="916" y="3171"/>
                    </a:lnTo>
                    <a:lnTo>
                      <a:pt x="927" y="3171"/>
                    </a:lnTo>
                    <a:lnTo>
                      <a:pt x="930" y="3194"/>
                    </a:lnTo>
                    <a:lnTo>
                      <a:pt x="934" y="3216"/>
                    </a:lnTo>
                    <a:lnTo>
                      <a:pt x="938" y="3239"/>
                    </a:lnTo>
                    <a:lnTo>
                      <a:pt x="943" y="3262"/>
                    </a:lnTo>
                    <a:lnTo>
                      <a:pt x="913" y="3272"/>
                    </a:lnTo>
                    <a:lnTo>
                      <a:pt x="885" y="3281"/>
                    </a:lnTo>
                    <a:lnTo>
                      <a:pt x="872" y="3285"/>
                    </a:lnTo>
                    <a:lnTo>
                      <a:pt x="859" y="3289"/>
                    </a:lnTo>
                    <a:lnTo>
                      <a:pt x="848" y="3294"/>
                    </a:lnTo>
                    <a:lnTo>
                      <a:pt x="837" y="3300"/>
                    </a:lnTo>
                    <a:lnTo>
                      <a:pt x="827" y="3306"/>
                    </a:lnTo>
                    <a:lnTo>
                      <a:pt x="818" y="3313"/>
                    </a:lnTo>
                    <a:lnTo>
                      <a:pt x="810" y="3321"/>
                    </a:lnTo>
                    <a:lnTo>
                      <a:pt x="801" y="3331"/>
                    </a:lnTo>
                    <a:lnTo>
                      <a:pt x="796" y="3343"/>
                    </a:lnTo>
                    <a:lnTo>
                      <a:pt x="789" y="3356"/>
                    </a:lnTo>
                    <a:lnTo>
                      <a:pt x="784" y="3371"/>
                    </a:lnTo>
                    <a:lnTo>
                      <a:pt x="779" y="3389"/>
                    </a:lnTo>
                    <a:lnTo>
                      <a:pt x="757" y="3389"/>
                    </a:lnTo>
                    <a:lnTo>
                      <a:pt x="735" y="3389"/>
                    </a:lnTo>
                    <a:lnTo>
                      <a:pt x="712" y="3389"/>
                    </a:lnTo>
                    <a:lnTo>
                      <a:pt x="690" y="3389"/>
                    </a:lnTo>
                    <a:lnTo>
                      <a:pt x="690" y="3380"/>
                    </a:lnTo>
                    <a:lnTo>
                      <a:pt x="690" y="3371"/>
                    </a:lnTo>
                    <a:lnTo>
                      <a:pt x="690" y="3361"/>
                    </a:lnTo>
                    <a:lnTo>
                      <a:pt x="690" y="3353"/>
                    </a:lnTo>
                    <a:lnTo>
                      <a:pt x="669" y="3353"/>
                    </a:lnTo>
                    <a:lnTo>
                      <a:pt x="650" y="3354"/>
                    </a:lnTo>
                    <a:lnTo>
                      <a:pt x="634" y="3357"/>
                    </a:lnTo>
                    <a:lnTo>
                      <a:pt x="620" y="3359"/>
                    </a:lnTo>
                    <a:lnTo>
                      <a:pt x="594" y="3365"/>
                    </a:lnTo>
                    <a:lnTo>
                      <a:pt x="563" y="3372"/>
                    </a:lnTo>
                    <a:lnTo>
                      <a:pt x="559" y="3387"/>
                    </a:lnTo>
                    <a:lnTo>
                      <a:pt x="556" y="3399"/>
                    </a:lnTo>
                    <a:lnTo>
                      <a:pt x="553" y="3407"/>
                    </a:lnTo>
                    <a:lnTo>
                      <a:pt x="549" y="3411"/>
                    </a:lnTo>
                    <a:lnTo>
                      <a:pt x="544" y="3415"/>
                    </a:lnTo>
                    <a:lnTo>
                      <a:pt x="536" y="3417"/>
                    </a:lnTo>
                    <a:lnTo>
                      <a:pt x="524" y="3421"/>
                    </a:lnTo>
                    <a:lnTo>
                      <a:pt x="509" y="3425"/>
                    </a:lnTo>
                    <a:lnTo>
                      <a:pt x="509" y="3435"/>
                    </a:lnTo>
                    <a:lnTo>
                      <a:pt x="509" y="3444"/>
                    </a:lnTo>
                    <a:lnTo>
                      <a:pt x="509" y="3453"/>
                    </a:lnTo>
                    <a:lnTo>
                      <a:pt x="509" y="3463"/>
                    </a:lnTo>
                    <a:lnTo>
                      <a:pt x="531" y="3463"/>
                    </a:lnTo>
                    <a:lnTo>
                      <a:pt x="554" y="3463"/>
                    </a:lnTo>
                    <a:lnTo>
                      <a:pt x="576" y="3463"/>
                    </a:lnTo>
                    <a:lnTo>
                      <a:pt x="599" y="3463"/>
                    </a:lnTo>
                    <a:lnTo>
                      <a:pt x="612" y="3483"/>
                    </a:lnTo>
                    <a:lnTo>
                      <a:pt x="621" y="3499"/>
                    </a:lnTo>
                    <a:lnTo>
                      <a:pt x="626" y="3508"/>
                    </a:lnTo>
                    <a:lnTo>
                      <a:pt x="630" y="3519"/>
                    </a:lnTo>
                    <a:lnTo>
                      <a:pt x="633" y="3533"/>
                    </a:lnTo>
                    <a:lnTo>
                      <a:pt x="635" y="3553"/>
                    </a:lnTo>
                    <a:lnTo>
                      <a:pt x="617" y="3557"/>
                    </a:lnTo>
                    <a:lnTo>
                      <a:pt x="599" y="3561"/>
                    </a:lnTo>
                    <a:lnTo>
                      <a:pt x="581" y="3566"/>
                    </a:lnTo>
                    <a:lnTo>
                      <a:pt x="563" y="3571"/>
                    </a:lnTo>
                    <a:lnTo>
                      <a:pt x="568" y="3589"/>
                    </a:lnTo>
                    <a:lnTo>
                      <a:pt x="572" y="3607"/>
                    </a:lnTo>
                    <a:lnTo>
                      <a:pt x="576" y="3625"/>
                    </a:lnTo>
                    <a:lnTo>
                      <a:pt x="582" y="3643"/>
                    </a:lnTo>
                    <a:lnTo>
                      <a:pt x="590" y="3643"/>
                    </a:lnTo>
                    <a:lnTo>
                      <a:pt x="599" y="3643"/>
                    </a:lnTo>
                    <a:lnTo>
                      <a:pt x="601" y="3650"/>
                    </a:lnTo>
                    <a:lnTo>
                      <a:pt x="602" y="3655"/>
                    </a:lnTo>
                    <a:lnTo>
                      <a:pt x="603" y="3661"/>
                    </a:lnTo>
                    <a:lnTo>
                      <a:pt x="603" y="3667"/>
                    </a:lnTo>
                    <a:lnTo>
                      <a:pt x="602" y="3676"/>
                    </a:lnTo>
                    <a:lnTo>
                      <a:pt x="598" y="3686"/>
                    </a:lnTo>
                    <a:lnTo>
                      <a:pt x="590" y="3702"/>
                    </a:lnTo>
                    <a:lnTo>
                      <a:pt x="582" y="3716"/>
                    </a:lnTo>
                    <a:lnTo>
                      <a:pt x="590" y="3716"/>
                    </a:lnTo>
                    <a:lnTo>
                      <a:pt x="599" y="3716"/>
                    </a:lnTo>
                    <a:lnTo>
                      <a:pt x="606" y="3726"/>
                    </a:lnTo>
                    <a:lnTo>
                      <a:pt x="613" y="3736"/>
                    </a:lnTo>
                    <a:lnTo>
                      <a:pt x="620" y="3741"/>
                    </a:lnTo>
                    <a:lnTo>
                      <a:pt x="627" y="3747"/>
                    </a:lnTo>
                    <a:lnTo>
                      <a:pt x="639" y="3754"/>
                    </a:lnTo>
                    <a:lnTo>
                      <a:pt x="648" y="3761"/>
                    </a:lnTo>
                    <a:lnTo>
                      <a:pt x="653" y="3766"/>
                    </a:lnTo>
                    <a:lnTo>
                      <a:pt x="656" y="3770"/>
                    </a:lnTo>
                    <a:lnTo>
                      <a:pt x="661" y="3777"/>
                    </a:lnTo>
                    <a:lnTo>
                      <a:pt x="663" y="3784"/>
                    </a:lnTo>
                    <a:lnTo>
                      <a:pt x="667" y="3795"/>
                    </a:lnTo>
                    <a:lnTo>
                      <a:pt x="669" y="3808"/>
                    </a:lnTo>
                    <a:lnTo>
                      <a:pt x="671" y="3823"/>
                    </a:lnTo>
                    <a:lnTo>
                      <a:pt x="673" y="3843"/>
                    </a:lnTo>
                    <a:lnTo>
                      <a:pt x="662" y="3843"/>
                    </a:lnTo>
                    <a:lnTo>
                      <a:pt x="653" y="3843"/>
                    </a:lnTo>
                    <a:lnTo>
                      <a:pt x="653" y="3866"/>
                    </a:lnTo>
                    <a:lnTo>
                      <a:pt x="653" y="3888"/>
                    </a:lnTo>
                    <a:lnTo>
                      <a:pt x="653" y="3911"/>
                    </a:lnTo>
                    <a:lnTo>
                      <a:pt x="653" y="3934"/>
                    </a:lnTo>
                    <a:lnTo>
                      <a:pt x="643" y="3938"/>
                    </a:lnTo>
                    <a:lnTo>
                      <a:pt x="634" y="3942"/>
                    </a:lnTo>
                    <a:lnTo>
                      <a:pt x="626" y="3946"/>
                    </a:lnTo>
                    <a:lnTo>
                      <a:pt x="617" y="3952"/>
                    </a:lnTo>
                    <a:lnTo>
                      <a:pt x="612" y="3965"/>
                    </a:lnTo>
                    <a:lnTo>
                      <a:pt x="609" y="3978"/>
                    </a:lnTo>
                    <a:lnTo>
                      <a:pt x="608" y="3991"/>
                    </a:lnTo>
                    <a:lnTo>
                      <a:pt x="608" y="4005"/>
                    </a:lnTo>
                    <a:lnTo>
                      <a:pt x="609" y="4018"/>
                    </a:lnTo>
                    <a:lnTo>
                      <a:pt x="611" y="4031"/>
                    </a:lnTo>
                    <a:lnTo>
                      <a:pt x="614" y="4042"/>
                    </a:lnTo>
                    <a:lnTo>
                      <a:pt x="618" y="4055"/>
                    </a:lnTo>
                    <a:lnTo>
                      <a:pt x="627" y="4078"/>
                    </a:lnTo>
                    <a:lnTo>
                      <a:pt x="637" y="4098"/>
                    </a:lnTo>
                    <a:lnTo>
                      <a:pt x="646" y="4117"/>
                    </a:lnTo>
                    <a:lnTo>
                      <a:pt x="653" y="4132"/>
                    </a:lnTo>
                    <a:lnTo>
                      <a:pt x="662" y="4132"/>
                    </a:lnTo>
                    <a:lnTo>
                      <a:pt x="673" y="4132"/>
                    </a:lnTo>
                    <a:lnTo>
                      <a:pt x="673" y="4155"/>
                    </a:lnTo>
                    <a:lnTo>
                      <a:pt x="673" y="4177"/>
                    </a:lnTo>
                    <a:lnTo>
                      <a:pt x="673" y="4200"/>
                    </a:lnTo>
                    <a:lnTo>
                      <a:pt x="673" y="4222"/>
                    </a:lnTo>
                    <a:lnTo>
                      <a:pt x="696" y="4219"/>
                    </a:lnTo>
                    <a:lnTo>
                      <a:pt x="713" y="4214"/>
                    </a:lnTo>
                    <a:lnTo>
                      <a:pt x="728" y="4210"/>
                    </a:lnTo>
                    <a:lnTo>
                      <a:pt x="741" y="4204"/>
                    </a:lnTo>
                    <a:lnTo>
                      <a:pt x="754" y="4199"/>
                    </a:lnTo>
                    <a:lnTo>
                      <a:pt x="770" y="4193"/>
                    </a:lnTo>
                    <a:lnTo>
                      <a:pt x="790" y="4190"/>
                    </a:lnTo>
                    <a:lnTo>
                      <a:pt x="817" y="4186"/>
                    </a:lnTo>
                    <a:lnTo>
                      <a:pt x="821" y="4205"/>
                    </a:lnTo>
                    <a:lnTo>
                      <a:pt x="826" y="4222"/>
                    </a:lnTo>
                    <a:lnTo>
                      <a:pt x="830" y="4241"/>
                    </a:lnTo>
                    <a:lnTo>
                      <a:pt x="834" y="4259"/>
                    </a:lnTo>
                    <a:lnTo>
                      <a:pt x="848" y="4247"/>
                    </a:lnTo>
                    <a:lnTo>
                      <a:pt x="856" y="4236"/>
                    </a:lnTo>
                    <a:lnTo>
                      <a:pt x="862" y="4229"/>
                    </a:lnTo>
                    <a:lnTo>
                      <a:pt x="866" y="4222"/>
                    </a:lnTo>
                    <a:lnTo>
                      <a:pt x="869" y="4220"/>
                    </a:lnTo>
                    <a:lnTo>
                      <a:pt x="872" y="4218"/>
                    </a:lnTo>
                    <a:lnTo>
                      <a:pt x="877" y="4216"/>
                    </a:lnTo>
                    <a:lnTo>
                      <a:pt x="883" y="4213"/>
                    </a:lnTo>
                    <a:lnTo>
                      <a:pt x="900" y="4210"/>
                    </a:lnTo>
                    <a:lnTo>
                      <a:pt x="927" y="4205"/>
                    </a:lnTo>
                    <a:lnTo>
                      <a:pt x="936" y="4225"/>
                    </a:lnTo>
                    <a:lnTo>
                      <a:pt x="945" y="4238"/>
                    </a:lnTo>
                    <a:lnTo>
                      <a:pt x="949" y="4243"/>
                    </a:lnTo>
                    <a:lnTo>
                      <a:pt x="954" y="4252"/>
                    </a:lnTo>
                    <a:lnTo>
                      <a:pt x="957" y="4262"/>
                    </a:lnTo>
                    <a:lnTo>
                      <a:pt x="961" y="4276"/>
                    </a:lnTo>
                    <a:lnTo>
                      <a:pt x="974" y="4276"/>
                    </a:lnTo>
                    <a:lnTo>
                      <a:pt x="988" y="4276"/>
                    </a:lnTo>
                    <a:lnTo>
                      <a:pt x="1002" y="4276"/>
                    </a:lnTo>
                    <a:lnTo>
                      <a:pt x="1017" y="4276"/>
                    </a:lnTo>
                    <a:lnTo>
                      <a:pt x="1021" y="4293"/>
                    </a:lnTo>
                    <a:lnTo>
                      <a:pt x="1023" y="4305"/>
                    </a:lnTo>
                    <a:lnTo>
                      <a:pt x="1026" y="4313"/>
                    </a:lnTo>
                    <a:lnTo>
                      <a:pt x="1030" y="4319"/>
                    </a:lnTo>
                    <a:lnTo>
                      <a:pt x="1035" y="4322"/>
                    </a:lnTo>
                    <a:lnTo>
                      <a:pt x="1043" y="4325"/>
                    </a:lnTo>
                    <a:lnTo>
                      <a:pt x="1055" y="4328"/>
                    </a:lnTo>
                    <a:lnTo>
                      <a:pt x="1071" y="4333"/>
                    </a:lnTo>
                    <a:lnTo>
                      <a:pt x="1074" y="4319"/>
                    </a:lnTo>
                    <a:lnTo>
                      <a:pt x="1079" y="4305"/>
                    </a:lnTo>
                    <a:lnTo>
                      <a:pt x="1084" y="4291"/>
                    </a:lnTo>
                    <a:lnTo>
                      <a:pt x="1088" y="4276"/>
                    </a:lnTo>
                    <a:lnTo>
                      <a:pt x="1115" y="4282"/>
                    </a:lnTo>
                    <a:lnTo>
                      <a:pt x="1143" y="4286"/>
                    </a:lnTo>
                    <a:lnTo>
                      <a:pt x="1171" y="4291"/>
                    </a:lnTo>
                    <a:lnTo>
                      <a:pt x="1197" y="4297"/>
                    </a:lnTo>
                    <a:lnTo>
                      <a:pt x="1202" y="4288"/>
                    </a:lnTo>
                    <a:lnTo>
                      <a:pt x="1207" y="4278"/>
                    </a:lnTo>
                    <a:lnTo>
                      <a:pt x="1210" y="4269"/>
                    </a:lnTo>
                    <a:lnTo>
                      <a:pt x="1215" y="4259"/>
                    </a:lnTo>
                    <a:lnTo>
                      <a:pt x="1233" y="4255"/>
                    </a:lnTo>
                    <a:lnTo>
                      <a:pt x="1252" y="4250"/>
                    </a:lnTo>
                    <a:lnTo>
                      <a:pt x="1269" y="4246"/>
                    </a:lnTo>
                    <a:lnTo>
                      <a:pt x="1288" y="4241"/>
                    </a:lnTo>
                    <a:lnTo>
                      <a:pt x="1288" y="4228"/>
                    </a:lnTo>
                    <a:lnTo>
                      <a:pt x="1288" y="4214"/>
                    </a:lnTo>
                    <a:lnTo>
                      <a:pt x="1288" y="4200"/>
                    </a:lnTo>
                    <a:lnTo>
                      <a:pt x="1288" y="4186"/>
                    </a:lnTo>
                    <a:lnTo>
                      <a:pt x="1297" y="4186"/>
                    </a:lnTo>
                    <a:lnTo>
                      <a:pt x="1305" y="4186"/>
                    </a:lnTo>
                    <a:lnTo>
                      <a:pt x="1305" y="4177"/>
                    </a:lnTo>
                    <a:lnTo>
                      <a:pt x="1305" y="4169"/>
                    </a:lnTo>
                    <a:lnTo>
                      <a:pt x="1319" y="4169"/>
                    </a:lnTo>
                    <a:lnTo>
                      <a:pt x="1333" y="4169"/>
                    </a:lnTo>
                    <a:lnTo>
                      <a:pt x="1347" y="4169"/>
                    </a:lnTo>
                    <a:lnTo>
                      <a:pt x="1361" y="4169"/>
                    </a:lnTo>
                    <a:lnTo>
                      <a:pt x="1366" y="4160"/>
                    </a:lnTo>
                    <a:lnTo>
                      <a:pt x="1369" y="4150"/>
                    </a:lnTo>
                    <a:lnTo>
                      <a:pt x="1374" y="4141"/>
                    </a:lnTo>
                    <a:lnTo>
                      <a:pt x="1379" y="4132"/>
                    </a:lnTo>
                    <a:lnTo>
                      <a:pt x="1386" y="4130"/>
                    </a:lnTo>
                    <a:lnTo>
                      <a:pt x="1393" y="4128"/>
                    </a:lnTo>
                    <a:lnTo>
                      <a:pt x="1397" y="4128"/>
                    </a:lnTo>
                    <a:lnTo>
                      <a:pt x="1403" y="4130"/>
                    </a:lnTo>
                    <a:lnTo>
                      <a:pt x="1411" y="4132"/>
                    </a:lnTo>
                    <a:lnTo>
                      <a:pt x="1418" y="4136"/>
                    </a:lnTo>
                    <a:lnTo>
                      <a:pt x="1427" y="4146"/>
                    </a:lnTo>
                    <a:lnTo>
                      <a:pt x="1432" y="4152"/>
                    </a:lnTo>
                    <a:lnTo>
                      <a:pt x="1441" y="4150"/>
                    </a:lnTo>
                    <a:lnTo>
                      <a:pt x="1449" y="4148"/>
                    </a:lnTo>
                    <a:lnTo>
                      <a:pt x="1456" y="4145"/>
                    </a:lnTo>
                    <a:lnTo>
                      <a:pt x="1463" y="4141"/>
                    </a:lnTo>
                    <a:lnTo>
                      <a:pt x="1471" y="4139"/>
                    </a:lnTo>
                    <a:lnTo>
                      <a:pt x="1481" y="4135"/>
                    </a:lnTo>
                    <a:lnTo>
                      <a:pt x="1491" y="4133"/>
                    </a:lnTo>
                    <a:lnTo>
                      <a:pt x="1506" y="4132"/>
                    </a:lnTo>
                    <a:lnTo>
                      <a:pt x="1506" y="4141"/>
                    </a:lnTo>
                    <a:lnTo>
                      <a:pt x="1506" y="4150"/>
                    </a:lnTo>
                    <a:lnTo>
                      <a:pt x="1506" y="4160"/>
                    </a:lnTo>
                    <a:lnTo>
                      <a:pt x="1506" y="4169"/>
                    </a:lnTo>
                    <a:lnTo>
                      <a:pt x="1514" y="4169"/>
                    </a:lnTo>
                    <a:lnTo>
                      <a:pt x="1524" y="4169"/>
                    </a:lnTo>
                    <a:lnTo>
                      <a:pt x="1533" y="4169"/>
                    </a:lnTo>
                    <a:lnTo>
                      <a:pt x="1542" y="4169"/>
                    </a:lnTo>
                    <a:lnTo>
                      <a:pt x="1542" y="4183"/>
                    </a:lnTo>
                    <a:lnTo>
                      <a:pt x="1542" y="4196"/>
                    </a:lnTo>
                    <a:lnTo>
                      <a:pt x="1542" y="4210"/>
                    </a:lnTo>
                    <a:lnTo>
                      <a:pt x="1542" y="4222"/>
                    </a:lnTo>
                    <a:lnTo>
                      <a:pt x="1540" y="4226"/>
                    </a:lnTo>
                    <a:lnTo>
                      <a:pt x="1538" y="4228"/>
                    </a:lnTo>
                    <a:lnTo>
                      <a:pt x="1535" y="4229"/>
                    </a:lnTo>
                    <a:lnTo>
                      <a:pt x="1532" y="4231"/>
                    </a:lnTo>
                    <a:lnTo>
                      <a:pt x="1525" y="4233"/>
                    </a:lnTo>
                    <a:lnTo>
                      <a:pt x="1518" y="4235"/>
                    </a:lnTo>
                    <a:lnTo>
                      <a:pt x="1514" y="4238"/>
                    </a:lnTo>
                    <a:lnTo>
                      <a:pt x="1512" y="4240"/>
                    </a:lnTo>
                    <a:lnTo>
                      <a:pt x="1509" y="4243"/>
                    </a:lnTo>
                    <a:lnTo>
                      <a:pt x="1506" y="4248"/>
                    </a:lnTo>
                    <a:lnTo>
                      <a:pt x="1505" y="4253"/>
                    </a:lnTo>
                    <a:lnTo>
                      <a:pt x="1505" y="4260"/>
                    </a:lnTo>
                    <a:lnTo>
                      <a:pt x="1505" y="4268"/>
                    </a:lnTo>
                    <a:lnTo>
                      <a:pt x="1506" y="4276"/>
                    </a:lnTo>
                    <a:lnTo>
                      <a:pt x="1514" y="4276"/>
                    </a:lnTo>
                    <a:lnTo>
                      <a:pt x="1524" y="4276"/>
                    </a:lnTo>
                    <a:lnTo>
                      <a:pt x="1524" y="4286"/>
                    </a:lnTo>
                    <a:lnTo>
                      <a:pt x="1524" y="4297"/>
                    </a:lnTo>
                    <a:lnTo>
                      <a:pt x="1532" y="4297"/>
                    </a:lnTo>
                    <a:lnTo>
                      <a:pt x="1542" y="4297"/>
                    </a:lnTo>
                    <a:lnTo>
                      <a:pt x="1542" y="4288"/>
                    </a:lnTo>
                    <a:lnTo>
                      <a:pt x="1542" y="4278"/>
                    </a:lnTo>
                    <a:lnTo>
                      <a:pt x="1542" y="4269"/>
                    </a:lnTo>
                    <a:lnTo>
                      <a:pt x="1542" y="4259"/>
                    </a:lnTo>
                    <a:lnTo>
                      <a:pt x="1567" y="4261"/>
                    </a:lnTo>
                    <a:lnTo>
                      <a:pt x="1590" y="4263"/>
                    </a:lnTo>
                    <a:lnTo>
                      <a:pt x="1612" y="4265"/>
                    </a:lnTo>
                    <a:lnTo>
                      <a:pt x="1633" y="4269"/>
                    </a:lnTo>
                    <a:lnTo>
                      <a:pt x="1671" y="4276"/>
                    </a:lnTo>
                    <a:lnTo>
                      <a:pt x="1710" y="4282"/>
                    </a:lnTo>
                    <a:lnTo>
                      <a:pt x="1728" y="4284"/>
                    </a:lnTo>
                    <a:lnTo>
                      <a:pt x="1748" y="4285"/>
                    </a:lnTo>
                    <a:lnTo>
                      <a:pt x="1768" y="4286"/>
                    </a:lnTo>
                    <a:lnTo>
                      <a:pt x="1788" y="4286"/>
                    </a:lnTo>
                    <a:lnTo>
                      <a:pt x="1811" y="4286"/>
                    </a:lnTo>
                    <a:lnTo>
                      <a:pt x="1834" y="4284"/>
                    </a:lnTo>
                    <a:lnTo>
                      <a:pt x="1859" y="4281"/>
                    </a:lnTo>
                    <a:lnTo>
                      <a:pt x="1887" y="4276"/>
                    </a:lnTo>
                    <a:lnTo>
                      <a:pt x="1892" y="4268"/>
                    </a:lnTo>
                    <a:lnTo>
                      <a:pt x="1893" y="4267"/>
                    </a:lnTo>
                    <a:lnTo>
                      <a:pt x="1894" y="4265"/>
                    </a:lnTo>
                    <a:lnTo>
                      <a:pt x="1903" y="4259"/>
                    </a:lnTo>
                    <a:lnTo>
                      <a:pt x="1903" y="4246"/>
                    </a:lnTo>
                    <a:lnTo>
                      <a:pt x="1903" y="4232"/>
                    </a:lnTo>
                    <a:lnTo>
                      <a:pt x="1903" y="4219"/>
                    </a:lnTo>
                    <a:lnTo>
                      <a:pt x="1903" y="4205"/>
                    </a:lnTo>
                    <a:lnTo>
                      <a:pt x="1927" y="4203"/>
                    </a:lnTo>
                    <a:lnTo>
                      <a:pt x="1950" y="4200"/>
                    </a:lnTo>
                    <a:lnTo>
                      <a:pt x="1972" y="4198"/>
                    </a:lnTo>
                    <a:lnTo>
                      <a:pt x="1994" y="4196"/>
                    </a:lnTo>
                    <a:lnTo>
                      <a:pt x="2016" y="4193"/>
                    </a:lnTo>
                    <a:lnTo>
                      <a:pt x="2039" y="4191"/>
                    </a:lnTo>
                    <a:lnTo>
                      <a:pt x="2061" y="4189"/>
                    </a:lnTo>
                    <a:lnTo>
                      <a:pt x="2085" y="4186"/>
                    </a:lnTo>
                    <a:lnTo>
                      <a:pt x="2096" y="4203"/>
                    </a:lnTo>
                    <a:lnTo>
                      <a:pt x="2104" y="4212"/>
                    </a:lnTo>
                    <a:lnTo>
                      <a:pt x="2108" y="4214"/>
                    </a:lnTo>
                    <a:lnTo>
                      <a:pt x="2110" y="4216"/>
                    </a:lnTo>
                    <a:lnTo>
                      <a:pt x="2112" y="4217"/>
                    </a:lnTo>
                    <a:lnTo>
                      <a:pt x="2115" y="4217"/>
                    </a:lnTo>
                    <a:lnTo>
                      <a:pt x="2118" y="4216"/>
                    </a:lnTo>
                    <a:lnTo>
                      <a:pt x="2123" y="4214"/>
                    </a:lnTo>
                    <a:lnTo>
                      <a:pt x="2126" y="4216"/>
                    </a:lnTo>
                    <a:lnTo>
                      <a:pt x="2130" y="4217"/>
                    </a:lnTo>
                    <a:lnTo>
                      <a:pt x="2135" y="4219"/>
                    </a:lnTo>
                    <a:lnTo>
                      <a:pt x="2139" y="4222"/>
                    </a:lnTo>
                    <a:lnTo>
                      <a:pt x="2144" y="4236"/>
                    </a:lnTo>
                    <a:lnTo>
                      <a:pt x="2148" y="4250"/>
                    </a:lnTo>
                    <a:lnTo>
                      <a:pt x="2153" y="4263"/>
                    </a:lnTo>
                    <a:lnTo>
                      <a:pt x="2158" y="4276"/>
                    </a:lnTo>
                    <a:lnTo>
                      <a:pt x="2167" y="4282"/>
                    </a:lnTo>
                    <a:lnTo>
                      <a:pt x="2176" y="4286"/>
                    </a:lnTo>
                    <a:lnTo>
                      <a:pt x="2186" y="4291"/>
                    </a:lnTo>
                    <a:lnTo>
                      <a:pt x="2195" y="4297"/>
                    </a:lnTo>
                    <a:lnTo>
                      <a:pt x="2195" y="4305"/>
                    </a:lnTo>
                    <a:lnTo>
                      <a:pt x="2195" y="4314"/>
                    </a:lnTo>
                    <a:lnTo>
                      <a:pt x="2204" y="4314"/>
                    </a:lnTo>
                    <a:lnTo>
                      <a:pt x="2212" y="4314"/>
                    </a:lnTo>
                    <a:lnTo>
                      <a:pt x="2222" y="4314"/>
                    </a:lnTo>
                    <a:lnTo>
                      <a:pt x="2231" y="4314"/>
                    </a:lnTo>
                    <a:lnTo>
                      <a:pt x="2239" y="4332"/>
                    </a:lnTo>
                    <a:lnTo>
                      <a:pt x="2247" y="4350"/>
                    </a:lnTo>
                    <a:lnTo>
                      <a:pt x="2256" y="4369"/>
                    </a:lnTo>
                    <a:lnTo>
                      <a:pt x="2266" y="4387"/>
                    </a:lnTo>
                    <a:lnTo>
                      <a:pt x="2275" y="4387"/>
                    </a:lnTo>
                    <a:lnTo>
                      <a:pt x="2284" y="4387"/>
                    </a:lnTo>
                    <a:lnTo>
                      <a:pt x="2292" y="4387"/>
                    </a:lnTo>
                    <a:lnTo>
                      <a:pt x="2302" y="4387"/>
                    </a:lnTo>
                    <a:lnTo>
                      <a:pt x="2308" y="4378"/>
                    </a:lnTo>
                    <a:lnTo>
                      <a:pt x="2312" y="4369"/>
                    </a:lnTo>
                    <a:lnTo>
                      <a:pt x="2317" y="4360"/>
                    </a:lnTo>
                    <a:lnTo>
                      <a:pt x="2322" y="4350"/>
                    </a:lnTo>
                    <a:lnTo>
                      <a:pt x="2340" y="4350"/>
                    </a:lnTo>
                    <a:lnTo>
                      <a:pt x="2358" y="4350"/>
                    </a:lnTo>
                    <a:lnTo>
                      <a:pt x="2375" y="4350"/>
                    </a:lnTo>
                    <a:lnTo>
                      <a:pt x="2392" y="4350"/>
                    </a:lnTo>
                    <a:lnTo>
                      <a:pt x="2392" y="4336"/>
                    </a:lnTo>
                    <a:lnTo>
                      <a:pt x="2392" y="4324"/>
                    </a:lnTo>
                    <a:lnTo>
                      <a:pt x="2392" y="4310"/>
                    </a:lnTo>
                    <a:lnTo>
                      <a:pt x="2392" y="4297"/>
                    </a:lnTo>
                    <a:lnTo>
                      <a:pt x="2416" y="4297"/>
                    </a:lnTo>
                    <a:lnTo>
                      <a:pt x="2439" y="4297"/>
                    </a:lnTo>
                    <a:lnTo>
                      <a:pt x="2461" y="4297"/>
                    </a:lnTo>
                    <a:lnTo>
                      <a:pt x="2484" y="4297"/>
                    </a:lnTo>
                    <a:lnTo>
                      <a:pt x="2489" y="4310"/>
                    </a:lnTo>
                    <a:lnTo>
                      <a:pt x="2493" y="4324"/>
                    </a:lnTo>
                    <a:lnTo>
                      <a:pt x="2498" y="4336"/>
                    </a:lnTo>
                    <a:lnTo>
                      <a:pt x="2503" y="4350"/>
                    </a:lnTo>
                    <a:lnTo>
                      <a:pt x="2515" y="4350"/>
                    </a:lnTo>
                    <a:lnTo>
                      <a:pt x="2529" y="4350"/>
                    </a:lnTo>
                    <a:lnTo>
                      <a:pt x="2542" y="4350"/>
                    </a:lnTo>
                    <a:lnTo>
                      <a:pt x="2556" y="4350"/>
                    </a:lnTo>
                    <a:lnTo>
                      <a:pt x="2561" y="4360"/>
                    </a:lnTo>
                    <a:lnTo>
                      <a:pt x="2565" y="4369"/>
                    </a:lnTo>
                    <a:lnTo>
                      <a:pt x="2570" y="4378"/>
                    </a:lnTo>
                    <a:lnTo>
                      <a:pt x="2573" y="4387"/>
                    </a:lnTo>
                    <a:lnTo>
                      <a:pt x="2583" y="4382"/>
                    </a:lnTo>
                    <a:lnTo>
                      <a:pt x="2592" y="4378"/>
                    </a:lnTo>
                    <a:lnTo>
                      <a:pt x="2601" y="4374"/>
                    </a:lnTo>
                    <a:lnTo>
                      <a:pt x="2611" y="4370"/>
                    </a:lnTo>
                    <a:lnTo>
                      <a:pt x="2647" y="4374"/>
                    </a:lnTo>
                    <a:lnTo>
                      <a:pt x="2684" y="4378"/>
                    </a:lnTo>
                    <a:lnTo>
                      <a:pt x="2720" y="4382"/>
                    </a:lnTo>
                    <a:lnTo>
                      <a:pt x="2756" y="4387"/>
                    </a:lnTo>
                    <a:lnTo>
                      <a:pt x="2756" y="4396"/>
                    </a:lnTo>
                    <a:lnTo>
                      <a:pt x="2756" y="4405"/>
                    </a:lnTo>
                    <a:lnTo>
                      <a:pt x="2756" y="4414"/>
                    </a:lnTo>
                    <a:lnTo>
                      <a:pt x="2756" y="4424"/>
                    </a:lnTo>
                    <a:lnTo>
                      <a:pt x="2792" y="4427"/>
                    </a:lnTo>
                    <a:lnTo>
                      <a:pt x="2828" y="4432"/>
                    </a:lnTo>
                    <a:lnTo>
                      <a:pt x="2864" y="4436"/>
                    </a:lnTo>
                    <a:lnTo>
                      <a:pt x="2901" y="4441"/>
                    </a:lnTo>
                    <a:lnTo>
                      <a:pt x="2901" y="4432"/>
                    </a:lnTo>
                    <a:lnTo>
                      <a:pt x="2901" y="4424"/>
                    </a:lnTo>
                    <a:lnTo>
                      <a:pt x="2920" y="4424"/>
                    </a:lnTo>
                    <a:lnTo>
                      <a:pt x="2938" y="4424"/>
                    </a:lnTo>
                    <a:lnTo>
                      <a:pt x="2956" y="4424"/>
                    </a:lnTo>
                    <a:lnTo>
                      <a:pt x="2974" y="4424"/>
                    </a:lnTo>
                    <a:lnTo>
                      <a:pt x="2974" y="4446"/>
                    </a:lnTo>
                    <a:lnTo>
                      <a:pt x="2974" y="4468"/>
                    </a:lnTo>
                    <a:lnTo>
                      <a:pt x="2974" y="4491"/>
                    </a:lnTo>
                    <a:lnTo>
                      <a:pt x="2974" y="4514"/>
                    </a:lnTo>
                    <a:lnTo>
                      <a:pt x="2993" y="4519"/>
                    </a:lnTo>
                    <a:lnTo>
                      <a:pt x="3008" y="4522"/>
                    </a:lnTo>
                    <a:lnTo>
                      <a:pt x="3022" y="4528"/>
                    </a:lnTo>
                    <a:lnTo>
                      <a:pt x="3035" y="4533"/>
                    </a:lnTo>
                    <a:lnTo>
                      <a:pt x="3047" y="4537"/>
                    </a:lnTo>
                    <a:lnTo>
                      <a:pt x="3062" y="4542"/>
                    </a:lnTo>
                    <a:lnTo>
                      <a:pt x="3080" y="4547"/>
                    </a:lnTo>
                    <a:lnTo>
                      <a:pt x="3101" y="4550"/>
                    </a:lnTo>
                    <a:lnTo>
                      <a:pt x="3109" y="4542"/>
                    </a:lnTo>
                    <a:lnTo>
                      <a:pt x="3120" y="4529"/>
                    </a:lnTo>
                    <a:lnTo>
                      <a:pt x="3137" y="4515"/>
                    </a:lnTo>
                    <a:lnTo>
                      <a:pt x="3153" y="4500"/>
                    </a:lnTo>
                    <a:lnTo>
                      <a:pt x="3170" y="4486"/>
                    </a:lnTo>
                    <a:lnTo>
                      <a:pt x="3187" y="4473"/>
                    </a:lnTo>
                    <a:lnTo>
                      <a:pt x="3199" y="4464"/>
                    </a:lnTo>
                    <a:lnTo>
                      <a:pt x="3209" y="4460"/>
                    </a:lnTo>
                    <a:lnTo>
                      <a:pt x="3217" y="4457"/>
                    </a:lnTo>
                    <a:lnTo>
                      <a:pt x="3224" y="4456"/>
                    </a:lnTo>
                    <a:lnTo>
                      <a:pt x="3231" y="4455"/>
                    </a:lnTo>
                    <a:lnTo>
                      <a:pt x="3238" y="4455"/>
                    </a:lnTo>
                    <a:lnTo>
                      <a:pt x="3251" y="4457"/>
                    </a:lnTo>
                    <a:lnTo>
                      <a:pt x="3262" y="4461"/>
                    </a:lnTo>
                    <a:lnTo>
                      <a:pt x="3283" y="4470"/>
                    </a:lnTo>
                    <a:lnTo>
                      <a:pt x="3299" y="4477"/>
                    </a:lnTo>
                    <a:lnTo>
                      <a:pt x="3299" y="4468"/>
                    </a:lnTo>
                    <a:lnTo>
                      <a:pt x="3299" y="4460"/>
                    </a:lnTo>
                    <a:lnTo>
                      <a:pt x="3309" y="4460"/>
                    </a:lnTo>
                    <a:lnTo>
                      <a:pt x="3319" y="4460"/>
                    </a:lnTo>
                    <a:lnTo>
                      <a:pt x="3313" y="4433"/>
                    </a:lnTo>
                    <a:lnTo>
                      <a:pt x="3309" y="4405"/>
                    </a:lnTo>
                    <a:lnTo>
                      <a:pt x="3304" y="4378"/>
                    </a:lnTo>
                    <a:lnTo>
                      <a:pt x="3299" y="4350"/>
                    </a:lnTo>
                    <a:lnTo>
                      <a:pt x="3309" y="4350"/>
                    </a:lnTo>
                    <a:lnTo>
                      <a:pt x="3319" y="4350"/>
                    </a:lnTo>
                    <a:lnTo>
                      <a:pt x="3323" y="4322"/>
                    </a:lnTo>
                    <a:lnTo>
                      <a:pt x="3327" y="4296"/>
                    </a:lnTo>
                    <a:lnTo>
                      <a:pt x="3332" y="4268"/>
                    </a:lnTo>
                    <a:lnTo>
                      <a:pt x="3336" y="4241"/>
                    </a:lnTo>
                    <a:lnTo>
                      <a:pt x="3349" y="4241"/>
                    </a:lnTo>
                    <a:lnTo>
                      <a:pt x="3363" y="4241"/>
                    </a:lnTo>
                    <a:lnTo>
                      <a:pt x="3377" y="4241"/>
                    </a:lnTo>
                    <a:lnTo>
                      <a:pt x="3390" y="4241"/>
                    </a:lnTo>
                    <a:lnTo>
                      <a:pt x="3390" y="4233"/>
                    </a:lnTo>
                    <a:lnTo>
                      <a:pt x="3390" y="4224"/>
                    </a:lnTo>
                    <a:lnTo>
                      <a:pt x="3390" y="4214"/>
                    </a:lnTo>
                    <a:lnTo>
                      <a:pt x="3390" y="4205"/>
                    </a:lnTo>
                    <a:lnTo>
                      <a:pt x="3404" y="4205"/>
                    </a:lnTo>
                    <a:lnTo>
                      <a:pt x="3418" y="4205"/>
                    </a:lnTo>
                    <a:lnTo>
                      <a:pt x="3430" y="4205"/>
                    </a:lnTo>
                    <a:lnTo>
                      <a:pt x="3444" y="4205"/>
                    </a:lnTo>
                    <a:lnTo>
                      <a:pt x="3449" y="4192"/>
                    </a:lnTo>
                    <a:lnTo>
                      <a:pt x="3454" y="4178"/>
                    </a:lnTo>
                    <a:lnTo>
                      <a:pt x="3458" y="4166"/>
                    </a:lnTo>
                    <a:lnTo>
                      <a:pt x="3463" y="4152"/>
                    </a:lnTo>
                    <a:lnTo>
                      <a:pt x="3476" y="4152"/>
                    </a:lnTo>
                    <a:lnTo>
                      <a:pt x="3490" y="4152"/>
                    </a:lnTo>
                    <a:lnTo>
                      <a:pt x="3504" y="4152"/>
                    </a:lnTo>
                    <a:lnTo>
                      <a:pt x="3518" y="4152"/>
                    </a:lnTo>
                    <a:lnTo>
                      <a:pt x="3519" y="4167"/>
                    </a:lnTo>
                    <a:lnTo>
                      <a:pt x="3521" y="4179"/>
                    </a:lnTo>
                    <a:lnTo>
                      <a:pt x="3525" y="4191"/>
                    </a:lnTo>
                    <a:lnTo>
                      <a:pt x="3528" y="4203"/>
                    </a:lnTo>
                    <a:lnTo>
                      <a:pt x="3533" y="4212"/>
                    </a:lnTo>
                    <a:lnTo>
                      <a:pt x="3538" y="4220"/>
                    </a:lnTo>
                    <a:lnTo>
                      <a:pt x="3545" y="4227"/>
                    </a:lnTo>
                    <a:lnTo>
                      <a:pt x="3552" y="4234"/>
                    </a:lnTo>
                    <a:lnTo>
                      <a:pt x="3561" y="4240"/>
                    </a:lnTo>
                    <a:lnTo>
                      <a:pt x="3570" y="4245"/>
                    </a:lnTo>
                    <a:lnTo>
                      <a:pt x="3580" y="4248"/>
                    </a:lnTo>
                    <a:lnTo>
                      <a:pt x="3591" y="4252"/>
                    </a:lnTo>
                    <a:lnTo>
                      <a:pt x="3602" y="4254"/>
                    </a:lnTo>
                    <a:lnTo>
                      <a:pt x="3615" y="4256"/>
                    </a:lnTo>
                    <a:lnTo>
                      <a:pt x="3629" y="4259"/>
                    </a:lnTo>
                    <a:lnTo>
                      <a:pt x="3644" y="4259"/>
                    </a:lnTo>
                    <a:lnTo>
                      <a:pt x="3649" y="4278"/>
                    </a:lnTo>
                    <a:lnTo>
                      <a:pt x="3653" y="4296"/>
                    </a:lnTo>
                    <a:lnTo>
                      <a:pt x="3658" y="4314"/>
                    </a:lnTo>
                    <a:lnTo>
                      <a:pt x="3662" y="4333"/>
                    </a:lnTo>
                    <a:lnTo>
                      <a:pt x="3694" y="4328"/>
                    </a:lnTo>
                    <a:lnTo>
                      <a:pt x="3725" y="4324"/>
                    </a:lnTo>
                    <a:lnTo>
                      <a:pt x="3757" y="4319"/>
                    </a:lnTo>
                    <a:lnTo>
                      <a:pt x="3788" y="4314"/>
                    </a:lnTo>
                    <a:lnTo>
                      <a:pt x="3795" y="4341"/>
                    </a:lnTo>
                    <a:lnTo>
                      <a:pt x="3802" y="4369"/>
                    </a:lnTo>
                    <a:lnTo>
                      <a:pt x="3809" y="4396"/>
                    </a:lnTo>
                    <a:lnTo>
                      <a:pt x="3816" y="4424"/>
                    </a:lnTo>
                    <a:lnTo>
                      <a:pt x="3823" y="4450"/>
                    </a:lnTo>
                    <a:lnTo>
                      <a:pt x="3830" y="4477"/>
                    </a:lnTo>
                    <a:lnTo>
                      <a:pt x="3837" y="4505"/>
                    </a:lnTo>
                    <a:lnTo>
                      <a:pt x="3845" y="4532"/>
                    </a:lnTo>
                    <a:lnTo>
                      <a:pt x="3853" y="4532"/>
                    </a:lnTo>
                    <a:lnTo>
                      <a:pt x="3862" y="4532"/>
                    </a:lnTo>
                    <a:lnTo>
                      <a:pt x="3871" y="4532"/>
                    </a:lnTo>
                    <a:lnTo>
                      <a:pt x="3880" y="4532"/>
                    </a:lnTo>
                    <a:lnTo>
                      <a:pt x="3888" y="4500"/>
                    </a:lnTo>
                    <a:lnTo>
                      <a:pt x="3897" y="4468"/>
                    </a:lnTo>
                    <a:lnTo>
                      <a:pt x="3907" y="4436"/>
                    </a:lnTo>
                    <a:lnTo>
                      <a:pt x="3916" y="4405"/>
                    </a:lnTo>
                    <a:lnTo>
                      <a:pt x="3943" y="4405"/>
                    </a:lnTo>
                    <a:lnTo>
                      <a:pt x="3970" y="4405"/>
                    </a:lnTo>
                    <a:lnTo>
                      <a:pt x="3998" y="4405"/>
                    </a:lnTo>
                    <a:lnTo>
                      <a:pt x="4025" y="4405"/>
                    </a:lnTo>
                    <a:lnTo>
                      <a:pt x="4025" y="4386"/>
                    </a:lnTo>
                    <a:lnTo>
                      <a:pt x="4025" y="4369"/>
                    </a:lnTo>
                    <a:lnTo>
                      <a:pt x="4025" y="4350"/>
                    </a:lnTo>
                    <a:lnTo>
                      <a:pt x="4025" y="4333"/>
                    </a:lnTo>
                    <a:lnTo>
                      <a:pt x="4034" y="4326"/>
                    </a:lnTo>
                    <a:lnTo>
                      <a:pt x="4036" y="4326"/>
                    </a:lnTo>
                    <a:lnTo>
                      <a:pt x="4036" y="4324"/>
                    </a:lnTo>
                    <a:lnTo>
                      <a:pt x="4042" y="4314"/>
                    </a:lnTo>
                    <a:lnTo>
                      <a:pt x="4075" y="4310"/>
                    </a:lnTo>
                    <a:lnTo>
                      <a:pt x="4106" y="4305"/>
                    </a:lnTo>
                    <a:lnTo>
                      <a:pt x="4139" y="4300"/>
                    </a:lnTo>
                    <a:lnTo>
                      <a:pt x="4169" y="4297"/>
                    </a:lnTo>
                    <a:lnTo>
                      <a:pt x="4175" y="4305"/>
                    </a:lnTo>
                    <a:lnTo>
                      <a:pt x="4180" y="4314"/>
                    </a:lnTo>
                    <a:lnTo>
                      <a:pt x="4184" y="4324"/>
                    </a:lnTo>
                    <a:lnTo>
                      <a:pt x="4189" y="4333"/>
                    </a:lnTo>
                    <a:lnTo>
                      <a:pt x="4216" y="4336"/>
                    </a:lnTo>
                    <a:lnTo>
                      <a:pt x="4242" y="4341"/>
                    </a:lnTo>
                    <a:lnTo>
                      <a:pt x="4269" y="4346"/>
                    </a:lnTo>
                    <a:lnTo>
                      <a:pt x="4297" y="4350"/>
                    </a:lnTo>
                    <a:lnTo>
                      <a:pt x="4297" y="4360"/>
                    </a:lnTo>
                    <a:lnTo>
                      <a:pt x="4297" y="4370"/>
                    </a:lnTo>
                    <a:lnTo>
                      <a:pt x="4306" y="4370"/>
                    </a:lnTo>
                    <a:lnTo>
                      <a:pt x="4314" y="4370"/>
                    </a:lnTo>
                    <a:lnTo>
                      <a:pt x="4314" y="4360"/>
                    </a:lnTo>
                    <a:lnTo>
                      <a:pt x="4314" y="4350"/>
                    </a:lnTo>
                    <a:lnTo>
                      <a:pt x="4336" y="4348"/>
                    </a:lnTo>
                    <a:lnTo>
                      <a:pt x="4359" y="4346"/>
                    </a:lnTo>
                    <a:lnTo>
                      <a:pt x="4383" y="4343"/>
                    </a:lnTo>
                    <a:lnTo>
                      <a:pt x="4405" y="4341"/>
                    </a:lnTo>
                    <a:lnTo>
                      <a:pt x="4428" y="4339"/>
                    </a:lnTo>
                    <a:lnTo>
                      <a:pt x="4451" y="4336"/>
                    </a:lnTo>
                    <a:lnTo>
                      <a:pt x="4473" y="4334"/>
                    </a:lnTo>
                    <a:lnTo>
                      <a:pt x="4497" y="4333"/>
                    </a:lnTo>
                    <a:lnTo>
                      <a:pt x="4497" y="4342"/>
                    </a:lnTo>
                    <a:lnTo>
                      <a:pt x="4497" y="4351"/>
                    </a:lnTo>
                    <a:lnTo>
                      <a:pt x="4497" y="4361"/>
                    </a:lnTo>
                    <a:lnTo>
                      <a:pt x="4497" y="4370"/>
                    </a:lnTo>
                    <a:lnTo>
                      <a:pt x="4519" y="4374"/>
                    </a:lnTo>
                    <a:lnTo>
                      <a:pt x="4542" y="4378"/>
                    </a:lnTo>
                    <a:lnTo>
                      <a:pt x="4564" y="4382"/>
                    </a:lnTo>
                    <a:lnTo>
                      <a:pt x="4587" y="4387"/>
                    </a:lnTo>
                    <a:lnTo>
                      <a:pt x="4587" y="4374"/>
                    </a:lnTo>
                    <a:lnTo>
                      <a:pt x="4587" y="4360"/>
                    </a:lnTo>
                    <a:lnTo>
                      <a:pt x="4587" y="4346"/>
                    </a:lnTo>
                    <a:lnTo>
                      <a:pt x="4587" y="4333"/>
                    </a:lnTo>
                    <a:lnTo>
                      <a:pt x="4624" y="4326"/>
                    </a:lnTo>
                    <a:lnTo>
                      <a:pt x="4652" y="4322"/>
                    </a:lnTo>
                    <a:lnTo>
                      <a:pt x="4663" y="4322"/>
                    </a:lnTo>
                    <a:lnTo>
                      <a:pt x="4671" y="4322"/>
                    </a:lnTo>
                    <a:lnTo>
                      <a:pt x="4679" y="4322"/>
                    </a:lnTo>
                    <a:lnTo>
                      <a:pt x="4686" y="4324"/>
                    </a:lnTo>
                    <a:lnTo>
                      <a:pt x="4701" y="4328"/>
                    </a:lnTo>
                    <a:lnTo>
                      <a:pt x="4717" y="4334"/>
                    </a:lnTo>
                    <a:lnTo>
                      <a:pt x="4738" y="4341"/>
                    </a:lnTo>
                    <a:lnTo>
                      <a:pt x="4768" y="4350"/>
                    </a:lnTo>
                    <a:lnTo>
                      <a:pt x="4776" y="4336"/>
                    </a:lnTo>
                    <a:lnTo>
                      <a:pt x="4782" y="4328"/>
                    </a:lnTo>
                    <a:lnTo>
                      <a:pt x="4790" y="4322"/>
                    </a:lnTo>
                    <a:lnTo>
                      <a:pt x="4805" y="4314"/>
                    </a:lnTo>
                    <a:lnTo>
                      <a:pt x="4805" y="4282"/>
                    </a:lnTo>
                    <a:lnTo>
                      <a:pt x="4805" y="4250"/>
                    </a:lnTo>
                    <a:lnTo>
                      <a:pt x="4805" y="4219"/>
                    </a:lnTo>
                    <a:lnTo>
                      <a:pt x="4805" y="4186"/>
                    </a:lnTo>
                    <a:lnTo>
                      <a:pt x="4768" y="4182"/>
                    </a:lnTo>
                    <a:lnTo>
                      <a:pt x="4731" y="4177"/>
                    </a:lnTo>
                    <a:lnTo>
                      <a:pt x="4695" y="4174"/>
                    </a:lnTo>
                    <a:lnTo>
                      <a:pt x="4658" y="4169"/>
                    </a:lnTo>
                    <a:lnTo>
                      <a:pt x="4659" y="4133"/>
                    </a:lnTo>
                    <a:lnTo>
                      <a:pt x="4660" y="4099"/>
                    </a:lnTo>
                    <a:lnTo>
                      <a:pt x="4663" y="4066"/>
                    </a:lnTo>
                    <a:lnTo>
                      <a:pt x="4665" y="4034"/>
                    </a:lnTo>
                    <a:lnTo>
                      <a:pt x="4668" y="4003"/>
                    </a:lnTo>
                    <a:lnTo>
                      <a:pt x="4672" y="3973"/>
                    </a:lnTo>
                    <a:lnTo>
                      <a:pt x="4675" y="3944"/>
                    </a:lnTo>
                    <a:lnTo>
                      <a:pt x="4678" y="3915"/>
                    </a:lnTo>
                    <a:lnTo>
                      <a:pt x="4692" y="3915"/>
                    </a:lnTo>
                    <a:lnTo>
                      <a:pt x="4704" y="3915"/>
                    </a:lnTo>
                    <a:lnTo>
                      <a:pt x="4718" y="3915"/>
                    </a:lnTo>
                    <a:lnTo>
                      <a:pt x="4731" y="3915"/>
                    </a:lnTo>
                    <a:lnTo>
                      <a:pt x="4731" y="3905"/>
                    </a:lnTo>
                    <a:lnTo>
                      <a:pt x="4731" y="3897"/>
                    </a:lnTo>
                    <a:lnTo>
                      <a:pt x="4731" y="3888"/>
                    </a:lnTo>
                    <a:lnTo>
                      <a:pt x="4731" y="3879"/>
                    </a:lnTo>
                    <a:lnTo>
                      <a:pt x="4745" y="3874"/>
                    </a:lnTo>
                    <a:lnTo>
                      <a:pt x="4758" y="3869"/>
                    </a:lnTo>
                    <a:lnTo>
                      <a:pt x="4772" y="3865"/>
                    </a:lnTo>
                    <a:lnTo>
                      <a:pt x="4786" y="3861"/>
                    </a:lnTo>
                    <a:lnTo>
                      <a:pt x="4790" y="3833"/>
                    </a:lnTo>
                    <a:lnTo>
                      <a:pt x="4795" y="3806"/>
                    </a:lnTo>
                    <a:lnTo>
                      <a:pt x="4800" y="3779"/>
                    </a:lnTo>
                    <a:lnTo>
                      <a:pt x="4805" y="3751"/>
                    </a:lnTo>
                    <a:lnTo>
                      <a:pt x="4845" y="3741"/>
                    </a:lnTo>
                    <a:lnTo>
                      <a:pt x="4886" y="3733"/>
                    </a:lnTo>
                    <a:lnTo>
                      <a:pt x="4926" y="3724"/>
                    </a:lnTo>
                    <a:lnTo>
                      <a:pt x="4967" y="3716"/>
                    </a:lnTo>
                    <a:lnTo>
                      <a:pt x="4967" y="3724"/>
                    </a:lnTo>
                    <a:lnTo>
                      <a:pt x="4967" y="3733"/>
                    </a:lnTo>
                    <a:lnTo>
                      <a:pt x="4967" y="3741"/>
                    </a:lnTo>
                    <a:lnTo>
                      <a:pt x="4967" y="3751"/>
                    </a:lnTo>
                    <a:lnTo>
                      <a:pt x="4973" y="3748"/>
                    </a:lnTo>
                    <a:lnTo>
                      <a:pt x="4978" y="3744"/>
                    </a:lnTo>
                    <a:lnTo>
                      <a:pt x="4984" y="3738"/>
                    </a:lnTo>
                    <a:lnTo>
                      <a:pt x="4990" y="3732"/>
                    </a:lnTo>
                    <a:lnTo>
                      <a:pt x="4999" y="3722"/>
                    </a:lnTo>
                    <a:lnTo>
                      <a:pt x="5003" y="3716"/>
                    </a:lnTo>
                    <a:lnTo>
                      <a:pt x="5031" y="3716"/>
                    </a:lnTo>
                    <a:lnTo>
                      <a:pt x="5059" y="3716"/>
                    </a:lnTo>
                    <a:lnTo>
                      <a:pt x="5085" y="3716"/>
                    </a:lnTo>
                    <a:lnTo>
                      <a:pt x="5112" y="3716"/>
                    </a:lnTo>
                    <a:lnTo>
                      <a:pt x="5112" y="3707"/>
                    </a:lnTo>
                    <a:lnTo>
                      <a:pt x="5112" y="3697"/>
                    </a:lnTo>
                    <a:lnTo>
                      <a:pt x="5140" y="3697"/>
                    </a:lnTo>
                    <a:lnTo>
                      <a:pt x="5167" y="3697"/>
                    </a:lnTo>
                    <a:lnTo>
                      <a:pt x="5193" y="3697"/>
                    </a:lnTo>
                    <a:lnTo>
                      <a:pt x="5220" y="3697"/>
                    </a:lnTo>
                    <a:lnTo>
                      <a:pt x="5239" y="3675"/>
                    </a:lnTo>
                    <a:lnTo>
                      <a:pt x="5257" y="3652"/>
                    </a:lnTo>
                    <a:lnTo>
                      <a:pt x="5276" y="3630"/>
                    </a:lnTo>
                    <a:lnTo>
                      <a:pt x="5294" y="3607"/>
                    </a:lnTo>
                    <a:lnTo>
                      <a:pt x="5305" y="3603"/>
                    </a:lnTo>
                    <a:lnTo>
                      <a:pt x="5315" y="3601"/>
                    </a:lnTo>
                    <a:lnTo>
                      <a:pt x="5324" y="3600"/>
                    </a:lnTo>
                    <a:lnTo>
                      <a:pt x="5334" y="3601"/>
                    </a:lnTo>
                    <a:lnTo>
                      <a:pt x="5342" y="3602"/>
                    </a:lnTo>
                    <a:lnTo>
                      <a:pt x="5351" y="3605"/>
                    </a:lnTo>
                    <a:lnTo>
                      <a:pt x="5359" y="3609"/>
                    </a:lnTo>
                    <a:lnTo>
                      <a:pt x="5367" y="3612"/>
                    </a:lnTo>
                    <a:lnTo>
                      <a:pt x="5384" y="3622"/>
                    </a:lnTo>
                    <a:lnTo>
                      <a:pt x="5401" y="3631"/>
                    </a:lnTo>
                    <a:lnTo>
                      <a:pt x="5409" y="3635"/>
                    </a:lnTo>
                    <a:lnTo>
                      <a:pt x="5419" y="3638"/>
                    </a:lnTo>
                    <a:lnTo>
                      <a:pt x="5428" y="3641"/>
                    </a:lnTo>
                    <a:lnTo>
                      <a:pt x="5438" y="3643"/>
                    </a:lnTo>
                    <a:lnTo>
                      <a:pt x="5438" y="3633"/>
                    </a:lnTo>
                    <a:lnTo>
                      <a:pt x="5438" y="3625"/>
                    </a:lnTo>
                    <a:lnTo>
                      <a:pt x="5438" y="3616"/>
                    </a:lnTo>
                    <a:lnTo>
                      <a:pt x="5438" y="3607"/>
                    </a:lnTo>
                    <a:lnTo>
                      <a:pt x="5420" y="3601"/>
                    </a:lnTo>
                    <a:lnTo>
                      <a:pt x="5406" y="3595"/>
                    </a:lnTo>
                    <a:lnTo>
                      <a:pt x="5401" y="3593"/>
                    </a:lnTo>
                    <a:lnTo>
                      <a:pt x="5396" y="3589"/>
                    </a:lnTo>
                    <a:lnTo>
                      <a:pt x="5393" y="3586"/>
                    </a:lnTo>
                    <a:lnTo>
                      <a:pt x="5391" y="3581"/>
                    </a:lnTo>
                    <a:lnTo>
                      <a:pt x="5388" y="3576"/>
                    </a:lnTo>
                    <a:lnTo>
                      <a:pt x="5387" y="3571"/>
                    </a:lnTo>
                    <a:lnTo>
                      <a:pt x="5386" y="3565"/>
                    </a:lnTo>
                    <a:lnTo>
                      <a:pt x="5385" y="3558"/>
                    </a:lnTo>
                    <a:lnTo>
                      <a:pt x="5384" y="3539"/>
                    </a:lnTo>
                    <a:lnTo>
                      <a:pt x="5384" y="3516"/>
                    </a:lnTo>
                    <a:lnTo>
                      <a:pt x="5412" y="3494"/>
                    </a:lnTo>
                    <a:lnTo>
                      <a:pt x="5438" y="3471"/>
                    </a:lnTo>
                    <a:lnTo>
                      <a:pt x="5466" y="3447"/>
                    </a:lnTo>
                    <a:lnTo>
                      <a:pt x="5494" y="3425"/>
                    </a:lnTo>
                    <a:lnTo>
                      <a:pt x="5500" y="3424"/>
                    </a:lnTo>
                    <a:lnTo>
                      <a:pt x="5504" y="3423"/>
                    </a:lnTo>
                    <a:lnTo>
                      <a:pt x="5510" y="3423"/>
                    </a:lnTo>
                    <a:lnTo>
                      <a:pt x="5516" y="3424"/>
                    </a:lnTo>
                    <a:lnTo>
                      <a:pt x="5528" y="3428"/>
                    </a:lnTo>
                    <a:lnTo>
                      <a:pt x="5539" y="3431"/>
                    </a:lnTo>
                    <a:lnTo>
                      <a:pt x="5557" y="3440"/>
                    </a:lnTo>
                    <a:lnTo>
                      <a:pt x="5565" y="3443"/>
                    </a:lnTo>
                    <a:lnTo>
                      <a:pt x="5565" y="3433"/>
                    </a:lnTo>
                    <a:lnTo>
                      <a:pt x="5565" y="3425"/>
                    </a:lnTo>
                    <a:lnTo>
                      <a:pt x="5565" y="3416"/>
                    </a:lnTo>
                    <a:lnTo>
                      <a:pt x="5565" y="3407"/>
                    </a:lnTo>
                    <a:lnTo>
                      <a:pt x="5583" y="3407"/>
                    </a:lnTo>
                    <a:lnTo>
                      <a:pt x="5602" y="3407"/>
                    </a:lnTo>
                    <a:lnTo>
                      <a:pt x="5619" y="3407"/>
                    </a:lnTo>
                    <a:lnTo>
                      <a:pt x="5638" y="3407"/>
                    </a:lnTo>
                    <a:lnTo>
                      <a:pt x="5639" y="3390"/>
                    </a:lnTo>
                    <a:lnTo>
                      <a:pt x="5642" y="3377"/>
                    </a:lnTo>
                    <a:lnTo>
                      <a:pt x="5643" y="3364"/>
                    </a:lnTo>
                    <a:lnTo>
                      <a:pt x="5645" y="3353"/>
                    </a:lnTo>
                    <a:lnTo>
                      <a:pt x="5651" y="3336"/>
                    </a:lnTo>
                    <a:lnTo>
                      <a:pt x="5657" y="3320"/>
                    </a:lnTo>
                    <a:lnTo>
                      <a:pt x="5662" y="3303"/>
                    </a:lnTo>
                    <a:lnTo>
                      <a:pt x="5667" y="3284"/>
                    </a:lnTo>
                    <a:lnTo>
                      <a:pt x="5669" y="3272"/>
                    </a:lnTo>
                    <a:lnTo>
                      <a:pt x="5672" y="3259"/>
                    </a:lnTo>
                    <a:lnTo>
                      <a:pt x="5673" y="3244"/>
                    </a:lnTo>
                    <a:lnTo>
                      <a:pt x="5674" y="3225"/>
                    </a:lnTo>
                    <a:lnTo>
                      <a:pt x="5696" y="3220"/>
                    </a:lnTo>
                    <a:lnTo>
                      <a:pt x="5710" y="3216"/>
                    </a:lnTo>
                    <a:lnTo>
                      <a:pt x="5714" y="3214"/>
                    </a:lnTo>
                    <a:lnTo>
                      <a:pt x="5716" y="3213"/>
                    </a:lnTo>
                    <a:lnTo>
                      <a:pt x="5717" y="3210"/>
                    </a:lnTo>
                    <a:lnTo>
                      <a:pt x="5717" y="3209"/>
                    </a:lnTo>
                    <a:lnTo>
                      <a:pt x="5717" y="3205"/>
                    </a:lnTo>
                    <a:lnTo>
                      <a:pt x="5717" y="3196"/>
                    </a:lnTo>
                    <a:lnTo>
                      <a:pt x="5718" y="3192"/>
                    </a:lnTo>
                    <a:lnTo>
                      <a:pt x="5719" y="3186"/>
                    </a:lnTo>
                    <a:lnTo>
                      <a:pt x="5723" y="3179"/>
                    </a:lnTo>
                    <a:lnTo>
                      <a:pt x="5729" y="3171"/>
                    </a:lnTo>
                    <a:lnTo>
                      <a:pt x="5737" y="3171"/>
                    </a:lnTo>
                    <a:lnTo>
                      <a:pt x="5746" y="3171"/>
                    </a:lnTo>
                    <a:lnTo>
                      <a:pt x="5751" y="3158"/>
                    </a:lnTo>
                    <a:lnTo>
                      <a:pt x="5755" y="3144"/>
                    </a:lnTo>
                    <a:lnTo>
                      <a:pt x="5760" y="3131"/>
                    </a:lnTo>
                    <a:lnTo>
                      <a:pt x="5766" y="3117"/>
                    </a:lnTo>
                    <a:lnTo>
                      <a:pt x="5755" y="3117"/>
                    </a:lnTo>
                    <a:lnTo>
                      <a:pt x="5746" y="3117"/>
                    </a:lnTo>
                    <a:lnTo>
                      <a:pt x="5743" y="3110"/>
                    </a:lnTo>
                    <a:lnTo>
                      <a:pt x="5741" y="3105"/>
                    </a:lnTo>
                    <a:lnTo>
                      <a:pt x="5740" y="3098"/>
                    </a:lnTo>
                    <a:lnTo>
                      <a:pt x="5740" y="3091"/>
                    </a:lnTo>
                    <a:lnTo>
                      <a:pt x="5743" y="3077"/>
                    </a:lnTo>
                    <a:lnTo>
                      <a:pt x="5746" y="3064"/>
                    </a:lnTo>
                    <a:lnTo>
                      <a:pt x="5756" y="3042"/>
                    </a:lnTo>
                    <a:lnTo>
                      <a:pt x="5766" y="3027"/>
                    </a:lnTo>
                    <a:lnTo>
                      <a:pt x="5774" y="3027"/>
                    </a:lnTo>
                    <a:lnTo>
                      <a:pt x="5783" y="3027"/>
                    </a:lnTo>
                    <a:lnTo>
                      <a:pt x="5779" y="3013"/>
                    </a:lnTo>
                    <a:lnTo>
                      <a:pt x="5774" y="2999"/>
                    </a:lnTo>
                    <a:lnTo>
                      <a:pt x="5769" y="2985"/>
                    </a:lnTo>
                    <a:lnTo>
                      <a:pt x="5766" y="2971"/>
                    </a:lnTo>
                    <a:lnTo>
                      <a:pt x="5751" y="2971"/>
                    </a:lnTo>
                    <a:lnTo>
                      <a:pt x="5737" y="2971"/>
                    </a:lnTo>
                    <a:lnTo>
                      <a:pt x="5724" y="2971"/>
                    </a:lnTo>
                    <a:lnTo>
                      <a:pt x="5711" y="2971"/>
                    </a:lnTo>
                    <a:lnTo>
                      <a:pt x="5705" y="2964"/>
                    </a:lnTo>
                    <a:lnTo>
                      <a:pt x="5700" y="2957"/>
                    </a:lnTo>
                    <a:lnTo>
                      <a:pt x="5694" y="2950"/>
                    </a:lnTo>
                    <a:lnTo>
                      <a:pt x="5686" y="2944"/>
                    </a:lnTo>
                    <a:lnTo>
                      <a:pt x="5671" y="2934"/>
                    </a:lnTo>
                    <a:lnTo>
                      <a:pt x="5653" y="2925"/>
                    </a:lnTo>
                    <a:lnTo>
                      <a:pt x="5637" y="2914"/>
                    </a:lnTo>
                    <a:lnTo>
                      <a:pt x="5622" y="2905"/>
                    </a:lnTo>
                    <a:lnTo>
                      <a:pt x="5616" y="2899"/>
                    </a:lnTo>
                    <a:lnTo>
                      <a:pt x="5610" y="2893"/>
                    </a:lnTo>
                    <a:lnTo>
                      <a:pt x="5606" y="2887"/>
                    </a:lnTo>
                    <a:lnTo>
                      <a:pt x="5601" y="2882"/>
                    </a:lnTo>
                    <a:lnTo>
                      <a:pt x="5594" y="2865"/>
                    </a:lnTo>
                    <a:lnTo>
                      <a:pt x="5590" y="2852"/>
                    </a:lnTo>
                    <a:lnTo>
                      <a:pt x="5588" y="2840"/>
                    </a:lnTo>
                    <a:lnTo>
                      <a:pt x="5588" y="2829"/>
                    </a:lnTo>
                    <a:lnTo>
                      <a:pt x="5590" y="2811"/>
                    </a:lnTo>
                    <a:lnTo>
                      <a:pt x="5593" y="2797"/>
                    </a:lnTo>
                    <a:lnTo>
                      <a:pt x="5592" y="2792"/>
                    </a:lnTo>
                    <a:lnTo>
                      <a:pt x="5590" y="2787"/>
                    </a:lnTo>
                    <a:lnTo>
                      <a:pt x="5586" y="2784"/>
                    </a:lnTo>
                    <a:lnTo>
                      <a:pt x="5579" y="2780"/>
                    </a:lnTo>
                    <a:lnTo>
                      <a:pt x="5568" y="2778"/>
                    </a:lnTo>
                    <a:lnTo>
                      <a:pt x="5554" y="2776"/>
                    </a:lnTo>
                    <a:lnTo>
                      <a:pt x="5536" y="2775"/>
                    </a:lnTo>
                    <a:lnTo>
                      <a:pt x="5511" y="2772"/>
                    </a:lnTo>
                    <a:lnTo>
                      <a:pt x="5511" y="2758"/>
                    </a:lnTo>
                    <a:lnTo>
                      <a:pt x="5511" y="2744"/>
                    </a:lnTo>
                    <a:lnTo>
                      <a:pt x="5511" y="2732"/>
                    </a:lnTo>
                    <a:lnTo>
                      <a:pt x="5511" y="2719"/>
                    </a:lnTo>
                    <a:lnTo>
                      <a:pt x="5491" y="2717"/>
                    </a:lnTo>
                    <a:lnTo>
                      <a:pt x="5474" y="2712"/>
                    </a:lnTo>
                    <a:lnTo>
                      <a:pt x="5463" y="2708"/>
                    </a:lnTo>
                    <a:lnTo>
                      <a:pt x="5452" y="2703"/>
                    </a:lnTo>
                    <a:lnTo>
                      <a:pt x="5443" y="2698"/>
                    </a:lnTo>
                    <a:lnTo>
                      <a:pt x="5432" y="2692"/>
                    </a:lnTo>
                    <a:lnTo>
                      <a:pt x="5419" y="2687"/>
                    </a:lnTo>
                    <a:lnTo>
                      <a:pt x="5401" y="2682"/>
                    </a:lnTo>
                    <a:lnTo>
                      <a:pt x="5396" y="2667"/>
                    </a:lnTo>
                    <a:lnTo>
                      <a:pt x="5391" y="2651"/>
                    </a:lnTo>
                    <a:lnTo>
                      <a:pt x="5384" y="2635"/>
                    </a:lnTo>
                    <a:lnTo>
                      <a:pt x="5376" y="2619"/>
                    </a:lnTo>
                    <a:lnTo>
                      <a:pt x="5370" y="2603"/>
                    </a:lnTo>
                    <a:lnTo>
                      <a:pt x="5365" y="2586"/>
                    </a:lnTo>
                    <a:lnTo>
                      <a:pt x="5364" y="2578"/>
                    </a:lnTo>
                    <a:lnTo>
                      <a:pt x="5363" y="2570"/>
                    </a:lnTo>
                    <a:lnTo>
                      <a:pt x="5364" y="2562"/>
                    </a:lnTo>
                    <a:lnTo>
                      <a:pt x="5366" y="2555"/>
                    </a:lnTo>
                    <a:lnTo>
                      <a:pt x="5376" y="2555"/>
                    </a:lnTo>
                    <a:lnTo>
                      <a:pt x="5384" y="2555"/>
                    </a:lnTo>
                    <a:lnTo>
                      <a:pt x="5388" y="2546"/>
                    </a:lnTo>
                    <a:lnTo>
                      <a:pt x="5392" y="2538"/>
                    </a:lnTo>
                    <a:lnTo>
                      <a:pt x="5394" y="2531"/>
                    </a:lnTo>
                    <a:lnTo>
                      <a:pt x="5396" y="2524"/>
                    </a:lnTo>
                    <a:lnTo>
                      <a:pt x="5398" y="2507"/>
                    </a:lnTo>
                    <a:lnTo>
                      <a:pt x="5401" y="2482"/>
                    </a:lnTo>
                    <a:lnTo>
                      <a:pt x="5424" y="2482"/>
                    </a:lnTo>
                    <a:lnTo>
                      <a:pt x="5448" y="2482"/>
                    </a:lnTo>
                    <a:lnTo>
                      <a:pt x="5471" y="2482"/>
                    </a:lnTo>
                    <a:lnTo>
                      <a:pt x="5494" y="2482"/>
                    </a:lnTo>
                    <a:lnTo>
                      <a:pt x="5501" y="2461"/>
                    </a:lnTo>
                    <a:lnTo>
                      <a:pt x="5506" y="2442"/>
                    </a:lnTo>
                    <a:lnTo>
                      <a:pt x="5509" y="2421"/>
                    </a:lnTo>
                    <a:lnTo>
                      <a:pt x="5511" y="2392"/>
                    </a:lnTo>
                    <a:lnTo>
                      <a:pt x="5502" y="2392"/>
                    </a:lnTo>
                    <a:lnTo>
                      <a:pt x="5494" y="2392"/>
                    </a:lnTo>
                    <a:lnTo>
                      <a:pt x="5494" y="2378"/>
                    </a:lnTo>
                    <a:lnTo>
                      <a:pt x="5494" y="2364"/>
                    </a:lnTo>
                    <a:lnTo>
                      <a:pt x="5494" y="2351"/>
                    </a:lnTo>
                    <a:lnTo>
                      <a:pt x="5494" y="2338"/>
                    </a:lnTo>
                    <a:lnTo>
                      <a:pt x="5524" y="2319"/>
                    </a:lnTo>
                    <a:lnTo>
                      <a:pt x="5553" y="2301"/>
                    </a:lnTo>
                    <a:lnTo>
                      <a:pt x="5583" y="2282"/>
                    </a:lnTo>
                    <a:lnTo>
                      <a:pt x="5618" y="2263"/>
                    </a:lnTo>
                    <a:lnTo>
                      <a:pt x="5610" y="2254"/>
                    </a:lnTo>
                    <a:lnTo>
                      <a:pt x="5607" y="2252"/>
                    </a:lnTo>
                    <a:lnTo>
                      <a:pt x="5601" y="2251"/>
                    </a:lnTo>
                    <a:lnTo>
                      <a:pt x="5583" y="2246"/>
                    </a:lnTo>
                    <a:lnTo>
                      <a:pt x="5575" y="2233"/>
                    </a:lnTo>
                    <a:lnTo>
                      <a:pt x="5570" y="2225"/>
                    </a:lnTo>
                    <a:lnTo>
                      <a:pt x="5565" y="2222"/>
                    </a:lnTo>
                    <a:lnTo>
                      <a:pt x="5561" y="2220"/>
                    </a:lnTo>
                    <a:lnTo>
                      <a:pt x="5557" y="2220"/>
                    </a:lnTo>
                    <a:lnTo>
                      <a:pt x="5551" y="2220"/>
                    </a:lnTo>
                    <a:lnTo>
                      <a:pt x="5542" y="2217"/>
                    </a:lnTo>
                    <a:lnTo>
                      <a:pt x="5529" y="2210"/>
                    </a:lnTo>
                    <a:lnTo>
                      <a:pt x="5529" y="2201"/>
                    </a:lnTo>
                    <a:lnTo>
                      <a:pt x="5529" y="2192"/>
                    </a:lnTo>
                    <a:lnTo>
                      <a:pt x="5520" y="2192"/>
                    </a:lnTo>
                    <a:lnTo>
                      <a:pt x="5510" y="2192"/>
                    </a:lnTo>
                    <a:lnTo>
                      <a:pt x="5502" y="2192"/>
                    </a:lnTo>
                    <a:lnTo>
                      <a:pt x="5494" y="2192"/>
                    </a:lnTo>
                    <a:lnTo>
                      <a:pt x="5489" y="2183"/>
                    </a:lnTo>
                    <a:lnTo>
                      <a:pt x="5485" y="2175"/>
                    </a:lnTo>
                    <a:lnTo>
                      <a:pt x="5479" y="2166"/>
                    </a:lnTo>
                    <a:lnTo>
                      <a:pt x="5474" y="2156"/>
                    </a:lnTo>
                    <a:lnTo>
                      <a:pt x="5452" y="2156"/>
                    </a:lnTo>
                    <a:lnTo>
                      <a:pt x="5429" y="2156"/>
                    </a:lnTo>
                    <a:lnTo>
                      <a:pt x="5406" y="2156"/>
                    </a:lnTo>
                    <a:lnTo>
                      <a:pt x="5384" y="2156"/>
                    </a:lnTo>
                    <a:lnTo>
                      <a:pt x="5387" y="2131"/>
                    </a:lnTo>
                    <a:lnTo>
                      <a:pt x="5390" y="2113"/>
                    </a:lnTo>
                    <a:lnTo>
                      <a:pt x="5391" y="2106"/>
                    </a:lnTo>
                    <a:lnTo>
                      <a:pt x="5393" y="2100"/>
                    </a:lnTo>
                    <a:lnTo>
                      <a:pt x="5396" y="2093"/>
                    </a:lnTo>
                    <a:lnTo>
                      <a:pt x="5401" y="2083"/>
                    </a:lnTo>
                    <a:lnTo>
                      <a:pt x="5410" y="2083"/>
                    </a:lnTo>
                    <a:lnTo>
                      <a:pt x="5421" y="2083"/>
                    </a:lnTo>
                    <a:lnTo>
                      <a:pt x="5421" y="2065"/>
                    </a:lnTo>
                    <a:lnTo>
                      <a:pt x="5421" y="2046"/>
                    </a:lnTo>
                    <a:lnTo>
                      <a:pt x="5421" y="2029"/>
                    </a:lnTo>
                    <a:lnTo>
                      <a:pt x="5421" y="2010"/>
                    </a:lnTo>
                    <a:lnTo>
                      <a:pt x="5443" y="1997"/>
                    </a:lnTo>
                    <a:lnTo>
                      <a:pt x="5466" y="1983"/>
                    </a:lnTo>
                    <a:lnTo>
                      <a:pt x="5489" y="1971"/>
                    </a:lnTo>
                    <a:lnTo>
                      <a:pt x="5511" y="1957"/>
                    </a:lnTo>
                    <a:lnTo>
                      <a:pt x="5511" y="1947"/>
                    </a:lnTo>
                    <a:lnTo>
                      <a:pt x="5511" y="1938"/>
                    </a:lnTo>
                    <a:lnTo>
                      <a:pt x="5511" y="1929"/>
                    </a:lnTo>
                    <a:lnTo>
                      <a:pt x="5511" y="1919"/>
                    </a:lnTo>
                    <a:lnTo>
                      <a:pt x="5520" y="1919"/>
                    </a:lnTo>
                    <a:lnTo>
                      <a:pt x="5529" y="1919"/>
                    </a:lnTo>
                    <a:lnTo>
                      <a:pt x="5534" y="1904"/>
                    </a:lnTo>
                    <a:lnTo>
                      <a:pt x="5535" y="1892"/>
                    </a:lnTo>
                    <a:lnTo>
                      <a:pt x="5535" y="1880"/>
                    </a:lnTo>
                    <a:lnTo>
                      <a:pt x="5534" y="1869"/>
                    </a:lnTo>
                    <a:lnTo>
                      <a:pt x="5530" y="1859"/>
                    </a:lnTo>
                    <a:lnTo>
                      <a:pt x="5527" y="1850"/>
                    </a:lnTo>
                    <a:lnTo>
                      <a:pt x="5522" y="1840"/>
                    </a:lnTo>
                    <a:lnTo>
                      <a:pt x="5516" y="1831"/>
                    </a:lnTo>
                    <a:lnTo>
                      <a:pt x="5511" y="1822"/>
                    </a:lnTo>
                    <a:lnTo>
                      <a:pt x="5506" y="1813"/>
                    </a:lnTo>
                    <a:lnTo>
                      <a:pt x="5501" y="1802"/>
                    </a:lnTo>
                    <a:lnTo>
                      <a:pt x="5496" y="1792"/>
                    </a:lnTo>
                    <a:lnTo>
                      <a:pt x="5494" y="1780"/>
                    </a:lnTo>
                    <a:lnTo>
                      <a:pt x="5492" y="1767"/>
                    </a:lnTo>
                    <a:lnTo>
                      <a:pt x="5492" y="1753"/>
                    </a:lnTo>
                    <a:lnTo>
                      <a:pt x="5494" y="1738"/>
                    </a:lnTo>
                    <a:lnTo>
                      <a:pt x="5502" y="1738"/>
                    </a:lnTo>
                    <a:lnTo>
                      <a:pt x="5511" y="1738"/>
                    </a:lnTo>
                    <a:lnTo>
                      <a:pt x="5511" y="1730"/>
                    </a:lnTo>
                    <a:lnTo>
                      <a:pt x="5511" y="1721"/>
                    </a:lnTo>
                    <a:lnTo>
                      <a:pt x="5507" y="1717"/>
                    </a:lnTo>
                    <a:lnTo>
                      <a:pt x="5498" y="1706"/>
                    </a:lnTo>
                    <a:lnTo>
                      <a:pt x="5493" y="1697"/>
                    </a:lnTo>
                    <a:lnTo>
                      <a:pt x="5491" y="1688"/>
                    </a:lnTo>
                    <a:lnTo>
                      <a:pt x="5491" y="1682"/>
                    </a:lnTo>
                    <a:lnTo>
                      <a:pt x="5491" y="1677"/>
                    </a:lnTo>
                    <a:lnTo>
                      <a:pt x="5492" y="1671"/>
                    </a:lnTo>
                    <a:lnTo>
                      <a:pt x="5494" y="1665"/>
                    </a:lnTo>
                    <a:lnTo>
                      <a:pt x="5502" y="1661"/>
                    </a:lnTo>
                    <a:lnTo>
                      <a:pt x="5510" y="1657"/>
                    </a:lnTo>
                    <a:lnTo>
                      <a:pt x="5520" y="1652"/>
                    </a:lnTo>
                    <a:lnTo>
                      <a:pt x="5529" y="1647"/>
                    </a:lnTo>
                    <a:lnTo>
                      <a:pt x="5529" y="1625"/>
                    </a:lnTo>
                    <a:lnTo>
                      <a:pt x="5529" y="1602"/>
                    </a:lnTo>
                    <a:lnTo>
                      <a:pt x="5529" y="1580"/>
                    </a:lnTo>
                    <a:lnTo>
                      <a:pt x="5529" y="1558"/>
                    </a:lnTo>
                    <a:lnTo>
                      <a:pt x="5516" y="1552"/>
                    </a:lnTo>
                    <a:lnTo>
                      <a:pt x="5502" y="1549"/>
                    </a:lnTo>
                    <a:lnTo>
                      <a:pt x="5488" y="1544"/>
                    </a:lnTo>
                    <a:lnTo>
                      <a:pt x="5474" y="1541"/>
                    </a:lnTo>
                    <a:lnTo>
                      <a:pt x="5474" y="1531"/>
                    </a:lnTo>
                    <a:lnTo>
                      <a:pt x="5474" y="1522"/>
                    </a:lnTo>
                    <a:lnTo>
                      <a:pt x="5474" y="1513"/>
                    </a:lnTo>
                    <a:lnTo>
                      <a:pt x="5474" y="1503"/>
                    </a:lnTo>
                    <a:lnTo>
                      <a:pt x="5441" y="1520"/>
                    </a:lnTo>
                    <a:lnTo>
                      <a:pt x="5409" y="1536"/>
                    </a:lnTo>
                    <a:lnTo>
                      <a:pt x="5393" y="1543"/>
                    </a:lnTo>
                    <a:lnTo>
                      <a:pt x="5374" y="1550"/>
                    </a:lnTo>
                    <a:lnTo>
                      <a:pt x="5355" y="1555"/>
                    </a:lnTo>
                    <a:lnTo>
                      <a:pt x="5330" y="1558"/>
                    </a:lnTo>
                    <a:lnTo>
                      <a:pt x="5326" y="1544"/>
                    </a:lnTo>
                    <a:lnTo>
                      <a:pt x="5321" y="1530"/>
                    </a:lnTo>
                    <a:lnTo>
                      <a:pt x="5316" y="1516"/>
                    </a:lnTo>
                    <a:lnTo>
                      <a:pt x="5312" y="1503"/>
                    </a:lnTo>
                    <a:lnTo>
                      <a:pt x="5288" y="1499"/>
                    </a:lnTo>
                    <a:lnTo>
                      <a:pt x="5266" y="1494"/>
                    </a:lnTo>
                    <a:lnTo>
                      <a:pt x="5243" y="1489"/>
                    </a:lnTo>
                    <a:lnTo>
                      <a:pt x="5220" y="1485"/>
                    </a:lnTo>
                    <a:lnTo>
                      <a:pt x="5220" y="1494"/>
                    </a:lnTo>
                    <a:lnTo>
                      <a:pt x="5220" y="1503"/>
                    </a:lnTo>
                    <a:lnTo>
                      <a:pt x="5198" y="1503"/>
                    </a:lnTo>
                    <a:lnTo>
                      <a:pt x="5176" y="1503"/>
                    </a:lnTo>
                    <a:lnTo>
                      <a:pt x="5153" y="1503"/>
                    </a:lnTo>
                    <a:lnTo>
                      <a:pt x="5129" y="1503"/>
                    </a:lnTo>
                    <a:lnTo>
                      <a:pt x="5129" y="1494"/>
                    </a:lnTo>
                    <a:lnTo>
                      <a:pt x="5129" y="1485"/>
                    </a:lnTo>
                    <a:lnTo>
                      <a:pt x="5129" y="1477"/>
                    </a:lnTo>
                    <a:lnTo>
                      <a:pt x="5129" y="1467"/>
                    </a:lnTo>
                    <a:lnTo>
                      <a:pt x="5117" y="1463"/>
                    </a:lnTo>
                    <a:lnTo>
                      <a:pt x="5105" y="1458"/>
                    </a:lnTo>
                    <a:lnTo>
                      <a:pt x="5096" y="1452"/>
                    </a:lnTo>
                    <a:lnTo>
                      <a:pt x="5089" y="1445"/>
                    </a:lnTo>
                    <a:lnTo>
                      <a:pt x="5083" y="1438"/>
                    </a:lnTo>
                    <a:lnTo>
                      <a:pt x="5078" y="1430"/>
                    </a:lnTo>
                    <a:lnTo>
                      <a:pt x="5075" y="1421"/>
                    </a:lnTo>
                    <a:lnTo>
                      <a:pt x="5073" y="1412"/>
                    </a:lnTo>
                    <a:lnTo>
                      <a:pt x="5071" y="1401"/>
                    </a:lnTo>
                    <a:lnTo>
                      <a:pt x="5071" y="1391"/>
                    </a:lnTo>
                    <a:lnTo>
                      <a:pt x="5071" y="1378"/>
                    </a:lnTo>
                    <a:lnTo>
                      <a:pt x="5071" y="1365"/>
                    </a:lnTo>
                    <a:lnTo>
                      <a:pt x="5074" y="1337"/>
                    </a:lnTo>
                    <a:lnTo>
                      <a:pt x="5076" y="1305"/>
                    </a:lnTo>
                    <a:lnTo>
                      <a:pt x="5063" y="1305"/>
                    </a:lnTo>
                    <a:lnTo>
                      <a:pt x="5049" y="1305"/>
                    </a:lnTo>
                    <a:lnTo>
                      <a:pt x="5037" y="1305"/>
                    </a:lnTo>
                    <a:lnTo>
                      <a:pt x="5023" y="1305"/>
                    </a:lnTo>
                    <a:lnTo>
                      <a:pt x="5023" y="1292"/>
                    </a:lnTo>
                    <a:lnTo>
                      <a:pt x="5023" y="1278"/>
                    </a:lnTo>
                    <a:lnTo>
                      <a:pt x="5023" y="1264"/>
                    </a:lnTo>
                    <a:lnTo>
                      <a:pt x="5023" y="1250"/>
                    </a:lnTo>
                    <a:lnTo>
                      <a:pt x="4994" y="1248"/>
                    </a:lnTo>
                    <a:lnTo>
                      <a:pt x="4971" y="1244"/>
                    </a:lnTo>
                    <a:lnTo>
                      <a:pt x="4956" y="1240"/>
                    </a:lnTo>
                    <a:lnTo>
                      <a:pt x="4945" y="1234"/>
                    </a:lnTo>
                    <a:lnTo>
                      <a:pt x="4934" y="1229"/>
                    </a:lnTo>
                    <a:lnTo>
                      <a:pt x="4920" y="1223"/>
                    </a:lnTo>
                    <a:lnTo>
                      <a:pt x="4902" y="1219"/>
                    </a:lnTo>
                    <a:lnTo>
                      <a:pt x="4876" y="1214"/>
                    </a:lnTo>
                    <a:lnTo>
                      <a:pt x="4872" y="1187"/>
                    </a:lnTo>
                    <a:lnTo>
                      <a:pt x="4867" y="1159"/>
                    </a:lnTo>
                    <a:lnTo>
                      <a:pt x="4862" y="1133"/>
                    </a:lnTo>
                    <a:lnTo>
                      <a:pt x="4858" y="1106"/>
                    </a:lnTo>
                    <a:lnTo>
                      <a:pt x="4853" y="1078"/>
                    </a:lnTo>
                    <a:lnTo>
                      <a:pt x="4850" y="1051"/>
                    </a:lnTo>
                    <a:lnTo>
                      <a:pt x="4845" y="1024"/>
                    </a:lnTo>
                    <a:lnTo>
                      <a:pt x="4841" y="997"/>
                    </a:lnTo>
                    <a:lnTo>
                      <a:pt x="4862" y="984"/>
                    </a:lnTo>
                    <a:lnTo>
                      <a:pt x="4877" y="974"/>
                    </a:lnTo>
                    <a:lnTo>
                      <a:pt x="4887" y="970"/>
                    </a:lnTo>
                    <a:lnTo>
                      <a:pt x="4897" y="967"/>
                    </a:lnTo>
                    <a:lnTo>
                      <a:pt x="4912" y="963"/>
                    </a:lnTo>
                    <a:lnTo>
                      <a:pt x="4932" y="961"/>
                    </a:lnTo>
                    <a:lnTo>
                      <a:pt x="4932" y="947"/>
                    </a:lnTo>
                    <a:lnTo>
                      <a:pt x="4932" y="933"/>
                    </a:lnTo>
                    <a:lnTo>
                      <a:pt x="4932" y="919"/>
                    </a:lnTo>
                    <a:lnTo>
                      <a:pt x="4932" y="906"/>
                    </a:lnTo>
                    <a:lnTo>
                      <a:pt x="4949" y="901"/>
                    </a:lnTo>
                    <a:lnTo>
                      <a:pt x="4967" y="897"/>
                    </a:lnTo>
                    <a:lnTo>
                      <a:pt x="4985" y="892"/>
                    </a:lnTo>
                    <a:lnTo>
                      <a:pt x="5003" y="889"/>
                    </a:lnTo>
                    <a:lnTo>
                      <a:pt x="4998" y="861"/>
                    </a:lnTo>
                    <a:lnTo>
                      <a:pt x="4994" y="834"/>
                    </a:lnTo>
                    <a:lnTo>
                      <a:pt x="4990" y="806"/>
                    </a:lnTo>
                    <a:lnTo>
                      <a:pt x="4985" y="778"/>
                    </a:lnTo>
                    <a:lnTo>
                      <a:pt x="4976" y="778"/>
                    </a:lnTo>
                    <a:lnTo>
                      <a:pt x="4967" y="778"/>
                    </a:lnTo>
                    <a:lnTo>
                      <a:pt x="4959" y="778"/>
                    </a:lnTo>
                    <a:lnTo>
                      <a:pt x="4949" y="778"/>
                    </a:lnTo>
                    <a:lnTo>
                      <a:pt x="4952" y="749"/>
                    </a:lnTo>
                    <a:lnTo>
                      <a:pt x="4954" y="720"/>
                    </a:lnTo>
                    <a:lnTo>
                      <a:pt x="4956" y="690"/>
                    </a:lnTo>
                    <a:lnTo>
                      <a:pt x="4959" y="661"/>
                    </a:lnTo>
                    <a:lnTo>
                      <a:pt x="4961" y="632"/>
                    </a:lnTo>
                    <a:lnTo>
                      <a:pt x="4963" y="603"/>
                    </a:lnTo>
                    <a:lnTo>
                      <a:pt x="4965" y="573"/>
                    </a:lnTo>
                    <a:lnTo>
                      <a:pt x="4967" y="544"/>
                    </a:lnTo>
                    <a:lnTo>
                      <a:pt x="4959" y="544"/>
                    </a:lnTo>
                    <a:lnTo>
                      <a:pt x="4949" y="544"/>
                    </a:lnTo>
                    <a:lnTo>
                      <a:pt x="4941" y="544"/>
                    </a:lnTo>
                    <a:lnTo>
                      <a:pt x="4932" y="544"/>
                    </a:lnTo>
                    <a:lnTo>
                      <a:pt x="4932" y="520"/>
                    </a:lnTo>
                    <a:lnTo>
                      <a:pt x="4932" y="498"/>
                    </a:lnTo>
                    <a:lnTo>
                      <a:pt x="4932" y="476"/>
                    </a:lnTo>
                    <a:lnTo>
                      <a:pt x="4932" y="454"/>
                    </a:lnTo>
                    <a:lnTo>
                      <a:pt x="4940" y="454"/>
                    </a:lnTo>
                    <a:lnTo>
                      <a:pt x="4949" y="454"/>
                    </a:lnTo>
                    <a:lnTo>
                      <a:pt x="4949" y="444"/>
                    </a:lnTo>
                    <a:lnTo>
                      <a:pt x="4949" y="434"/>
                    </a:lnTo>
                    <a:lnTo>
                      <a:pt x="4962" y="434"/>
                    </a:lnTo>
                    <a:lnTo>
                      <a:pt x="4976" y="434"/>
                    </a:lnTo>
                    <a:lnTo>
                      <a:pt x="4990" y="434"/>
                    </a:lnTo>
                    <a:lnTo>
                      <a:pt x="5003" y="434"/>
                    </a:lnTo>
                    <a:lnTo>
                      <a:pt x="5003" y="426"/>
                    </a:lnTo>
                    <a:lnTo>
                      <a:pt x="5003" y="417"/>
                    </a:lnTo>
                    <a:lnTo>
                      <a:pt x="4973" y="411"/>
                    </a:lnTo>
                    <a:lnTo>
                      <a:pt x="4940" y="404"/>
                    </a:lnTo>
                    <a:lnTo>
                      <a:pt x="4925" y="398"/>
                    </a:lnTo>
                    <a:lnTo>
                      <a:pt x="4911" y="394"/>
                    </a:lnTo>
                    <a:lnTo>
                      <a:pt x="4905" y="390"/>
                    </a:lnTo>
                    <a:lnTo>
                      <a:pt x="4901" y="387"/>
                    </a:lnTo>
                    <a:lnTo>
                      <a:pt x="4897" y="384"/>
                    </a:lnTo>
                    <a:lnTo>
                      <a:pt x="4895" y="381"/>
                    </a:lnTo>
                    <a:lnTo>
                      <a:pt x="4895" y="353"/>
                    </a:lnTo>
                    <a:lnTo>
                      <a:pt x="4895" y="325"/>
                    </a:lnTo>
                    <a:lnTo>
                      <a:pt x="4895" y="298"/>
                    </a:lnTo>
                    <a:lnTo>
                      <a:pt x="4895" y="271"/>
                    </a:lnTo>
                    <a:lnTo>
                      <a:pt x="4886" y="271"/>
                    </a:lnTo>
                    <a:lnTo>
                      <a:pt x="4876" y="271"/>
                    </a:lnTo>
                    <a:lnTo>
                      <a:pt x="4866" y="257"/>
                    </a:lnTo>
                    <a:lnTo>
                      <a:pt x="4857" y="245"/>
                    </a:lnTo>
                    <a:lnTo>
                      <a:pt x="4848" y="236"/>
                    </a:lnTo>
                    <a:lnTo>
                      <a:pt x="4839" y="230"/>
                    </a:lnTo>
                    <a:lnTo>
                      <a:pt x="4827" y="225"/>
                    </a:lnTo>
                    <a:lnTo>
                      <a:pt x="4812" y="222"/>
                    </a:lnTo>
                    <a:lnTo>
                      <a:pt x="4794" y="218"/>
                    </a:lnTo>
                    <a:lnTo>
                      <a:pt x="4768" y="216"/>
                    </a:lnTo>
                    <a:lnTo>
                      <a:pt x="4762" y="194"/>
                    </a:lnTo>
                    <a:lnTo>
                      <a:pt x="4755" y="173"/>
                    </a:lnTo>
                    <a:lnTo>
                      <a:pt x="4746" y="152"/>
                    </a:lnTo>
                    <a:lnTo>
                      <a:pt x="4736" y="132"/>
                    </a:lnTo>
                    <a:lnTo>
                      <a:pt x="4723" y="115"/>
                    </a:lnTo>
                    <a:lnTo>
                      <a:pt x="4709" y="99"/>
                    </a:lnTo>
                    <a:lnTo>
                      <a:pt x="4702" y="90"/>
                    </a:lnTo>
                    <a:lnTo>
                      <a:pt x="4694" y="83"/>
                    </a:lnTo>
                    <a:lnTo>
                      <a:pt x="4686" y="78"/>
                    </a:lnTo>
                    <a:lnTo>
                      <a:pt x="4678" y="72"/>
                    </a:lnTo>
                    <a:lnTo>
                      <a:pt x="4678" y="63"/>
                    </a:lnTo>
                    <a:lnTo>
                      <a:pt x="4678" y="53"/>
                    </a:lnTo>
                    <a:lnTo>
                      <a:pt x="4664" y="53"/>
                    </a:lnTo>
                    <a:lnTo>
                      <a:pt x="4650" y="53"/>
                    </a:lnTo>
                    <a:lnTo>
                      <a:pt x="4637" y="53"/>
                    </a:lnTo>
                    <a:lnTo>
                      <a:pt x="4623" y="53"/>
                    </a:lnTo>
                    <a:lnTo>
                      <a:pt x="4623" y="63"/>
                    </a:lnTo>
                    <a:lnTo>
                      <a:pt x="4623" y="72"/>
                    </a:lnTo>
                    <a:lnTo>
                      <a:pt x="4623" y="80"/>
                    </a:lnTo>
                    <a:lnTo>
                      <a:pt x="4623" y="89"/>
                    </a:lnTo>
                    <a:lnTo>
                      <a:pt x="4602" y="87"/>
                    </a:lnTo>
                    <a:lnTo>
                      <a:pt x="4587" y="82"/>
                    </a:lnTo>
                    <a:lnTo>
                      <a:pt x="4574" y="79"/>
                    </a:lnTo>
                    <a:lnTo>
                      <a:pt x="4565" y="74"/>
                    </a:lnTo>
                    <a:lnTo>
                      <a:pt x="4555" y="68"/>
                    </a:lnTo>
                    <a:lnTo>
                      <a:pt x="4544" y="64"/>
                    </a:lnTo>
                    <a:lnTo>
                      <a:pt x="4531" y="58"/>
                    </a:lnTo>
                    <a:lnTo>
                      <a:pt x="4514" y="53"/>
                    </a:lnTo>
                    <a:lnTo>
                      <a:pt x="4514" y="40"/>
                    </a:lnTo>
                    <a:lnTo>
                      <a:pt x="4514" y="27"/>
                    </a:lnTo>
                    <a:lnTo>
                      <a:pt x="4514" y="14"/>
                    </a:lnTo>
                    <a:lnTo>
                      <a:pt x="4514" y="0"/>
                    </a:lnTo>
                    <a:lnTo>
                      <a:pt x="4501" y="0"/>
                    </a:lnTo>
                    <a:lnTo>
                      <a:pt x="4487" y="0"/>
                    </a:lnTo>
                    <a:lnTo>
                      <a:pt x="4473" y="0"/>
                    </a:lnTo>
                    <a:lnTo>
                      <a:pt x="4461" y="0"/>
                    </a:lnTo>
                    <a:close/>
                    <a:moveTo>
                      <a:pt x="2565" y="1688"/>
                    </a:moveTo>
                    <a:lnTo>
                      <a:pt x="2565" y="1687"/>
                    </a:lnTo>
                    <a:lnTo>
                      <a:pt x="2603" y="1672"/>
                    </a:lnTo>
                    <a:lnTo>
                      <a:pt x="2620" y="1666"/>
                    </a:lnTo>
                    <a:lnTo>
                      <a:pt x="2636" y="1660"/>
                    </a:lnTo>
                    <a:lnTo>
                      <a:pt x="2652" y="1657"/>
                    </a:lnTo>
                    <a:lnTo>
                      <a:pt x="2669" y="1653"/>
                    </a:lnTo>
                    <a:lnTo>
                      <a:pt x="2685" y="1652"/>
                    </a:lnTo>
                    <a:lnTo>
                      <a:pt x="2702" y="1650"/>
                    </a:lnTo>
                    <a:lnTo>
                      <a:pt x="2720" y="1650"/>
                    </a:lnTo>
                    <a:lnTo>
                      <a:pt x="2737" y="1650"/>
                    </a:lnTo>
                    <a:lnTo>
                      <a:pt x="2757" y="1650"/>
                    </a:lnTo>
                    <a:lnTo>
                      <a:pt x="2757" y="1617"/>
                    </a:lnTo>
                    <a:lnTo>
                      <a:pt x="2841" y="1631"/>
                    </a:lnTo>
                    <a:lnTo>
                      <a:pt x="2852" y="1634"/>
                    </a:lnTo>
                    <a:lnTo>
                      <a:pt x="2864" y="1636"/>
                    </a:lnTo>
                    <a:lnTo>
                      <a:pt x="2875" y="1637"/>
                    </a:lnTo>
                    <a:lnTo>
                      <a:pt x="2888" y="1639"/>
                    </a:lnTo>
                    <a:lnTo>
                      <a:pt x="2900" y="1593"/>
                    </a:lnTo>
                    <a:lnTo>
                      <a:pt x="2956" y="1593"/>
                    </a:lnTo>
                    <a:lnTo>
                      <a:pt x="2985" y="1593"/>
                    </a:lnTo>
                    <a:lnTo>
                      <a:pt x="3015" y="1593"/>
                    </a:lnTo>
                    <a:lnTo>
                      <a:pt x="3044" y="1593"/>
                    </a:lnTo>
                    <a:lnTo>
                      <a:pt x="3073" y="1593"/>
                    </a:lnTo>
                    <a:lnTo>
                      <a:pt x="3103" y="1593"/>
                    </a:lnTo>
                    <a:lnTo>
                      <a:pt x="3132" y="1593"/>
                    </a:lnTo>
                    <a:lnTo>
                      <a:pt x="3162" y="1593"/>
                    </a:lnTo>
                    <a:lnTo>
                      <a:pt x="3191" y="1593"/>
                    </a:lnTo>
                    <a:lnTo>
                      <a:pt x="3263" y="1593"/>
                    </a:lnTo>
                    <a:lnTo>
                      <a:pt x="3263" y="1665"/>
                    </a:lnTo>
                    <a:lnTo>
                      <a:pt x="3263" y="1665"/>
                    </a:lnTo>
                    <a:lnTo>
                      <a:pt x="3263" y="1665"/>
                    </a:lnTo>
                    <a:lnTo>
                      <a:pt x="3270" y="1667"/>
                    </a:lnTo>
                    <a:lnTo>
                      <a:pt x="3277" y="1668"/>
                    </a:lnTo>
                    <a:lnTo>
                      <a:pt x="3334" y="1680"/>
                    </a:lnTo>
                    <a:lnTo>
                      <a:pt x="3334" y="1721"/>
                    </a:lnTo>
                    <a:lnTo>
                      <a:pt x="3343" y="1721"/>
                    </a:lnTo>
                    <a:lnTo>
                      <a:pt x="3354" y="1721"/>
                    </a:lnTo>
                    <a:lnTo>
                      <a:pt x="3435" y="1721"/>
                    </a:lnTo>
                    <a:lnTo>
                      <a:pt x="3425" y="1801"/>
                    </a:lnTo>
                    <a:lnTo>
                      <a:pt x="3422" y="1816"/>
                    </a:lnTo>
                    <a:lnTo>
                      <a:pt x="3420" y="1830"/>
                    </a:lnTo>
                    <a:lnTo>
                      <a:pt x="3432" y="1830"/>
                    </a:lnTo>
                    <a:lnTo>
                      <a:pt x="3444" y="1830"/>
                    </a:lnTo>
                    <a:lnTo>
                      <a:pt x="3515" y="1830"/>
                    </a:lnTo>
                    <a:lnTo>
                      <a:pt x="3515" y="1867"/>
                    </a:lnTo>
                    <a:lnTo>
                      <a:pt x="3572" y="1867"/>
                    </a:lnTo>
                    <a:lnTo>
                      <a:pt x="3572" y="1939"/>
                    </a:lnTo>
                    <a:lnTo>
                      <a:pt x="3572" y="1947"/>
                    </a:lnTo>
                    <a:lnTo>
                      <a:pt x="3572" y="1957"/>
                    </a:lnTo>
                    <a:lnTo>
                      <a:pt x="3572" y="1965"/>
                    </a:lnTo>
                    <a:lnTo>
                      <a:pt x="3572" y="1974"/>
                    </a:lnTo>
                    <a:lnTo>
                      <a:pt x="3581" y="1975"/>
                    </a:lnTo>
                    <a:lnTo>
                      <a:pt x="3593" y="1975"/>
                    </a:lnTo>
                    <a:lnTo>
                      <a:pt x="3651" y="1979"/>
                    </a:lnTo>
                    <a:lnTo>
                      <a:pt x="3660" y="2037"/>
                    </a:lnTo>
                    <a:lnTo>
                      <a:pt x="3662" y="2043"/>
                    </a:lnTo>
                    <a:lnTo>
                      <a:pt x="3662" y="2047"/>
                    </a:lnTo>
                    <a:lnTo>
                      <a:pt x="3718" y="2047"/>
                    </a:lnTo>
                    <a:lnTo>
                      <a:pt x="3696" y="2137"/>
                    </a:lnTo>
                    <a:lnTo>
                      <a:pt x="3692" y="2159"/>
                    </a:lnTo>
                    <a:lnTo>
                      <a:pt x="3686" y="2182"/>
                    </a:lnTo>
                    <a:lnTo>
                      <a:pt x="3681" y="2205"/>
                    </a:lnTo>
                    <a:lnTo>
                      <a:pt x="3677" y="2227"/>
                    </a:lnTo>
                    <a:lnTo>
                      <a:pt x="3667" y="2266"/>
                    </a:lnTo>
                    <a:lnTo>
                      <a:pt x="3630" y="2278"/>
                    </a:lnTo>
                    <a:lnTo>
                      <a:pt x="3614" y="2283"/>
                    </a:lnTo>
                    <a:lnTo>
                      <a:pt x="3592" y="2289"/>
                    </a:lnTo>
                    <a:lnTo>
                      <a:pt x="3569" y="2297"/>
                    </a:lnTo>
                    <a:lnTo>
                      <a:pt x="3544" y="2305"/>
                    </a:lnTo>
                    <a:lnTo>
                      <a:pt x="3547" y="2312"/>
                    </a:lnTo>
                    <a:lnTo>
                      <a:pt x="3549" y="2320"/>
                    </a:lnTo>
                    <a:lnTo>
                      <a:pt x="3551" y="2320"/>
                    </a:lnTo>
                    <a:lnTo>
                      <a:pt x="3551" y="2339"/>
                    </a:lnTo>
                    <a:lnTo>
                      <a:pt x="3552" y="2348"/>
                    </a:lnTo>
                    <a:lnTo>
                      <a:pt x="3552" y="2357"/>
                    </a:lnTo>
                    <a:lnTo>
                      <a:pt x="3552" y="2368"/>
                    </a:lnTo>
                    <a:lnTo>
                      <a:pt x="3551" y="2377"/>
                    </a:lnTo>
                    <a:lnTo>
                      <a:pt x="3551" y="2392"/>
                    </a:lnTo>
                    <a:lnTo>
                      <a:pt x="3551" y="2405"/>
                    </a:lnTo>
                    <a:lnTo>
                      <a:pt x="3551" y="2419"/>
                    </a:lnTo>
                    <a:lnTo>
                      <a:pt x="3551" y="2432"/>
                    </a:lnTo>
                    <a:lnTo>
                      <a:pt x="3551" y="2446"/>
                    </a:lnTo>
                    <a:lnTo>
                      <a:pt x="3551" y="2484"/>
                    </a:lnTo>
                    <a:lnTo>
                      <a:pt x="3520" y="2505"/>
                    </a:lnTo>
                    <a:lnTo>
                      <a:pt x="3514" y="2510"/>
                    </a:lnTo>
                    <a:lnTo>
                      <a:pt x="3507" y="2516"/>
                    </a:lnTo>
                    <a:lnTo>
                      <a:pt x="3502" y="2522"/>
                    </a:lnTo>
                    <a:lnTo>
                      <a:pt x="3497" y="2528"/>
                    </a:lnTo>
                    <a:lnTo>
                      <a:pt x="3486" y="2542"/>
                    </a:lnTo>
                    <a:lnTo>
                      <a:pt x="3477" y="2556"/>
                    </a:lnTo>
                    <a:lnTo>
                      <a:pt x="3463" y="2571"/>
                    </a:lnTo>
                    <a:lnTo>
                      <a:pt x="3449" y="2584"/>
                    </a:lnTo>
                    <a:lnTo>
                      <a:pt x="3434" y="2596"/>
                    </a:lnTo>
                    <a:lnTo>
                      <a:pt x="3418" y="2605"/>
                    </a:lnTo>
                    <a:lnTo>
                      <a:pt x="3401" y="2612"/>
                    </a:lnTo>
                    <a:lnTo>
                      <a:pt x="3384" y="2618"/>
                    </a:lnTo>
                    <a:lnTo>
                      <a:pt x="3365" y="2622"/>
                    </a:lnTo>
                    <a:lnTo>
                      <a:pt x="3345" y="2626"/>
                    </a:lnTo>
                    <a:lnTo>
                      <a:pt x="3264" y="2636"/>
                    </a:lnTo>
                    <a:lnTo>
                      <a:pt x="3264" y="2608"/>
                    </a:lnTo>
                    <a:lnTo>
                      <a:pt x="3263" y="2608"/>
                    </a:lnTo>
                    <a:lnTo>
                      <a:pt x="3262" y="2608"/>
                    </a:lnTo>
                    <a:lnTo>
                      <a:pt x="3215" y="2608"/>
                    </a:lnTo>
                    <a:lnTo>
                      <a:pt x="3196" y="2563"/>
                    </a:lnTo>
                    <a:lnTo>
                      <a:pt x="3192" y="2556"/>
                    </a:lnTo>
                    <a:lnTo>
                      <a:pt x="3189" y="2549"/>
                    </a:lnTo>
                    <a:lnTo>
                      <a:pt x="3181" y="2545"/>
                    </a:lnTo>
                    <a:lnTo>
                      <a:pt x="3173" y="2541"/>
                    </a:lnTo>
                    <a:lnTo>
                      <a:pt x="3163" y="2539"/>
                    </a:lnTo>
                    <a:lnTo>
                      <a:pt x="3154" y="2536"/>
                    </a:lnTo>
                    <a:lnTo>
                      <a:pt x="3134" y="2535"/>
                    </a:lnTo>
                    <a:lnTo>
                      <a:pt x="3115" y="2535"/>
                    </a:lnTo>
                    <a:lnTo>
                      <a:pt x="3105" y="2543"/>
                    </a:lnTo>
                    <a:lnTo>
                      <a:pt x="3095" y="2552"/>
                    </a:lnTo>
                    <a:lnTo>
                      <a:pt x="3084" y="2559"/>
                    </a:lnTo>
                    <a:lnTo>
                      <a:pt x="3074" y="2565"/>
                    </a:lnTo>
                    <a:lnTo>
                      <a:pt x="3062" y="2571"/>
                    </a:lnTo>
                    <a:lnTo>
                      <a:pt x="3051" y="2577"/>
                    </a:lnTo>
                    <a:lnTo>
                      <a:pt x="3039" y="2581"/>
                    </a:lnTo>
                    <a:lnTo>
                      <a:pt x="3026" y="2584"/>
                    </a:lnTo>
                    <a:lnTo>
                      <a:pt x="3026" y="2591"/>
                    </a:lnTo>
                    <a:lnTo>
                      <a:pt x="2981" y="2591"/>
                    </a:lnTo>
                    <a:lnTo>
                      <a:pt x="2978" y="2591"/>
                    </a:lnTo>
                    <a:lnTo>
                      <a:pt x="2973" y="2591"/>
                    </a:lnTo>
                    <a:lnTo>
                      <a:pt x="2957" y="2591"/>
                    </a:lnTo>
                    <a:lnTo>
                      <a:pt x="2950" y="2600"/>
                    </a:lnTo>
                    <a:lnTo>
                      <a:pt x="2943" y="2611"/>
                    </a:lnTo>
                    <a:lnTo>
                      <a:pt x="2924" y="2640"/>
                    </a:lnTo>
                    <a:lnTo>
                      <a:pt x="2891" y="2643"/>
                    </a:lnTo>
                    <a:lnTo>
                      <a:pt x="2852" y="2648"/>
                    </a:lnTo>
                    <a:lnTo>
                      <a:pt x="2814" y="2650"/>
                    </a:lnTo>
                    <a:lnTo>
                      <a:pt x="2777" y="2654"/>
                    </a:lnTo>
                    <a:lnTo>
                      <a:pt x="2738" y="2657"/>
                    </a:lnTo>
                    <a:lnTo>
                      <a:pt x="2738" y="2670"/>
                    </a:lnTo>
                    <a:lnTo>
                      <a:pt x="2738" y="2682"/>
                    </a:lnTo>
                    <a:lnTo>
                      <a:pt x="2738" y="2754"/>
                    </a:lnTo>
                    <a:lnTo>
                      <a:pt x="2666" y="2754"/>
                    </a:lnTo>
                    <a:lnTo>
                      <a:pt x="2652" y="2754"/>
                    </a:lnTo>
                    <a:lnTo>
                      <a:pt x="2639" y="2754"/>
                    </a:lnTo>
                    <a:lnTo>
                      <a:pt x="2625" y="2754"/>
                    </a:lnTo>
                    <a:lnTo>
                      <a:pt x="2611" y="2754"/>
                    </a:lnTo>
                    <a:lnTo>
                      <a:pt x="2539" y="2754"/>
                    </a:lnTo>
                    <a:lnTo>
                      <a:pt x="2539" y="2717"/>
                    </a:lnTo>
                    <a:lnTo>
                      <a:pt x="2520" y="2714"/>
                    </a:lnTo>
                    <a:lnTo>
                      <a:pt x="2501" y="2711"/>
                    </a:lnTo>
                    <a:lnTo>
                      <a:pt x="2483" y="2706"/>
                    </a:lnTo>
                    <a:lnTo>
                      <a:pt x="2467" y="2700"/>
                    </a:lnTo>
                    <a:lnTo>
                      <a:pt x="2450" y="2694"/>
                    </a:lnTo>
                    <a:lnTo>
                      <a:pt x="2436" y="2686"/>
                    </a:lnTo>
                    <a:lnTo>
                      <a:pt x="2423" y="2677"/>
                    </a:lnTo>
                    <a:lnTo>
                      <a:pt x="2410" y="2667"/>
                    </a:lnTo>
                    <a:lnTo>
                      <a:pt x="2399" y="2654"/>
                    </a:lnTo>
                    <a:lnTo>
                      <a:pt x="2389" y="2640"/>
                    </a:lnTo>
                    <a:lnTo>
                      <a:pt x="2381" y="2625"/>
                    </a:lnTo>
                    <a:lnTo>
                      <a:pt x="2373" y="2607"/>
                    </a:lnTo>
                    <a:lnTo>
                      <a:pt x="2367" y="2589"/>
                    </a:lnTo>
                    <a:lnTo>
                      <a:pt x="2362" y="2568"/>
                    </a:lnTo>
                    <a:lnTo>
                      <a:pt x="2359" y="2546"/>
                    </a:lnTo>
                    <a:lnTo>
                      <a:pt x="2358" y="2521"/>
                    </a:lnTo>
                    <a:lnTo>
                      <a:pt x="2355" y="2463"/>
                    </a:lnTo>
                    <a:lnTo>
                      <a:pt x="2295" y="2463"/>
                    </a:lnTo>
                    <a:lnTo>
                      <a:pt x="2304" y="2383"/>
                    </a:lnTo>
                    <a:lnTo>
                      <a:pt x="2308" y="2362"/>
                    </a:lnTo>
                    <a:lnTo>
                      <a:pt x="2310" y="2340"/>
                    </a:lnTo>
                    <a:lnTo>
                      <a:pt x="2313" y="2318"/>
                    </a:lnTo>
                    <a:lnTo>
                      <a:pt x="2317" y="2296"/>
                    </a:lnTo>
                    <a:lnTo>
                      <a:pt x="2308" y="2289"/>
                    </a:lnTo>
                    <a:lnTo>
                      <a:pt x="2298" y="2282"/>
                    </a:lnTo>
                    <a:lnTo>
                      <a:pt x="2289" y="2275"/>
                    </a:lnTo>
                    <a:lnTo>
                      <a:pt x="2280" y="2268"/>
                    </a:lnTo>
                    <a:lnTo>
                      <a:pt x="2251" y="2246"/>
                    </a:lnTo>
                    <a:lnTo>
                      <a:pt x="2251" y="2210"/>
                    </a:lnTo>
                    <a:lnTo>
                      <a:pt x="2251" y="2199"/>
                    </a:lnTo>
                    <a:lnTo>
                      <a:pt x="2251" y="2189"/>
                    </a:lnTo>
                    <a:lnTo>
                      <a:pt x="2247" y="2189"/>
                    </a:lnTo>
                    <a:lnTo>
                      <a:pt x="2245" y="2188"/>
                    </a:lnTo>
                    <a:lnTo>
                      <a:pt x="2189" y="2170"/>
                    </a:lnTo>
                    <a:lnTo>
                      <a:pt x="2195" y="2112"/>
                    </a:lnTo>
                    <a:lnTo>
                      <a:pt x="2197" y="2089"/>
                    </a:lnTo>
                    <a:lnTo>
                      <a:pt x="2202" y="2068"/>
                    </a:lnTo>
                    <a:lnTo>
                      <a:pt x="2205" y="2058"/>
                    </a:lnTo>
                    <a:lnTo>
                      <a:pt x="2209" y="2047"/>
                    </a:lnTo>
                    <a:lnTo>
                      <a:pt x="2214" y="2037"/>
                    </a:lnTo>
                    <a:lnTo>
                      <a:pt x="2218" y="2026"/>
                    </a:lnTo>
                    <a:lnTo>
                      <a:pt x="2226" y="2011"/>
                    </a:lnTo>
                    <a:lnTo>
                      <a:pt x="2232" y="1995"/>
                    </a:lnTo>
                    <a:lnTo>
                      <a:pt x="2219" y="1990"/>
                    </a:lnTo>
                    <a:lnTo>
                      <a:pt x="2208" y="1987"/>
                    </a:lnTo>
                    <a:lnTo>
                      <a:pt x="2160" y="1969"/>
                    </a:lnTo>
                    <a:lnTo>
                      <a:pt x="2160" y="1919"/>
                    </a:lnTo>
                    <a:lnTo>
                      <a:pt x="2160" y="1905"/>
                    </a:lnTo>
                    <a:lnTo>
                      <a:pt x="2160" y="1893"/>
                    </a:lnTo>
                    <a:lnTo>
                      <a:pt x="2160" y="1879"/>
                    </a:lnTo>
                    <a:lnTo>
                      <a:pt x="2160" y="1866"/>
                    </a:lnTo>
                    <a:lnTo>
                      <a:pt x="2160" y="1794"/>
                    </a:lnTo>
                    <a:lnTo>
                      <a:pt x="2195" y="1794"/>
                    </a:lnTo>
                    <a:lnTo>
                      <a:pt x="2195" y="1764"/>
                    </a:lnTo>
                    <a:lnTo>
                      <a:pt x="2260" y="1758"/>
                    </a:lnTo>
                    <a:lnTo>
                      <a:pt x="2291" y="1756"/>
                    </a:lnTo>
                    <a:lnTo>
                      <a:pt x="2322" y="1752"/>
                    </a:lnTo>
                    <a:lnTo>
                      <a:pt x="2353" y="1749"/>
                    </a:lnTo>
                    <a:lnTo>
                      <a:pt x="2384" y="1746"/>
                    </a:lnTo>
                    <a:lnTo>
                      <a:pt x="2414" y="1729"/>
                    </a:lnTo>
                    <a:lnTo>
                      <a:pt x="2427" y="1723"/>
                    </a:lnTo>
                    <a:lnTo>
                      <a:pt x="2440" y="1717"/>
                    </a:lnTo>
                    <a:lnTo>
                      <a:pt x="2453" y="1714"/>
                    </a:lnTo>
                    <a:lnTo>
                      <a:pt x="2464" y="1710"/>
                    </a:lnTo>
                    <a:lnTo>
                      <a:pt x="2489" y="1707"/>
                    </a:lnTo>
                    <a:lnTo>
                      <a:pt x="2514" y="1704"/>
                    </a:lnTo>
                    <a:lnTo>
                      <a:pt x="2557" y="1677"/>
                    </a:lnTo>
                    <a:lnTo>
                      <a:pt x="2565" y="1688"/>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56" name="Freeform 7">
                <a:extLst>
                  <a:ext uri="{FF2B5EF4-FFF2-40B4-BE49-F238E27FC236}">
                    <a16:creationId xmlns:a16="http://schemas.microsoft.com/office/drawing/2014/main" id="{C029C27E-A731-4575-9C67-3FA9B991D7CF}"/>
                  </a:ext>
                </a:extLst>
              </p:cNvPr>
              <p:cNvSpPr>
                <a:spLocks/>
              </p:cNvSpPr>
              <p:nvPr/>
            </p:nvSpPr>
            <p:spPr bwMode="auto">
              <a:xfrm>
                <a:off x="7551166" y="4841622"/>
                <a:ext cx="1179513" cy="887413"/>
              </a:xfrm>
              <a:custGeom>
                <a:avLst/>
                <a:gdLst>
                  <a:gd name="T0" fmla="*/ 2212 w 3716"/>
                  <a:gd name="T1" fmla="*/ 129 h 2793"/>
                  <a:gd name="T2" fmla="*/ 2090 w 3716"/>
                  <a:gd name="T3" fmla="*/ 198 h 2793"/>
                  <a:gd name="T4" fmla="*/ 2029 w 3716"/>
                  <a:gd name="T5" fmla="*/ 327 h 2793"/>
                  <a:gd name="T6" fmla="*/ 1891 w 3716"/>
                  <a:gd name="T7" fmla="*/ 399 h 2793"/>
                  <a:gd name="T8" fmla="*/ 1750 w 3716"/>
                  <a:gd name="T9" fmla="*/ 291 h 2793"/>
                  <a:gd name="T10" fmla="*/ 1663 w 3716"/>
                  <a:gd name="T11" fmla="*/ 362 h 2793"/>
                  <a:gd name="T12" fmla="*/ 1645 w 3716"/>
                  <a:gd name="T13" fmla="*/ 394 h 2793"/>
                  <a:gd name="T14" fmla="*/ 1451 w 3716"/>
                  <a:gd name="T15" fmla="*/ 526 h 2793"/>
                  <a:gd name="T16" fmla="*/ 1252 w 3716"/>
                  <a:gd name="T17" fmla="*/ 562 h 2793"/>
                  <a:gd name="T18" fmla="*/ 1175 w 3716"/>
                  <a:gd name="T19" fmla="*/ 624 h 2793"/>
                  <a:gd name="T20" fmla="*/ 1069 w 3716"/>
                  <a:gd name="T21" fmla="*/ 671 h 2793"/>
                  <a:gd name="T22" fmla="*/ 929 w 3716"/>
                  <a:gd name="T23" fmla="*/ 567 h 2793"/>
                  <a:gd name="T24" fmla="*/ 799 w 3716"/>
                  <a:gd name="T25" fmla="*/ 505 h 2793"/>
                  <a:gd name="T26" fmla="*/ 764 w 3716"/>
                  <a:gd name="T27" fmla="*/ 476 h 2793"/>
                  <a:gd name="T28" fmla="*/ 776 w 3716"/>
                  <a:gd name="T29" fmla="*/ 603 h 2793"/>
                  <a:gd name="T30" fmla="*/ 654 w 3716"/>
                  <a:gd name="T31" fmla="*/ 771 h 2793"/>
                  <a:gd name="T32" fmla="*/ 601 w 3716"/>
                  <a:gd name="T33" fmla="*/ 854 h 2793"/>
                  <a:gd name="T34" fmla="*/ 362 w 3716"/>
                  <a:gd name="T35" fmla="*/ 880 h 2793"/>
                  <a:gd name="T36" fmla="*/ 256 w 3716"/>
                  <a:gd name="T37" fmla="*/ 980 h 2793"/>
                  <a:gd name="T38" fmla="*/ 128 w 3716"/>
                  <a:gd name="T39" fmla="*/ 1021 h 2793"/>
                  <a:gd name="T40" fmla="*/ 129 w 3716"/>
                  <a:gd name="T41" fmla="*/ 1143 h 2793"/>
                  <a:gd name="T42" fmla="*/ 191 w 3716"/>
                  <a:gd name="T43" fmla="*/ 1307 h 2793"/>
                  <a:gd name="T44" fmla="*/ 253 w 3716"/>
                  <a:gd name="T45" fmla="*/ 1427 h 2793"/>
                  <a:gd name="T46" fmla="*/ 42 w 3716"/>
                  <a:gd name="T47" fmla="*/ 1688 h 2793"/>
                  <a:gd name="T48" fmla="*/ 205 w 3716"/>
                  <a:gd name="T49" fmla="*/ 1697 h 2793"/>
                  <a:gd name="T50" fmla="*/ 309 w 3716"/>
                  <a:gd name="T51" fmla="*/ 1882 h 2793"/>
                  <a:gd name="T52" fmla="*/ 417 w 3716"/>
                  <a:gd name="T53" fmla="*/ 1976 h 2793"/>
                  <a:gd name="T54" fmla="*/ 621 w 3716"/>
                  <a:gd name="T55" fmla="*/ 2085 h 2793"/>
                  <a:gd name="T56" fmla="*/ 635 w 3716"/>
                  <a:gd name="T57" fmla="*/ 2231 h 2793"/>
                  <a:gd name="T58" fmla="*/ 755 w 3716"/>
                  <a:gd name="T59" fmla="*/ 2262 h 2793"/>
                  <a:gd name="T60" fmla="*/ 890 w 3716"/>
                  <a:gd name="T61" fmla="*/ 2319 h 2793"/>
                  <a:gd name="T62" fmla="*/ 1034 w 3716"/>
                  <a:gd name="T63" fmla="*/ 2313 h 2793"/>
                  <a:gd name="T64" fmla="*/ 1152 w 3716"/>
                  <a:gd name="T65" fmla="*/ 2407 h 2793"/>
                  <a:gd name="T66" fmla="*/ 1156 w 3716"/>
                  <a:gd name="T67" fmla="*/ 2505 h 2793"/>
                  <a:gd name="T68" fmla="*/ 1307 w 3716"/>
                  <a:gd name="T69" fmla="*/ 2576 h 2793"/>
                  <a:gd name="T70" fmla="*/ 1432 w 3716"/>
                  <a:gd name="T71" fmla="*/ 2788 h 2793"/>
                  <a:gd name="T72" fmla="*/ 1614 w 3716"/>
                  <a:gd name="T73" fmla="*/ 2722 h 2793"/>
                  <a:gd name="T74" fmla="*/ 1708 w 3716"/>
                  <a:gd name="T75" fmla="*/ 2619 h 2793"/>
                  <a:gd name="T76" fmla="*/ 1831 w 3716"/>
                  <a:gd name="T77" fmla="*/ 2537 h 2793"/>
                  <a:gd name="T78" fmla="*/ 2097 w 3716"/>
                  <a:gd name="T79" fmla="*/ 2375 h 2793"/>
                  <a:gd name="T80" fmla="*/ 2166 w 3716"/>
                  <a:gd name="T81" fmla="*/ 2196 h 2793"/>
                  <a:gd name="T82" fmla="*/ 2454 w 3716"/>
                  <a:gd name="T83" fmla="*/ 2141 h 2793"/>
                  <a:gd name="T84" fmla="*/ 2620 w 3716"/>
                  <a:gd name="T85" fmla="*/ 2126 h 2793"/>
                  <a:gd name="T86" fmla="*/ 2723 w 3716"/>
                  <a:gd name="T87" fmla="*/ 1977 h 2793"/>
                  <a:gd name="T88" fmla="*/ 2759 w 3716"/>
                  <a:gd name="T89" fmla="*/ 1790 h 2793"/>
                  <a:gd name="T90" fmla="*/ 2801 w 3716"/>
                  <a:gd name="T91" fmla="*/ 1641 h 2793"/>
                  <a:gd name="T92" fmla="*/ 2882 w 3716"/>
                  <a:gd name="T93" fmla="*/ 1470 h 2793"/>
                  <a:gd name="T94" fmla="*/ 2900 w 3716"/>
                  <a:gd name="T95" fmla="*/ 1329 h 2793"/>
                  <a:gd name="T96" fmla="*/ 3014 w 3716"/>
                  <a:gd name="T97" fmla="*/ 1138 h 2793"/>
                  <a:gd name="T98" fmla="*/ 3347 w 3716"/>
                  <a:gd name="T99" fmla="*/ 1020 h 2793"/>
                  <a:gd name="T100" fmla="*/ 3516 w 3716"/>
                  <a:gd name="T101" fmla="*/ 962 h 2793"/>
                  <a:gd name="T102" fmla="*/ 3676 w 3716"/>
                  <a:gd name="T103" fmla="*/ 830 h 2793"/>
                  <a:gd name="T104" fmla="*/ 3626 w 3716"/>
                  <a:gd name="T105" fmla="*/ 690 h 2793"/>
                  <a:gd name="T106" fmla="*/ 3585 w 3716"/>
                  <a:gd name="T107" fmla="*/ 507 h 2793"/>
                  <a:gd name="T108" fmla="*/ 3482 w 3716"/>
                  <a:gd name="T109" fmla="*/ 418 h 2793"/>
                  <a:gd name="T110" fmla="*/ 3446 w 3716"/>
                  <a:gd name="T111" fmla="*/ 297 h 2793"/>
                  <a:gd name="T112" fmla="*/ 3382 w 3716"/>
                  <a:gd name="T113" fmla="*/ 321 h 2793"/>
                  <a:gd name="T114" fmla="*/ 3263 w 3716"/>
                  <a:gd name="T115" fmla="*/ 281 h 2793"/>
                  <a:gd name="T116" fmla="*/ 3127 w 3716"/>
                  <a:gd name="T117" fmla="*/ 209 h 2793"/>
                  <a:gd name="T118" fmla="*/ 3010 w 3716"/>
                  <a:gd name="T119" fmla="*/ 154 h 2793"/>
                  <a:gd name="T120" fmla="*/ 2792 w 3716"/>
                  <a:gd name="T121" fmla="*/ 129 h 2793"/>
                  <a:gd name="T122" fmla="*/ 2597 w 3716"/>
                  <a:gd name="T123" fmla="*/ 137 h 2793"/>
                  <a:gd name="T124" fmla="*/ 2505 w 3716"/>
                  <a:gd name="T125" fmla="*/ 7 h 2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16" h="2793">
                    <a:moveTo>
                      <a:pt x="2394" y="111"/>
                    </a:moveTo>
                    <a:lnTo>
                      <a:pt x="2373" y="108"/>
                    </a:lnTo>
                    <a:lnTo>
                      <a:pt x="2348" y="103"/>
                    </a:lnTo>
                    <a:lnTo>
                      <a:pt x="2320" y="97"/>
                    </a:lnTo>
                    <a:lnTo>
                      <a:pt x="2294" y="90"/>
                    </a:lnTo>
                    <a:lnTo>
                      <a:pt x="2248" y="79"/>
                    </a:lnTo>
                    <a:lnTo>
                      <a:pt x="2230" y="73"/>
                    </a:lnTo>
                    <a:lnTo>
                      <a:pt x="2230" y="82"/>
                    </a:lnTo>
                    <a:lnTo>
                      <a:pt x="2230" y="90"/>
                    </a:lnTo>
                    <a:lnTo>
                      <a:pt x="2219" y="101"/>
                    </a:lnTo>
                    <a:lnTo>
                      <a:pt x="2217" y="103"/>
                    </a:lnTo>
                    <a:lnTo>
                      <a:pt x="2217" y="110"/>
                    </a:lnTo>
                    <a:lnTo>
                      <a:pt x="2212" y="129"/>
                    </a:lnTo>
                    <a:lnTo>
                      <a:pt x="2194" y="129"/>
                    </a:lnTo>
                    <a:lnTo>
                      <a:pt x="2176" y="129"/>
                    </a:lnTo>
                    <a:lnTo>
                      <a:pt x="2158" y="129"/>
                    </a:lnTo>
                    <a:lnTo>
                      <a:pt x="2140" y="129"/>
                    </a:lnTo>
                    <a:lnTo>
                      <a:pt x="2135" y="141"/>
                    </a:lnTo>
                    <a:lnTo>
                      <a:pt x="2130" y="155"/>
                    </a:lnTo>
                    <a:lnTo>
                      <a:pt x="2126" y="168"/>
                    </a:lnTo>
                    <a:lnTo>
                      <a:pt x="2123" y="182"/>
                    </a:lnTo>
                    <a:lnTo>
                      <a:pt x="2114" y="182"/>
                    </a:lnTo>
                    <a:lnTo>
                      <a:pt x="2104" y="182"/>
                    </a:lnTo>
                    <a:lnTo>
                      <a:pt x="2095" y="182"/>
                    </a:lnTo>
                    <a:lnTo>
                      <a:pt x="2086" y="182"/>
                    </a:lnTo>
                    <a:lnTo>
                      <a:pt x="2090" y="198"/>
                    </a:lnTo>
                    <a:lnTo>
                      <a:pt x="2095" y="213"/>
                    </a:lnTo>
                    <a:lnTo>
                      <a:pt x="2096" y="226"/>
                    </a:lnTo>
                    <a:lnTo>
                      <a:pt x="2096" y="237"/>
                    </a:lnTo>
                    <a:lnTo>
                      <a:pt x="2095" y="246"/>
                    </a:lnTo>
                    <a:lnTo>
                      <a:pt x="2093" y="253"/>
                    </a:lnTo>
                    <a:lnTo>
                      <a:pt x="2089" y="260"/>
                    </a:lnTo>
                    <a:lnTo>
                      <a:pt x="2085" y="266"/>
                    </a:lnTo>
                    <a:lnTo>
                      <a:pt x="2073" y="277"/>
                    </a:lnTo>
                    <a:lnTo>
                      <a:pt x="2059" y="289"/>
                    </a:lnTo>
                    <a:lnTo>
                      <a:pt x="2051" y="296"/>
                    </a:lnTo>
                    <a:lnTo>
                      <a:pt x="2044" y="305"/>
                    </a:lnTo>
                    <a:lnTo>
                      <a:pt x="2037" y="316"/>
                    </a:lnTo>
                    <a:lnTo>
                      <a:pt x="2029" y="327"/>
                    </a:lnTo>
                    <a:lnTo>
                      <a:pt x="2027" y="335"/>
                    </a:lnTo>
                    <a:lnTo>
                      <a:pt x="2025" y="346"/>
                    </a:lnTo>
                    <a:lnTo>
                      <a:pt x="2025" y="356"/>
                    </a:lnTo>
                    <a:lnTo>
                      <a:pt x="2025" y="367"/>
                    </a:lnTo>
                    <a:lnTo>
                      <a:pt x="2024" y="376"/>
                    </a:lnTo>
                    <a:lnTo>
                      <a:pt x="2022" y="385"/>
                    </a:lnTo>
                    <a:lnTo>
                      <a:pt x="2021" y="390"/>
                    </a:lnTo>
                    <a:lnTo>
                      <a:pt x="2018" y="394"/>
                    </a:lnTo>
                    <a:lnTo>
                      <a:pt x="2016" y="397"/>
                    </a:lnTo>
                    <a:lnTo>
                      <a:pt x="2011" y="399"/>
                    </a:lnTo>
                    <a:lnTo>
                      <a:pt x="1972" y="399"/>
                    </a:lnTo>
                    <a:lnTo>
                      <a:pt x="1931" y="399"/>
                    </a:lnTo>
                    <a:lnTo>
                      <a:pt x="1891" y="399"/>
                    </a:lnTo>
                    <a:lnTo>
                      <a:pt x="1849" y="399"/>
                    </a:lnTo>
                    <a:lnTo>
                      <a:pt x="1849" y="391"/>
                    </a:lnTo>
                    <a:lnTo>
                      <a:pt x="1849" y="382"/>
                    </a:lnTo>
                    <a:lnTo>
                      <a:pt x="1836" y="382"/>
                    </a:lnTo>
                    <a:lnTo>
                      <a:pt x="1822" y="382"/>
                    </a:lnTo>
                    <a:lnTo>
                      <a:pt x="1808" y="382"/>
                    </a:lnTo>
                    <a:lnTo>
                      <a:pt x="1795" y="382"/>
                    </a:lnTo>
                    <a:lnTo>
                      <a:pt x="1791" y="359"/>
                    </a:lnTo>
                    <a:lnTo>
                      <a:pt x="1786" y="337"/>
                    </a:lnTo>
                    <a:lnTo>
                      <a:pt x="1782" y="313"/>
                    </a:lnTo>
                    <a:lnTo>
                      <a:pt x="1778" y="291"/>
                    </a:lnTo>
                    <a:lnTo>
                      <a:pt x="1764" y="291"/>
                    </a:lnTo>
                    <a:lnTo>
                      <a:pt x="1750" y="291"/>
                    </a:lnTo>
                    <a:lnTo>
                      <a:pt x="1736" y="291"/>
                    </a:lnTo>
                    <a:lnTo>
                      <a:pt x="1722" y="291"/>
                    </a:lnTo>
                    <a:lnTo>
                      <a:pt x="1722" y="304"/>
                    </a:lnTo>
                    <a:lnTo>
                      <a:pt x="1722" y="318"/>
                    </a:lnTo>
                    <a:lnTo>
                      <a:pt x="1722" y="332"/>
                    </a:lnTo>
                    <a:lnTo>
                      <a:pt x="1722" y="345"/>
                    </a:lnTo>
                    <a:lnTo>
                      <a:pt x="1713" y="345"/>
                    </a:lnTo>
                    <a:lnTo>
                      <a:pt x="1705" y="345"/>
                    </a:lnTo>
                    <a:lnTo>
                      <a:pt x="1705" y="354"/>
                    </a:lnTo>
                    <a:lnTo>
                      <a:pt x="1705" y="362"/>
                    </a:lnTo>
                    <a:lnTo>
                      <a:pt x="1691" y="362"/>
                    </a:lnTo>
                    <a:lnTo>
                      <a:pt x="1677" y="362"/>
                    </a:lnTo>
                    <a:lnTo>
                      <a:pt x="1663" y="362"/>
                    </a:lnTo>
                    <a:lnTo>
                      <a:pt x="1650" y="362"/>
                    </a:lnTo>
                    <a:lnTo>
                      <a:pt x="1641" y="349"/>
                    </a:lnTo>
                    <a:lnTo>
                      <a:pt x="1635" y="342"/>
                    </a:lnTo>
                    <a:lnTo>
                      <a:pt x="1627" y="335"/>
                    </a:lnTo>
                    <a:lnTo>
                      <a:pt x="1614" y="327"/>
                    </a:lnTo>
                    <a:lnTo>
                      <a:pt x="1614" y="335"/>
                    </a:lnTo>
                    <a:lnTo>
                      <a:pt x="1614" y="345"/>
                    </a:lnTo>
                    <a:lnTo>
                      <a:pt x="1614" y="354"/>
                    </a:lnTo>
                    <a:lnTo>
                      <a:pt x="1614" y="362"/>
                    </a:lnTo>
                    <a:lnTo>
                      <a:pt x="1626" y="370"/>
                    </a:lnTo>
                    <a:lnTo>
                      <a:pt x="1634" y="378"/>
                    </a:lnTo>
                    <a:lnTo>
                      <a:pt x="1641" y="385"/>
                    </a:lnTo>
                    <a:lnTo>
                      <a:pt x="1645" y="394"/>
                    </a:lnTo>
                    <a:lnTo>
                      <a:pt x="1647" y="404"/>
                    </a:lnTo>
                    <a:lnTo>
                      <a:pt x="1648" y="417"/>
                    </a:lnTo>
                    <a:lnTo>
                      <a:pt x="1649" y="433"/>
                    </a:lnTo>
                    <a:lnTo>
                      <a:pt x="1650" y="453"/>
                    </a:lnTo>
                    <a:lnTo>
                      <a:pt x="1627" y="468"/>
                    </a:lnTo>
                    <a:lnTo>
                      <a:pt x="1602" y="488"/>
                    </a:lnTo>
                    <a:lnTo>
                      <a:pt x="1590" y="498"/>
                    </a:lnTo>
                    <a:lnTo>
                      <a:pt x="1578" y="507"/>
                    </a:lnTo>
                    <a:lnTo>
                      <a:pt x="1568" y="518"/>
                    </a:lnTo>
                    <a:lnTo>
                      <a:pt x="1561" y="526"/>
                    </a:lnTo>
                    <a:lnTo>
                      <a:pt x="1524" y="526"/>
                    </a:lnTo>
                    <a:lnTo>
                      <a:pt x="1487" y="526"/>
                    </a:lnTo>
                    <a:lnTo>
                      <a:pt x="1451" y="526"/>
                    </a:lnTo>
                    <a:lnTo>
                      <a:pt x="1413" y="526"/>
                    </a:lnTo>
                    <a:lnTo>
                      <a:pt x="1413" y="513"/>
                    </a:lnTo>
                    <a:lnTo>
                      <a:pt x="1413" y="499"/>
                    </a:lnTo>
                    <a:lnTo>
                      <a:pt x="1413" y="486"/>
                    </a:lnTo>
                    <a:lnTo>
                      <a:pt x="1413" y="473"/>
                    </a:lnTo>
                    <a:lnTo>
                      <a:pt x="1374" y="482"/>
                    </a:lnTo>
                    <a:lnTo>
                      <a:pt x="1333" y="490"/>
                    </a:lnTo>
                    <a:lnTo>
                      <a:pt x="1293" y="499"/>
                    </a:lnTo>
                    <a:lnTo>
                      <a:pt x="1252" y="509"/>
                    </a:lnTo>
                    <a:lnTo>
                      <a:pt x="1252" y="522"/>
                    </a:lnTo>
                    <a:lnTo>
                      <a:pt x="1252" y="535"/>
                    </a:lnTo>
                    <a:lnTo>
                      <a:pt x="1252" y="549"/>
                    </a:lnTo>
                    <a:lnTo>
                      <a:pt x="1252" y="562"/>
                    </a:lnTo>
                    <a:lnTo>
                      <a:pt x="1243" y="562"/>
                    </a:lnTo>
                    <a:lnTo>
                      <a:pt x="1233" y="562"/>
                    </a:lnTo>
                    <a:lnTo>
                      <a:pt x="1224" y="572"/>
                    </a:lnTo>
                    <a:lnTo>
                      <a:pt x="1221" y="576"/>
                    </a:lnTo>
                    <a:lnTo>
                      <a:pt x="1215" y="576"/>
                    </a:lnTo>
                    <a:lnTo>
                      <a:pt x="1196" y="579"/>
                    </a:lnTo>
                    <a:lnTo>
                      <a:pt x="1190" y="603"/>
                    </a:lnTo>
                    <a:lnTo>
                      <a:pt x="1187" y="615"/>
                    </a:lnTo>
                    <a:lnTo>
                      <a:pt x="1186" y="619"/>
                    </a:lnTo>
                    <a:lnTo>
                      <a:pt x="1183" y="621"/>
                    </a:lnTo>
                    <a:lnTo>
                      <a:pt x="1182" y="624"/>
                    </a:lnTo>
                    <a:lnTo>
                      <a:pt x="1180" y="624"/>
                    </a:lnTo>
                    <a:lnTo>
                      <a:pt x="1175" y="624"/>
                    </a:lnTo>
                    <a:lnTo>
                      <a:pt x="1168" y="625"/>
                    </a:lnTo>
                    <a:lnTo>
                      <a:pt x="1164" y="626"/>
                    </a:lnTo>
                    <a:lnTo>
                      <a:pt x="1158" y="627"/>
                    </a:lnTo>
                    <a:lnTo>
                      <a:pt x="1151" y="631"/>
                    </a:lnTo>
                    <a:lnTo>
                      <a:pt x="1143" y="636"/>
                    </a:lnTo>
                    <a:lnTo>
                      <a:pt x="1143" y="644"/>
                    </a:lnTo>
                    <a:lnTo>
                      <a:pt x="1143" y="654"/>
                    </a:lnTo>
                    <a:lnTo>
                      <a:pt x="1134" y="658"/>
                    </a:lnTo>
                    <a:lnTo>
                      <a:pt x="1127" y="663"/>
                    </a:lnTo>
                    <a:lnTo>
                      <a:pt x="1120" y="665"/>
                    </a:lnTo>
                    <a:lnTo>
                      <a:pt x="1113" y="668"/>
                    </a:lnTo>
                    <a:lnTo>
                      <a:pt x="1095" y="669"/>
                    </a:lnTo>
                    <a:lnTo>
                      <a:pt x="1069" y="671"/>
                    </a:lnTo>
                    <a:lnTo>
                      <a:pt x="1067" y="651"/>
                    </a:lnTo>
                    <a:lnTo>
                      <a:pt x="1065" y="635"/>
                    </a:lnTo>
                    <a:lnTo>
                      <a:pt x="1060" y="621"/>
                    </a:lnTo>
                    <a:lnTo>
                      <a:pt x="1057" y="610"/>
                    </a:lnTo>
                    <a:lnTo>
                      <a:pt x="1046" y="588"/>
                    </a:lnTo>
                    <a:lnTo>
                      <a:pt x="1034" y="562"/>
                    </a:lnTo>
                    <a:lnTo>
                      <a:pt x="1012" y="567"/>
                    </a:lnTo>
                    <a:lnTo>
                      <a:pt x="994" y="569"/>
                    </a:lnTo>
                    <a:lnTo>
                      <a:pt x="981" y="571"/>
                    </a:lnTo>
                    <a:lnTo>
                      <a:pt x="970" y="571"/>
                    </a:lnTo>
                    <a:lnTo>
                      <a:pt x="959" y="571"/>
                    </a:lnTo>
                    <a:lnTo>
                      <a:pt x="947" y="569"/>
                    </a:lnTo>
                    <a:lnTo>
                      <a:pt x="929" y="567"/>
                    </a:lnTo>
                    <a:lnTo>
                      <a:pt x="907" y="562"/>
                    </a:lnTo>
                    <a:lnTo>
                      <a:pt x="907" y="554"/>
                    </a:lnTo>
                    <a:lnTo>
                      <a:pt x="907" y="545"/>
                    </a:lnTo>
                    <a:lnTo>
                      <a:pt x="907" y="535"/>
                    </a:lnTo>
                    <a:lnTo>
                      <a:pt x="907" y="526"/>
                    </a:lnTo>
                    <a:lnTo>
                      <a:pt x="896" y="531"/>
                    </a:lnTo>
                    <a:lnTo>
                      <a:pt x="884" y="534"/>
                    </a:lnTo>
                    <a:lnTo>
                      <a:pt x="872" y="538"/>
                    </a:lnTo>
                    <a:lnTo>
                      <a:pt x="861" y="540"/>
                    </a:lnTo>
                    <a:lnTo>
                      <a:pt x="833" y="543"/>
                    </a:lnTo>
                    <a:lnTo>
                      <a:pt x="798" y="545"/>
                    </a:lnTo>
                    <a:lnTo>
                      <a:pt x="798" y="524"/>
                    </a:lnTo>
                    <a:lnTo>
                      <a:pt x="799" y="505"/>
                    </a:lnTo>
                    <a:lnTo>
                      <a:pt x="801" y="490"/>
                    </a:lnTo>
                    <a:lnTo>
                      <a:pt x="804" y="475"/>
                    </a:lnTo>
                    <a:lnTo>
                      <a:pt x="810" y="448"/>
                    </a:lnTo>
                    <a:lnTo>
                      <a:pt x="817" y="418"/>
                    </a:lnTo>
                    <a:lnTo>
                      <a:pt x="807" y="418"/>
                    </a:lnTo>
                    <a:lnTo>
                      <a:pt x="798" y="418"/>
                    </a:lnTo>
                    <a:lnTo>
                      <a:pt x="798" y="427"/>
                    </a:lnTo>
                    <a:lnTo>
                      <a:pt x="798" y="435"/>
                    </a:lnTo>
                    <a:lnTo>
                      <a:pt x="798" y="443"/>
                    </a:lnTo>
                    <a:lnTo>
                      <a:pt x="798" y="453"/>
                    </a:lnTo>
                    <a:lnTo>
                      <a:pt x="784" y="461"/>
                    </a:lnTo>
                    <a:lnTo>
                      <a:pt x="774" y="469"/>
                    </a:lnTo>
                    <a:lnTo>
                      <a:pt x="764" y="476"/>
                    </a:lnTo>
                    <a:lnTo>
                      <a:pt x="758" y="485"/>
                    </a:lnTo>
                    <a:lnTo>
                      <a:pt x="753" y="495"/>
                    </a:lnTo>
                    <a:lnTo>
                      <a:pt x="749" y="507"/>
                    </a:lnTo>
                    <a:lnTo>
                      <a:pt x="747" y="524"/>
                    </a:lnTo>
                    <a:lnTo>
                      <a:pt x="745" y="545"/>
                    </a:lnTo>
                    <a:lnTo>
                      <a:pt x="750" y="552"/>
                    </a:lnTo>
                    <a:lnTo>
                      <a:pt x="756" y="557"/>
                    </a:lnTo>
                    <a:lnTo>
                      <a:pt x="761" y="564"/>
                    </a:lnTo>
                    <a:lnTo>
                      <a:pt x="765" y="571"/>
                    </a:lnTo>
                    <a:lnTo>
                      <a:pt x="769" y="578"/>
                    </a:lnTo>
                    <a:lnTo>
                      <a:pt x="771" y="585"/>
                    </a:lnTo>
                    <a:lnTo>
                      <a:pt x="774" y="593"/>
                    </a:lnTo>
                    <a:lnTo>
                      <a:pt x="776" y="603"/>
                    </a:lnTo>
                    <a:lnTo>
                      <a:pt x="778" y="621"/>
                    </a:lnTo>
                    <a:lnTo>
                      <a:pt x="779" y="641"/>
                    </a:lnTo>
                    <a:lnTo>
                      <a:pt x="781" y="664"/>
                    </a:lnTo>
                    <a:lnTo>
                      <a:pt x="781" y="690"/>
                    </a:lnTo>
                    <a:lnTo>
                      <a:pt x="754" y="699"/>
                    </a:lnTo>
                    <a:lnTo>
                      <a:pt x="713" y="715"/>
                    </a:lnTo>
                    <a:lnTo>
                      <a:pt x="692" y="724"/>
                    </a:lnTo>
                    <a:lnTo>
                      <a:pt x="675" y="732"/>
                    </a:lnTo>
                    <a:lnTo>
                      <a:pt x="661" y="739"/>
                    </a:lnTo>
                    <a:lnTo>
                      <a:pt x="654" y="744"/>
                    </a:lnTo>
                    <a:lnTo>
                      <a:pt x="654" y="754"/>
                    </a:lnTo>
                    <a:lnTo>
                      <a:pt x="654" y="762"/>
                    </a:lnTo>
                    <a:lnTo>
                      <a:pt x="654" y="771"/>
                    </a:lnTo>
                    <a:lnTo>
                      <a:pt x="654" y="780"/>
                    </a:lnTo>
                    <a:lnTo>
                      <a:pt x="644" y="780"/>
                    </a:lnTo>
                    <a:lnTo>
                      <a:pt x="635" y="780"/>
                    </a:lnTo>
                    <a:lnTo>
                      <a:pt x="626" y="796"/>
                    </a:lnTo>
                    <a:lnTo>
                      <a:pt x="623" y="805"/>
                    </a:lnTo>
                    <a:lnTo>
                      <a:pt x="623" y="808"/>
                    </a:lnTo>
                    <a:lnTo>
                      <a:pt x="624" y="811"/>
                    </a:lnTo>
                    <a:lnTo>
                      <a:pt x="625" y="812"/>
                    </a:lnTo>
                    <a:lnTo>
                      <a:pt x="621" y="815"/>
                    </a:lnTo>
                    <a:lnTo>
                      <a:pt x="614" y="822"/>
                    </a:lnTo>
                    <a:lnTo>
                      <a:pt x="601" y="834"/>
                    </a:lnTo>
                    <a:lnTo>
                      <a:pt x="601" y="843"/>
                    </a:lnTo>
                    <a:lnTo>
                      <a:pt x="601" y="854"/>
                    </a:lnTo>
                    <a:lnTo>
                      <a:pt x="585" y="854"/>
                    </a:lnTo>
                    <a:lnTo>
                      <a:pt x="572" y="854"/>
                    </a:lnTo>
                    <a:lnTo>
                      <a:pt x="558" y="854"/>
                    </a:lnTo>
                    <a:lnTo>
                      <a:pt x="544" y="854"/>
                    </a:lnTo>
                    <a:lnTo>
                      <a:pt x="540" y="863"/>
                    </a:lnTo>
                    <a:lnTo>
                      <a:pt x="536" y="871"/>
                    </a:lnTo>
                    <a:lnTo>
                      <a:pt x="531" y="879"/>
                    </a:lnTo>
                    <a:lnTo>
                      <a:pt x="526" y="889"/>
                    </a:lnTo>
                    <a:lnTo>
                      <a:pt x="486" y="884"/>
                    </a:lnTo>
                    <a:lnTo>
                      <a:pt x="445" y="880"/>
                    </a:lnTo>
                    <a:lnTo>
                      <a:pt x="403" y="876"/>
                    </a:lnTo>
                    <a:lnTo>
                      <a:pt x="362" y="871"/>
                    </a:lnTo>
                    <a:lnTo>
                      <a:pt x="362" y="880"/>
                    </a:lnTo>
                    <a:lnTo>
                      <a:pt x="362" y="889"/>
                    </a:lnTo>
                    <a:lnTo>
                      <a:pt x="345" y="889"/>
                    </a:lnTo>
                    <a:lnTo>
                      <a:pt x="326" y="889"/>
                    </a:lnTo>
                    <a:lnTo>
                      <a:pt x="308" y="889"/>
                    </a:lnTo>
                    <a:lnTo>
                      <a:pt x="290" y="889"/>
                    </a:lnTo>
                    <a:lnTo>
                      <a:pt x="290" y="880"/>
                    </a:lnTo>
                    <a:lnTo>
                      <a:pt x="290" y="871"/>
                    </a:lnTo>
                    <a:lnTo>
                      <a:pt x="281" y="871"/>
                    </a:lnTo>
                    <a:lnTo>
                      <a:pt x="273" y="871"/>
                    </a:lnTo>
                    <a:lnTo>
                      <a:pt x="268" y="899"/>
                    </a:lnTo>
                    <a:lnTo>
                      <a:pt x="264" y="926"/>
                    </a:lnTo>
                    <a:lnTo>
                      <a:pt x="259" y="954"/>
                    </a:lnTo>
                    <a:lnTo>
                      <a:pt x="256" y="980"/>
                    </a:lnTo>
                    <a:lnTo>
                      <a:pt x="231" y="976"/>
                    </a:lnTo>
                    <a:lnTo>
                      <a:pt x="209" y="971"/>
                    </a:lnTo>
                    <a:lnTo>
                      <a:pt x="187" y="966"/>
                    </a:lnTo>
                    <a:lnTo>
                      <a:pt x="165" y="962"/>
                    </a:lnTo>
                    <a:lnTo>
                      <a:pt x="165" y="971"/>
                    </a:lnTo>
                    <a:lnTo>
                      <a:pt x="165" y="979"/>
                    </a:lnTo>
                    <a:lnTo>
                      <a:pt x="165" y="988"/>
                    </a:lnTo>
                    <a:lnTo>
                      <a:pt x="165" y="998"/>
                    </a:lnTo>
                    <a:lnTo>
                      <a:pt x="156" y="1002"/>
                    </a:lnTo>
                    <a:lnTo>
                      <a:pt x="146" y="1007"/>
                    </a:lnTo>
                    <a:lnTo>
                      <a:pt x="137" y="1012"/>
                    </a:lnTo>
                    <a:lnTo>
                      <a:pt x="129" y="1015"/>
                    </a:lnTo>
                    <a:lnTo>
                      <a:pt x="128" y="1021"/>
                    </a:lnTo>
                    <a:lnTo>
                      <a:pt x="127" y="1026"/>
                    </a:lnTo>
                    <a:lnTo>
                      <a:pt x="127" y="1030"/>
                    </a:lnTo>
                    <a:lnTo>
                      <a:pt x="128" y="1034"/>
                    </a:lnTo>
                    <a:lnTo>
                      <a:pt x="130" y="1040"/>
                    </a:lnTo>
                    <a:lnTo>
                      <a:pt x="134" y="1044"/>
                    </a:lnTo>
                    <a:lnTo>
                      <a:pt x="142" y="1049"/>
                    </a:lnTo>
                    <a:lnTo>
                      <a:pt x="146" y="1051"/>
                    </a:lnTo>
                    <a:lnTo>
                      <a:pt x="146" y="1076"/>
                    </a:lnTo>
                    <a:lnTo>
                      <a:pt x="146" y="1098"/>
                    </a:lnTo>
                    <a:lnTo>
                      <a:pt x="146" y="1120"/>
                    </a:lnTo>
                    <a:lnTo>
                      <a:pt x="146" y="1143"/>
                    </a:lnTo>
                    <a:lnTo>
                      <a:pt x="137" y="1143"/>
                    </a:lnTo>
                    <a:lnTo>
                      <a:pt x="129" y="1143"/>
                    </a:lnTo>
                    <a:lnTo>
                      <a:pt x="133" y="1165"/>
                    </a:lnTo>
                    <a:lnTo>
                      <a:pt x="137" y="1188"/>
                    </a:lnTo>
                    <a:lnTo>
                      <a:pt x="142" y="1210"/>
                    </a:lnTo>
                    <a:lnTo>
                      <a:pt x="146" y="1234"/>
                    </a:lnTo>
                    <a:lnTo>
                      <a:pt x="155" y="1234"/>
                    </a:lnTo>
                    <a:lnTo>
                      <a:pt x="164" y="1234"/>
                    </a:lnTo>
                    <a:lnTo>
                      <a:pt x="173" y="1234"/>
                    </a:lnTo>
                    <a:lnTo>
                      <a:pt x="182" y="1234"/>
                    </a:lnTo>
                    <a:lnTo>
                      <a:pt x="182" y="1251"/>
                    </a:lnTo>
                    <a:lnTo>
                      <a:pt x="182" y="1270"/>
                    </a:lnTo>
                    <a:lnTo>
                      <a:pt x="182" y="1288"/>
                    </a:lnTo>
                    <a:lnTo>
                      <a:pt x="182" y="1307"/>
                    </a:lnTo>
                    <a:lnTo>
                      <a:pt x="191" y="1307"/>
                    </a:lnTo>
                    <a:lnTo>
                      <a:pt x="200" y="1307"/>
                    </a:lnTo>
                    <a:lnTo>
                      <a:pt x="200" y="1298"/>
                    </a:lnTo>
                    <a:lnTo>
                      <a:pt x="200" y="1289"/>
                    </a:lnTo>
                    <a:lnTo>
                      <a:pt x="217" y="1289"/>
                    </a:lnTo>
                    <a:lnTo>
                      <a:pt x="236" y="1289"/>
                    </a:lnTo>
                    <a:lnTo>
                      <a:pt x="254" y="1289"/>
                    </a:lnTo>
                    <a:lnTo>
                      <a:pt x="273" y="1289"/>
                    </a:lnTo>
                    <a:lnTo>
                      <a:pt x="273" y="1310"/>
                    </a:lnTo>
                    <a:lnTo>
                      <a:pt x="272" y="1330"/>
                    </a:lnTo>
                    <a:lnTo>
                      <a:pt x="270" y="1348"/>
                    </a:lnTo>
                    <a:lnTo>
                      <a:pt x="267" y="1365"/>
                    </a:lnTo>
                    <a:lnTo>
                      <a:pt x="261" y="1397"/>
                    </a:lnTo>
                    <a:lnTo>
                      <a:pt x="253" y="1427"/>
                    </a:lnTo>
                    <a:lnTo>
                      <a:pt x="244" y="1454"/>
                    </a:lnTo>
                    <a:lnTo>
                      <a:pt x="235" y="1482"/>
                    </a:lnTo>
                    <a:lnTo>
                      <a:pt x="227" y="1510"/>
                    </a:lnTo>
                    <a:lnTo>
                      <a:pt x="218" y="1540"/>
                    </a:lnTo>
                    <a:lnTo>
                      <a:pt x="186" y="1546"/>
                    </a:lnTo>
                    <a:lnTo>
                      <a:pt x="155" y="1551"/>
                    </a:lnTo>
                    <a:lnTo>
                      <a:pt x="123" y="1556"/>
                    </a:lnTo>
                    <a:lnTo>
                      <a:pt x="91" y="1561"/>
                    </a:lnTo>
                    <a:lnTo>
                      <a:pt x="83" y="1592"/>
                    </a:lnTo>
                    <a:lnTo>
                      <a:pt x="73" y="1623"/>
                    </a:lnTo>
                    <a:lnTo>
                      <a:pt x="64" y="1655"/>
                    </a:lnTo>
                    <a:lnTo>
                      <a:pt x="55" y="1688"/>
                    </a:lnTo>
                    <a:lnTo>
                      <a:pt x="42" y="1688"/>
                    </a:lnTo>
                    <a:lnTo>
                      <a:pt x="28" y="1688"/>
                    </a:lnTo>
                    <a:lnTo>
                      <a:pt x="14" y="1688"/>
                    </a:lnTo>
                    <a:lnTo>
                      <a:pt x="0" y="1688"/>
                    </a:lnTo>
                    <a:lnTo>
                      <a:pt x="0" y="1697"/>
                    </a:lnTo>
                    <a:lnTo>
                      <a:pt x="0" y="1705"/>
                    </a:lnTo>
                    <a:lnTo>
                      <a:pt x="0" y="1715"/>
                    </a:lnTo>
                    <a:lnTo>
                      <a:pt x="0" y="1724"/>
                    </a:lnTo>
                    <a:lnTo>
                      <a:pt x="35" y="1719"/>
                    </a:lnTo>
                    <a:lnTo>
                      <a:pt x="69" y="1715"/>
                    </a:lnTo>
                    <a:lnTo>
                      <a:pt x="102" y="1710"/>
                    </a:lnTo>
                    <a:lnTo>
                      <a:pt x="137" y="1705"/>
                    </a:lnTo>
                    <a:lnTo>
                      <a:pt x="171" y="1701"/>
                    </a:lnTo>
                    <a:lnTo>
                      <a:pt x="205" y="1697"/>
                    </a:lnTo>
                    <a:lnTo>
                      <a:pt x="239" y="1693"/>
                    </a:lnTo>
                    <a:lnTo>
                      <a:pt x="273" y="1688"/>
                    </a:lnTo>
                    <a:lnTo>
                      <a:pt x="275" y="1712"/>
                    </a:lnTo>
                    <a:lnTo>
                      <a:pt x="278" y="1729"/>
                    </a:lnTo>
                    <a:lnTo>
                      <a:pt x="280" y="1736"/>
                    </a:lnTo>
                    <a:lnTo>
                      <a:pt x="282" y="1743"/>
                    </a:lnTo>
                    <a:lnTo>
                      <a:pt x="286" y="1750"/>
                    </a:lnTo>
                    <a:lnTo>
                      <a:pt x="290" y="1759"/>
                    </a:lnTo>
                    <a:lnTo>
                      <a:pt x="299" y="1759"/>
                    </a:lnTo>
                    <a:lnTo>
                      <a:pt x="309" y="1759"/>
                    </a:lnTo>
                    <a:lnTo>
                      <a:pt x="309" y="1801"/>
                    </a:lnTo>
                    <a:lnTo>
                      <a:pt x="309" y="1841"/>
                    </a:lnTo>
                    <a:lnTo>
                      <a:pt x="309" y="1882"/>
                    </a:lnTo>
                    <a:lnTo>
                      <a:pt x="309" y="1923"/>
                    </a:lnTo>
                    <a:lnTo>
                      <a:pt x="322" y="1923"/>
                    </a:lnTo>
                    <a:lnTo>
                      <a:pt x="336" y="1923"/>
                    </a:lnTo>
                    <a:lnTo>
                      <a:pt x="350" y="1923"/>
                    </a:lnTo>
                    <a:lnTo>
                      <a:pt x="362" y="1923"/>
                    </a:lnTo>
                    <a:lnTo>
                      <a:pt x="362" y="1932"/>
                    </a:lnTo>
                    <a:lnTo>
                      <a:pt x="362" y="1940"/>
                    </a:lnTo>
                    <a:lnTo>
                      <a:pt x="362" y="1949"/>
                    </a:lnTo>
                    <a:lnTo>
                      <a:pt x="362" y="1959"/>
                    </a:lnTo>
                    <a:lnTo>
                      <a:pt x="376" y="1963"/>
                    </a:lnTo>
                    <a:lnTo>
                      <a:pt x="390" y="1968"/>
                    </a:lnTo>
                    <a:lnTo>
                      <a:pt x="404" y="1973"/>
                    </a:lnTo>
                    <a:lnTo>
                      <a:pt x="417" y="1976"/>
                    </a:lnTo>
                    <a:lnTo>
                      <a:pt x="417" y="1990"/>
                    </a:lnTo>
                    <a:lnTo>
                      <a:pt x="417" y="2004"/>
                    </a:lnTo>
                    <a:lnTo>
                      <a:pt x="417" y="2018"/>
                    </a:lnTo>
                    <a:lnTo>
                      <a:pt x="417" y="2032"/>
                    </a:lnTo>
                    <a:lnTo>
                      <a:pt x="440" y="2034"/>
                    </a:lnTo>
                    <a:lnTo>
                      <a:pt x="462" y="2037"/>
                    </a:lnTo>
                    <a:lnTo>
                      <a:pt x="486" y="2039"/>
                    </a:lnTo>
                    <a:lnTo>
                      <a:pt x="509" y="2041"/>
                    </a:lnTo>
                    <a:lnTo>
                      <a:pt x="532" y="2044"/>
                    </a:lnTo>
                    <a:lnTo>
                      <a:pt x="554" y="2046"/>
                    </a:lnTo>
                    <a:lnTo>
                      <a:pt x="577" y="2048"/>
                    </a:lnTo>
                    <a:lnTo>
                      <a:pt x="601" y="2049"/>
                    </a:lnTo>
                    <a:lnTo>
                      <a:pt x="621" y="2085"/>
                    </a:lnTo>
                    <a:lnTo>
                      <a:pt x="639" y="2114"/>
                    </a:lnTo>
                    <a:lnTo>
                      <a:pt x="642" y="2123"/>
                    </a:lnTo>
                    <a:lnTo>
                      <a:pt x="645" y="2132"/>
                    </a:lnTo>
                    <a:lnTo>
                      <a:pt x="647" y="2141"/>
                    </a:lnTo>
                    <a:lnTo>
                      <a:pt x="649" y="2153"/>
                    </a:lnTo>
                    <a:lnTo>
                      <a:pt x="652" y="2164"/>
                    </a:lnTo>
                    <a:lnTo>
                      <a:pt x="653" y="2179"/>
                    </a:lnTo>
                    <a:lnTo>
                      <a:pt x="653" y="2195"/>
                    </a:lnTo>
                    <a:lnTo>
                      <a:pt x="654" y="2213"/>
                    </a:lnTo>
                    <a:lnTo>
                      <a:pt x="644" y="2213"/>
                    </a:lnTo>
                    <a:lnTo>
                      <a:pt x="635" y="2213"/>
                    </a:lnTo>
                    <a:lnTo>
                      <a:pt x="635" y="2221"/>
                    </a:lnTo>
                    <a:lnTo>
                      <a:pt x="635" y="2231"/>
                    </a:lnTo>
                    <a:lnTo>
                      <a:pt x="644" y="2231"/>
                    </a:lnTo>
                    <a:lnTo>
                      <a:pt x="653" y="2231"/>
                    </a:lnTo>
                    <a:lnTo>
                      <a:pt x="662" y="2231"/>
                    </a:lnTo>
                    <a:lnTo>
                      <a:pt x="671" y="2231"/>
                    </a:lnTo>
                    <a:lnTo>
                      <a:pt x="671" y="2221"/>
                    </a:lnTo>
                    <a:lnTo>
                      <a:pt x="671" y="2213"/>
                    </a:lnTo>
                    <a:lnTo>
                      <a:pt x="690" y="2213"/>
                    </a:lnTo>
                    <a:lnTo>
                      <a:pt x="707" y="2213"/>
                    </a:lnTo>
                    <a:lnTo>
                      <a:pt x="726" y="2213"/>
                    </a:lnTo>
                    <a:lnTo>
                      <a:pt x="745" y="2213"/>
                    </a:lnTo>
                    <a:lnTo>
                      <a:pt x="747" y="2234"/>
                    </a:lnTo>
                    <a:lnTo>
                      <a:pt x="750" y="2249"/>
                    </a:lnTo>
                    <a:lnTo>
                      <a:pt x="755" y="2262"/>
                    </a:lnTo>
                    <a:lnTo>
                      <a:pt x="760" y="2271"/>
                    </a:lnTo>
                    <a:lnTo>
                      <a:pt x="764" y="2281"/>
                    </a:lnTo>
                    <a:lnTo>
                      <a:pt x="770" y="2291"/>
                    </a:lnTo>
                    <a:lnTo>
                      <a:pt x="775" y="2304"/>
                    </a:lnTo>
                    <a:lnTo>
                      <a:pt x="781" y="2321"/>
                    </a:lnTo>
                    <a:lnTo>
                      <a:pt x="799" y="2326"/>
                    </a:lnTo>
                    <a:lnTo>
                      <a:pt x="817" y="2331"/>
                    </a:lnTo>
                    <a:lnTo>
                      <a:pt x="834" y="2335"/>
                    </a:lnTo>
                    <a:lnTo>
                      <a:pt x="851" y="2340"/>
                    </a:lnTo>
                    <a:lnTo>
                      <a:pt x="851" y="2331"/>
                    </a:lnTo>
                    <a:lnTo>
                      <a:pt x="851" y="2321"/>
                    </a:lnTo>
                    <a:lnTo>
                      <a:pt x="871" y="2319"/>
                    </a:lnTo>
                    <a:lnTo>
                      <a:pt x="890" y="2319"/>
                    </a:lnTo>
                    <a:lnTo>
                      <a:pt x="907" y="2320"/>
                    </a:lnTo>
                    <a:lnTo>
                      <a:pt x="925" y="2324"/>
                    </a:lnTo>
                    <a:lnTo>
                      <a:pt x="955" y="2332"/>
                    </a:lnTo>
                    <a:lnTo>
                      <a:pt x="979" y="2340"/>
                    </a:lnTo>
                    <a:lnTo>
                      <a:pt x="979" y="2332"/>
                    </a:lnTo>
                    <a:lnTo>
                      <a:pt x="979" y="2322"/>
                    </a:lnTo>
                    <a:lnTo>
                      <a:pt x="979" y="2313"/>
                    </a:lnTo>
                    <a:lnTo>
                      <a:pt x="979" y="2304"/>
                    </a:lnTo>
                    <a:lnTo>
                      <a:pt x="993" y="2304"/>
                    </a:lnTo>
                    <a:lnTo>
                      <a:pt x="1007" y="2304"/>
                    </a:lnTo>
                    <a:lnTo>
                      <a:pt x="1021" y="2304"/>
                    </a:lnTo>
                    <a:lnTo>
                      <a:pt x="1034" y="2304"/>
                    </a:lnTo>
                    <a:lnTo>
                      <a:pt x="1034" y="2313"/>
                    </a:lnTo>
                    <a:lnTo>
                      <a:pt x="1034" y="2322"/>
                    </a:lnTo>
                    <a:lnTo>
                      <a:pt x="1034" y="2332"/>
                    </a:lnTo>
                    <a:lnTo>
                      <a:pt x="1034" y="2340"/>
                    </a:lnTo>
                    <a:lnTo>
                      <a:pt x="1057" y="2347"/>
                    </a:lnTo>
                    <a:lnTo>
                      <a:pt x="1077" y="2354"/>
                    </a:lnTo>
                    <a:lnTo>
                      <a:pt x="1096" y="2360"/>
                    </a:lnTo>
                    <a:lnTo>
                      <a:pt x="1114" y="2368"/>
                    </a:lnTo>
                    <a:lnTo>
                      <a:pt x="1121" y="2371"/>
                    </a:lnTo>
                    <a:lnTo>
                      <a:pt x="1129" y="2377"/>
                    </a:lnTo>
                    <a:lnTo>
                      <a:pt x="1135" y="2383"/>
                    </a:lnTo>
                    <a:lnTo>
                      <a:pt x="1142" y="2390"/>
                    </a:lnTo>
                    <a:lnTo>
                      <a:pt x="1147" y="2398"/>
                    </a:lnTo>
                    <a:lnTo>
                      <a:pt x="1152" y="2407"/>
                    </a:lnTo>
                    <a:lnTo>
                      <a:pt x="1157" y="2419"/>
                    </a:lnTo>
                    <a:lnTo>
                      <a:pt x="1160" y="2430"/>
                    </a:lnTo>
                    <a:lnTo>
                      <a:pt x="1170" y="2430"/>
                    </a:lnTo>
                    <a:lnTo>
                      <a:pt x="1179" y="2430"/>
                    </a:lnTo>
                    <a:lnTo>
                      <a:pt x="1181" y="2439"/>
                    </a:lnTo>
                    <a:lnTo>
                      <a:pt x="1183" y="2447"/>
                    </a:lnTo>
                    <a:lnTo>
                      <a:pt x="1183" y="2454"/>
                    </a:lnTo>
                    <a:lnTo>
                      <a:pt x="1183" y="2461"/>
                    </a:lnTo>
                    <a:lnTo>
                      <a:pt x="1181" y="2467"/>
                    </a:lnTo>
                    <a:lnTo>
                      <a:pt x="1179" y="2473"/>
                    </a:lnTo>
                    <a:lnTo>
                      <a:pt x="1175" y="2479"/>
                    </a:lnTo>
                    <a:lnTo>
                      <a:pt x="1172" y="2485"/>
                    </a:lnTo>
                    <a:lnTo>
                      <a:pt x="1156" y="2505"/>
                    </a:lnTo>
                    <a:lnTo>
                      <a:pt x="1143" y="2521"/>
                    </a:lnTo>
                    <a:lnTo>
                      <a:pt x="1161" y="2525"/>
                    </a:lnTo>
                    <a:lnTo>
                      <a:pt x="1175" y="2527"/>
                    </a:lnTo>
                    <a:lnTo>
                      <a:pt x="1187" y="2530"/>
                    </a:lnTo>
                    <a:lnTo>
                      <a:pt x="1196" y="2534"/>
                    </a:lnTo>
                    <a:lnTo>
                      <a:pt x="1213" y="2543"/>
                    </a:lnTo>
                    <a:lnTo>
                      <a:pt x="1233" y="2558"/>
                    </a:lnTo>
                    <a:lnTo>
                      <a:pt x="1233" y="2566"/>
                    </a:lnTo>
                    <a:lnTo>
                      <a:pt x="1233" y="2576"/>
                    </a:lnTo>
                    <a:lnTo>
                      <a:pt x="1251" y="2576"/>
                    </a:lnTo>
                    <a:lnTo>
                      <a:pt x="1269" y="2576"/>
                    </a:lnTo>
                    <a:lnTo>
                      <a:pt x="1288" y="2576"/>
                    </a:lnTo>
                    <a:lnTo>
                      <a:pt x="1307" y="2576"/>
                    </a:lnTo>
                    <a:lnTo>
                      <a:pt x="1319" y="2616"/>
                    </a:lnTo>
                    <a:lnTo>
                      <a:pt x="1333" y="2657"/>
                    </a:lnTo>
                    <a:lnTo>
                      <a:pt x="1347" y="2699"/>
                    </a:lnTo>
                    <a:lnTo>
                      <a:pt x="1360" y="2740"/>
                    </a:lnTo>
                    <a:lnTo>
                      <a:pt x="1369" y="2740"/>
                    </a:lnTo>
                    <a:lnTo>
                      <a:pt x="1379" y="2740"/>
                    </a:lnTo>
                    <a:lnTo>
                      <a:pt x="1387" y="2740"/>
                    </a:lnTo>
                    <a:lnTo>
                      <a:pt x="1396" y="2740"/>
                    </a:lnTo>
                    <a:lnTo>
                      <a:pt x="1396" y="2752"/>
                    </a:lnTo>
                    <a:lnTo>
                      <a:pt x="1396" y="2766"/>
                    </a:lnTo>
                    <a:lnTo>
                      <a:pt x="1396" y="2780"/>
                    </a:lnTo>
                    <a:lnTo>
                      <a:pt x="1396" y="2793"/>
                    </a:lnTo>
                    <a:lnTo>
                      <a:pt x="1432" y="2788"/>
                    </a:lnTo>
                    <a:lnTo>
                      <a:pt x="1468" y="2785"/>
                    </a:lnTo>
                    <a:lnTo>
                      <a:pt x="1504" y="2780"/>
                    </a:lnTo>
                    <a:lnTo>
                      <a:pt x="1540" y="2776"/>
                    </a:lnTo>
                    <a:lnTo>
                      <a:pt x="1545" y="2769"/>
                    </a:lnTo>
                    <a:lnTo>
                      <a:pt x="1550" y="2763"/>
                    </a:lnTo>
                    <a:lnTo>
                      <a:pt x="1555" y="2758"/>
                    </a:lnTo>
                    <a:lnTo>
                      <a:pt x="1560" y="2755"/>
                    </a:lnTo>
                    <a:lnTo>
                      <a:pt x="1569" y="2748"/>
                    </a:lnTo>
                    <a:lnTo>
                      <a:pt x="1578" y="2744"/>
                    </a:lnTo>
                    <a:lnTo>
                      <a:pt x="1588" y="2740"/>
                    </a:lnTo>
                    <a:lnTo>
                      <a:pt x="1597" y="2736"/>
                    </a:lnTo>
                    <a:lnTo>
                      <a:pt x="1605" y="2730"/>
                    </a:lnTo>
                    <a:lnTo>
                      <a:pt x="1614" y="2722"/>
                    </a:lnTo>
                    <a:lnTo>
                      <a:pt x="1626" y="2705"/>
                    </a:lnTo>
                    <a:lnTo>
                      <a:pt x="1634" y="2690"/>
                    </a:lnTo>
                    <a:lnTo>
                      <a:pt x="1641" y="2677"/>
                    </a:lnTo>
                    <a:lnTo>
                      <a:pt x="1647" y="2665"/>
                    </a:lnTo>
                    <a:lnTo>
                      <a:pt x="1650" y="2659"/>
                    </a:lnTo>
                    <a:lnTo>
                      <a:pt x="1655" y="2655"/>
                    </a:lnTo>
                    <a:lnTo>
                      <a:pt x="1660" y="2650"/>
                    </a:lnTo>
                    <a:lnTo>
                      <a:pt x="1665" y="2645"/>
                    </a:lnTo>
                    <a:lnTo>
                      <a:pt x="1672" y="2641"/>
                    </a:lnTo>
                    <a:lnTo>
                      <a:pt x="1682" y="2637"/>
                    </a:lnTo>
                    <a:lnTo>
                      <a:pt x="1692" y="2634"/>
                    </a:lnTo>
                    <a:lnTo>
                      <a:pt x="1705" y="2630"/>
                    </a:lnTo>
                    <a:lnTo>
                      <a:pt x="1708" y="2619"/>
                    </a:lnTo>
                    <a:lnTo>
                      <a:pt x="1712" y="2608"/>
                    </a:lnTo>
                    <a:lnTo>
                      <a:pt x="1717" y="2599"/>
                    </a:lnTo>
                    <a:lnTo>
                      <a:pt x="1722" y="2591"/>
                    </a:lnTo>
                    <a:lnTo>
                      <a:pt x="1728" y="2583"/>
                    </a:lnTo>
                    <a:lnTo>
                      <a:pt x="1735" y="2576"/>
                    </a:lnTo>
                    <a:lnTo>
                      <a:pt x="1742" y="2570"/>
                    </a:lnTo>
                    <a:lnTo>
                      <a:pt x="1750" y="2564"/>
                    </a:lnTo>
                    <a:lnTo>
                      <a:pt x="1758" y="2558"/>
                    </a:lnTo>
                    <a:lnTo>
                      <a:pt x="1768" y="2554"/>
                    </a:lnTo>
                    <a:lnTo>
                      <a:pt x="1777" y="2550"/>
                    </a:lnTo>
                    <a:lnTo>
                      <a:pt x="1787" y="2547"/>
                    </a:lnTo>
                    <a:lnTo>
                      <a:pt x="1808" y="2541"/>
                    </a:lnTo>
                    <a:lnTo>
                      <a:pt x="1831" y="2537"/>
                    </a:lnTo>
                    <a:lnTo>
                      <a:pt x="1856" y="2535"/>
                    </a:lnTo>
                    <a:lnTo>
                      <a:pt x="1883" y="2534"/>
                    </a:lnTo>
                    <a:lnTo>
                      <a:pt x="1908" y="2534"/>
                    </a:lnTo>
                    <a:lnTo>
                      <a:pt x="1936" y="2534"/>
                    </a:lnTo>
                    <a:lnTo>
                      <a:pt x="1993" y="2536"/>
                    </a:lnTo>
                    <a:lnTo>
                      <a:pt x="2050" y="2539"/>
                    </a:lnTo>
                    <a:lnTo>
                      <a:pt x="2057" y="2511"/>
                    </a:lnTo>
                    <a:lnTo>
                      <a:pt x="2065" y="2486"/>
                    </a:lnTo>
                    <a:lnTo>
                      <a:pt x="2073" y="2463"/>
                    </a:lnTo>
                    <a:lnTo>
                      <a:pt x="2081" y="2441"/>
                    </a:lnTo>
                    <a:lnTo>
                      <a:pt x="2089" y="2417"/>
                    </a:lnTo>
                    <a:lnTo>
                      <a:pt x="2095" y="2390"/>
                    </a:lnTo>
                    <a:lnTo>
                      <a:pt x="2097" y="2375"/>
                    </a:lnTo>
                    <a:lnTo>
                      <a:pt x="2100" y="2358"/>
                    </a:lnTo>
                    <a:lnTo>
                      <a:pt x="2102" y="2341"/>
                    </a:lnTo>
                    <a:lnTo>
                      <a:pt x="2103" y="2321"/>
                    </a:lnTo>
                    <a:lnTo>
                      <a:pt x="2112" y="2321"/>
                    </a:lnTo>
                    <a:lnTo>
                      <a:pt x="2122" y="2321"/>
                    </a:lnTo>
                    <a:lnTo>
                      <a:pt x="2131" y="2321"/>
                    </a:lnTo>
                    <a:lnTo>
                      <a:pt x="2140" y="2321"/>
                    </a:lnTo>
                    <a:lnTo>
                      <a:pt x="2140" y="2295"/>
                    </a:lnTo>
                    <a:lnTo>
                      <a:pt x="2140" y="2268"/>
                    </a:lnTo>
                    <a:lnTo>
                      <a:pt x="2140" y="2241"/>
                    </a:lnTo>
                    <a:lnTo>
                      <a:pt x="2140" y="2213"/>
                    </a:lnTo>
                    <a:lnTo>
                      <a:pt x="2153" y="2205"/>
                    </a:lnTo>
                    <a:lnTo>
                      <a:pt x="2166" y="2196"/>
                    </a:lnTo>
                    <a:lnTo>
                      <a:pt x="2180" y="2185"/>
                    </a:lnTo>
                    <a:lnTo>
                      <a:pt x="2194" y="2175"/>
                    </a:lnTo>
                    <a:lnTo>
                      <a:pt x="2208" y="2164"/>
                    </a:lnTo>
                    <a:lnTo>
                      <a:pt x="2222" y="2154"/>
                    </a:lnTo>
                    <a:lnTo>
                      <a:pt x="2234" y="2147"/>
                    </a:lnTo>
                    <a:lnTo>
                      <a:pt x="2247" y="2141"/>
                    </a:lnTo>
                    <a:lnTo>
                      <a:pt x="2277" y="2141"/>
                    </a:lnTo>
                    <a:lnTo>
                      <a:pt x="2308" y="2141"/>
                    </a:lnTo>
                    <a:lnTo>
                      <a:pt x="2337" y="2141"/>
                    </a:lnTo>
                    <a:lnTo>
                      <a:pt x="2367" y="2141"/>
                    </a:lnTo>
                    <a:lnTo>
                      <a:pt x="2396" y="2141"/>
                    </a:lnTo>
                    <a:lnTo>
                      <a:pt x="2425" y="2141"/>
                    </a:lnTo>
                    <a:lnTo>
                      <a:pt x="2454" y="2141"/>
                    </a:lnTo>
                    <a:lnTo>
                      <a:pt x="2483" y="2141"/>
                    </a:lnTo>
                    <a:lnTo>
                      <a:pt x="2483" y="2149"/>
                    </a:lnTo>
                    <a:lnTo>
                      <a:pt x="2483" y="2160"/>
                    </a:lnTo>
                    <a:lnTo>
                      <a:pt x="2493" y="2162"/>
                    </a:lnTo>
                    <a:lnTo>
                      <a:pt x="2503" y="2163"/>
                    </a:lnTo>
                    <a:lnTo>
                      <a:pt x="2512" y="2163"/>
                    </a:lnTo>
                    <a:lnTo>
                      <a:pt x="2521" y="2163"/>
                    </a:lnTo>
                    <a:lnTo>
                      <a:pt x="2538" y="2161"/>
                    </a:lnTo>
                    <a:lnTo>
                      <a:pt x="2553" y="2157"/>
                    </a:lnTo>
                    <a:lnTo>
                      <a:pt x="2582" y="2148"/>
                    </a:lnTo>
                    <a:lnTo>
                      <a:pt x="2612" y="2141"/>
                    </a:lnTo>
                    <a:lnTo>
                      <a:pt x="2615" y="2133"/>
                    </a:lnTo>
                    <a:lnTo>
                      <a:pt x="2620" y="2126"/>
                    </a:lnTo>
                    <a:lnTo>
                      <a:pt x="2626" y="2121"/>
                    </a:lnTo>
                    <a:lnTo>
                      <a:pt x="2630" y="2118"/>
                    </a:lnTo>
                    <a:lnTo>
                      <a:pt x="2640" y="2111"/>
                    </a:lnTo>
                    <a:lnTo>
                      <a:pt x="2648" y="2104"/>
                    </a:lnTo>
                    <a:lnTo>
                      <a:pt x="2657" y="2077"/>
                    </a:lnTo>
                    <a:lnTo>
                      <a:pt x="2666" y="2051"/>
                    </a:lnTo>
                    <a:lnTo>
                      <a:pt x="2675" y="2023"/>
                    </a:lnTo>
                    <a:lnTo>
                      <a:pt x="2683" y="1995"/>
                    </a:lnTo>
                    <a:lnTo>
                      <a:pt x="2692" y="1995"/>
                    </a:lnTo>
                    <a:lnTo>
                      <a:pt x="2701" y="1995"/>
                    </a:lnTo>
                    <a:lnTo>
                      <a:pt x="2709" y="1995"/>
                    </a:lnTo>
                    <a:lnTo>
                      <a:pt x="2719" y="1995"/>
                    </a:lnTo>
                    <a:lnTo>
                      <a:pt x="2723" y="1977"/>
                    </a:lnTo>
                    <a:lnTo>
                      <a:pt x="2729" y="1966"/>
                    </a:lnTo>
                    <a:lnTo>
                      <a:pt x="2735" y="1958"/>
                    </a:lnTo>
                    <a:lnTo>
                      <a:pt x="2741" y="1952"/>
                    </a:lnTo>
                    <a:lnTo>
                      <a:pt x="2750" y="1946"/>
                    </a:lnTo>
                    <a:lnTo>
                      <a:pt x="2756" y="1941"/>
                    </a:lnTo>
                    <a:lnTo>
                      <a:pt x="2759" y="1933"/>
                    </a:lnTo>
                    <a:lnTo>
                      <a:pt x="2762" y="1924"/>
                    </a:lnTo>
                    <a:lnTo>
                      <a:pt x="2764" y="1915"/>
                    </a:lnTo>
                    <a:lnTo>
                      <a:pt x="2765" y="1905"/>
                    </a:lnTo>
                    <a:lnTo>
                      <a:pt x="2767" y="1887"/>
                    </a:lnTo>
                    <a:lnTo>
                      <a:pt x="2767" y="1868"/>
                    </a:lnTo>
                    <a:lnTo>
                      <a:pt x="2764" y="1830"/>
                    </a:lnTo>
                    <a:lnTo>
                      <a:pt x="2759" y="1790"/>
                    </a:lnTo>
                    <a:lnTo>
                      <a:pt x="2758" y="1772"/>
                    </a:lnTo>
                    <a:lnTo>
                      <a:pt x="2757" y="1752"/>
                    </a:lnTo>
                    <a:lnTo>
                      <a:pt x="2757" y="1734"/>
                    </a:lnTo>
                    <a:lnTo>
                      <a:pt x="2759" y="1716"/>
                    </a:lnTo>
                    <a:lnTo>
                      <a:pt x="2760" y="1708"/>
                    </a:lnTo>
                    <a:lnTo>
                      <a:pt x="2763" y="1698"/>
                    </a:lnTo>
                    <a:lnTo>
                      <a:pt x="2766" y="1690"/>
                    </a:lnTo>
                    <a:lnTo>
                      <a:pt x="2770" y="1682"/>
                    </a:lnTo>
                    <a:lnTo>
                      <a:pt x="2774" y="1674"/>
                    </a:lnTo>
                    <a:lnTo>
                      <a:pt x="2779" y="1666"/>
                    </a:lnTo>
                    <a:lnTo>
                      <a:pt x="2785" y="1659"/>
                    </a:lnTo>
                    <a:lnTo>
                      <a:pt x="2792" y="1652"/>
                    </a:lnTo>
                    <a:lnTo>
                      <a:pt x="2801" y="1641"/>
                    </a:lnTo>
                    <a:lnTo>
                      <a:pt x="2805" y="1639"/>
                    </a:lnTo>
                    <a:lnTo>
                      <a:pt x="2810" y="1638"/>
                    </a:lnTo>
                    <a:lnTo>
                      <a:pt x="2828" y="1635"/>
                    </a:lnTo>
                    <a:lnTo>
                      <a:pt x="2828" y="1609"/>
                    </a:lnTo>
                    <a:lnTo>
                      <a:pt x="2829" y="1586"/>
                    </a:lnTo>
                    <a:lnTo>
                      <a:pt x="2830" y="1565"/>
                    </a:lnTo>
                    <a:lnTo>
                      <a:pt x="2832" y="1544"/>
                    </a:lnTo>
                    <a:lnTo>
                      <a:pt x="2839" y="1507"/>
                    </a:lnTo>
                    <a:lnTo>
                      <a:pt x="2845" y="1470"/>
                    </a:lnTo>
                    <a:lnTo>
                      <a:pt x="2855" y="1470"/>
                    </a:lnTo>
                    <a:lnTo>
                      <a:pt x="2864" y="1470"/>
                    </a:lnTo>
                    <a:lnTo>
                      <a:pt x="2873" y="1470"/>
                    </a:lnTo>
                    <a:lnTo>
                      <a:pt x="2882" y="1470"/>
                    </a:lnTo>
                    <a:lnTo>
                      <a:pt x="2887" y="1456"/>
                    </a:lnTo>
                    <a:lnTo>
                      <a:pt x="2892" y="1443"/>
                    </a:lnTo>
                    <a:lnTo>
                      <a:pt x="2896" y="1430"/>
                    </a:lnTo>
                    <a:lnTo>
                      <a:pt x="2900" y="1416"/>
                    </a:lnTo>
                    <a:lnTo>
                      <a:pt x="2892" y="1416"/>
                    </a:lnTo>
                    <a:lnTo>
                      <a:pt x="2882" y="1416"/>
                    </a:lnTo>
                    <a:lnTo>
                      <a:pt x="2882" y="1402"/>
                    </a:lnTo>
                    <a:lnTo>
                      <a:pt x="2882" y="1388"/>
                    </a:lnTo>
                    <a:lnTo>
                      <a:pt x="2882" y="1374"/>
                    </a:lnTo>
                    <a:lnTo>
                      <a:pt x="2882" y="1360"/>
                    </a:lnTo>
                    <a:lnTo>
                      <a:pt x="2892" y="1360"/>
                    </a:lnTo>
                    <a:lnTo>
                      <a:pt x="2900" y="1360"/>
                    </a:lnTo>
                    <a:lnTo>
                      <a:pt x="2900" y="1329"/>
                    </a:lnTo>
                    <a:lnTo>
                      <a:pt x="2900" y="1298"/>
                    </a:lnTo>
                    <a:lnTo>
                      <a:pt x="2900" y="1266"/>
                    </a:lnTo>
                    <a:lnTo>
                      <a:pt x="2900" y="1234"/>
                    </a:lnTo>
                    <a:lnTo>
                      <a:pt x="2914" y="1229"/>
                    </a:lnTo>
                    <a:lnTo>
                      <a:pt x="2928" y="1224"/>
                    </a:lnTo>
                    <a:lnTo>
                      <a:pt x="2942" y="1220"/>
                    </a:lnTo>
                    <a:lnTo>
                      <a:pt x="2957" y="1216"/>
                    </a:lnTo>
                    <a:lnTo>
                      <a:pt x="2957" y="1206"/>
                    </a:lnTo>
                    <a:lnTo>
                      <a:pt x="2957" y="1199"/>
                    </a:lnTo>
                    <a:lnTo>
                      <a:pt x="2974" y="1183"/>
                    </a:lnTo>
                    <a:lnTo>
                      <a:pt x="2989" y="1167"/>
                    </a:lnTo>
                    <a:lnTo>
                      <a:pt x="3002" y="1153"/>
                    </a:lnTo>
                    <a:lnTo>
                      <a:pt x="3014" y="1138"/>
                    </a:lnTo>
                    <a:lnTo>
                      <a:pt x="3018" y="1130"/>
                    </a:lnTo>
                    <a:lnTo>
                      <a:pt x="3023" y="1122"/>
                    </a:lnTo>
                    <a:lnTo>
                      <a:pt x="3028" y="1113"/>
                    </a:lnTo>
                    <a:lnTo>
                      <a:pt x="3031" y="1102"/>
                    </a:lnTo>
                    <a:lnTo>
                      <a:pt x="3039" y="1079"/>
                    </a:lnTo>
                    <a:lnTo>
                      <a:pt x="3046" y="1051"/>
                    </a:lnTo>
                    <a:lnTo>
                      <a:pt x="3089" y="1048"/>
                    </a:lnTo>
                    <a:lnTo>
                      <a:pt x="3132" y="1043"/>
                    </a:lnTo>
                    <a:lnTo>
                      <a:pt x="3175" y="1038"/>
                    </a:lnTo>
                    <a:lnTo>
                      <a:pt x="3218" y="1034"/>
                    </a:lnTo>
                    <a:lnTo>
                      <a:pt x="3261" y="1029"/>
                    </a:lnTo>
                    <a:lnTo>
                      <a:pt x="3304" y="1024"/>
                    </a:lnTo>
                    <a:lnTo>
                      <a:pt x="3347" y="1020"/>
                    </a:lnTo>
                    <a:lnTo>
                      <a:pt x="3390" y="1015"/>
                    </a:lnTo>
                    <a:lnTo>
                      <a:pt x="3390" y="1007"/>
                    </a:lnTo>
                    <a:lnTo>
                      <a:pt x="3390" y="998"/>
                    </a:lnTo>
                    <a:lnTo>
                      <a:pt x="3399" y="998"/>
                    </a:lnTo>
                    <a:lnTo>
                      <a:pt x="3408" y="998"/>
                    </a:lnTo>
                    <a:lnTo>
                      <a:pt x="3419" y="998"/>
                    </a:lnTo>
                    <a:lnTo>
                      <a:pt x="3428" y="998"/>
                    </a:lnTo>
                    <a:lnTo>
                      <a:pt x="3428" y="988"/>
                    </a:lnTo>
                    <a:lnTo>
                      <a:pt x="3428" y="980"/>
                    </a:lnTo>
                    <a:lnTo>
                      <a:pt x="3450" y="976"/>
                    </a:lnTo>
                    <a:lnTo>
                      <a:pt x="3472" y="971"/>
                    </a:lnTo>
                    <a:lnTo>
                      <a:pt x="3494" y="966"/>
                    </a:lnTo>
                    <a:lnTo>
                      <a:pt x="3516" y="962"/>
                    </a:lnTo>
                    <a:lnTo>
                      <a:pt x="3540" y="957"/>
                    </a:lnTo>
                    <a:lnTo>
                      <a:pt x="3563" y="954"/>
                    </a:lnTo>
                    <a:lnTo>
                      <a:pt x="3585" y="949"/>
                    </a:lnTo>
                    <a:lnTo>
                      <a:pt x="3608" y="944"/>
                    </a:lnTo>
                    <a:lnTo>
                      <a:pt x="3614" y="925"/>
                    </a:lnTo>
                    <a:lnTo>
                      <a:pt x="3621" y="909"/>
                    </a:lnTo>
                    <a:lnTo>
                      <a:pt x="3628" y="898"/>
                    </a:lnTo>
                    <a:lnTo>
                      <a:pt x="3634" y="890"/>
                    </a:lnTo>
                    <a:lnTo>
                      <a:pt x="3641" y="880"/>
                    </a:lnTo>
                    <a:lnTo>
                      <a:pt x="3648" y="869"/>
                    </a:lnTo>
                    <a:lnTo>
                      <a:pt x="3655" y="854"/>
                    </a:lnTo>
                    <a:lnTo>
                      <a:pt x="3662" y="834"/>
                    </a:lnTo>
                    <a:lnTo>
                      <a:pt x="3676" y="830"/>
                    </a:lnTo>
                    <a:lnTo>
                      <a:pt x="3688" y="826"/>
                    </a:lnTo>
                    <a:lnTo>
                      <a:pt x="3702" y="821"/>
                    </a:lnTo>
                    <a:lnTo>
                      <a:pt x="3716" y="816"/>
                    </a:lnTo>
                    <a:lnTo>
                      <a:pt x="3705" y="787"/>
                    </a:lnTo>
                    <a:lnTo>
                      <a:pt x="3694" y="760"/>
                    </a:lnTo>
                    <a:lnTo>
                      <a:pt x="3689" y="744"/>
                    </a:lnTo>
                    <a:lnTo>
                      <a:pt x="3686" y="728"/>
                    </a:lnTo>
                    <a:lnTo>
                      <a:pt x="3683" y="710"/>
                    </a:lnTo>
                    <a:lnTo>
                      <a:pt x="3679" y="690"/>
                    </a:lnTo>
                    <a:lnTo>
                      <a:pt x="3666" y="690"/>
                    </a:lnTo>
                    <a:lnTo>
                      <a:pt x="3652" y="690"/>
                    </a:lnTo>
                    <a:lnTo>
                      <a:pt x="3640" y="690"/>
                    </a:lnTo>
                    <a:lnTo>
                      <a:pt x="3626" y="690"/>
                    </a:lnTo>
                    <a:lnTo>
                      <a:pt x="3627" y="655"/>
                    </a:lnTo>
                    <a:lnTo>
                      <a:pt x="3629" y="627"/>
                    </a:lnTo>
                    <a:lnTo>
                      <a:pt x="3631" y="614"/>
                    </a:lnTo>
                    <a:lnTo>
                      <a:pt x="3635" y="603"/>
                    </a:lnTo>
                    <a:lnTo>
                      <a:pt x="3640" y="591"/>
                    </a:lnTo>
                    <a:lnTo>
                      <a:pt x="3644" y="579"/>
                    </a:lnTo>
                    <a:lnTo>
                      <a:pt x="3635" y="579"/>
                    </a:lnTo>
                    <a:lnTo>
                      <a:pt x="3626" y="579"/>
                    </a:lnTo>
                    <a:lnTo>
                      <a:pt x="3619" y="565"/>
                    </a:lnTo>
                    <a:lnTo>
                      <a:pt x="3612" y="552"/>
                    </a:lnTo>
                    <a:lnTo>
                      <a:pt x="3604" y="536"/>
                    </a:lnTo>
                    <a:lnTo>
                      <a:pt x="3594" y="521"/>
                    </a:lnTo>
                    <a:lnTo>
                      <a:pt x="3585" y="507"/>
                    </a:lnTo>
                    <a:lnTo>
                      <a:pt x="3575" y="493"/>
                    </a:lnTo>
                    <a:lnTo>
                      <a:pt x="3563" y="482"/>
                    </a:lnTo>
                    <a:lnTo>
                      <a:pt x="3552" y="473"/>
                    </a:lnTo>
                    <a:lnTo>
                      <a:pt x="3539" y="468"/>
                    </a:lnTo>
                    <a:lnTo>
                      <a:pt x="3526" y="463"/>
                    </a:lnTo>
                    <a:lnTo>
                      <a:pt x="3512" y="459"/>
                    </a:lnTo>
                    <a:lnTo>
                      <a:pt x="3499" y="453"/>
                    </a:lnTo>
                    <a:lnTo>
                      <a:pt x="3499" y="443"/>
                    </a:lnTo>
                    <a:lnTo>
                      <a:pt x="3499" y="435"/>
                    </a:lnTo>
                    <a:lnTo>
                      <a:pt x="3499" y="427"/>
                    </a:lnTo>
                    <a:lnTo>
                      <a:pt x="3499" y="418"/>
                    </a:lnTo>
                    <a:lnTo>
                      <a:pt x="3490" y="418"/>
                    </a:lnTo>
                    <a:lnTo>
                      <a:pt x="3482" y="418"/>
                    </a:lnTo>
                    <a:lnTo>
                      <a:pt x="3476" y="403"/>
                    </a:lnTo>
                    <a:lnTo>
                      <a:pt x="3473" y="390"/>
                    </a:lnTo>
                    <a:lnTo>
                      <a:pt x="3472" y="378"/>
                    </a:lnTo>
                    <a:lnTo>
                      <a:pt x="3473" y="368"/>
                    </a:lnTo>
                    <a:lnTo>
                      <a:pt x="3477" y="351"/>
                    </a:lnTo>
                    <a:lnTo>
                      <a:pt x="3482" y="335"/>
                    </a:lnTo>
                    <a:lnTo>
                      <a:pt x="3483" y="330"/>
                    </a:lnTo>
                    <a:lnTo>
                      <a:pt x="3483" y="324"/>
                    </a:lnTo>
                    <a:lnTo>
                      <a:pt x="3480" y="319"/>
                    </a:lnTo>
                    <a:lnTo>
                      <a:pt x="3476" y="313"/>
                    </a:lnTo>
                    <a:lnTo>
                      <a:pt x="3469" y="309"/>
                    </a:lnTo>
                    <a:lnTo>
                      <a:pt x="3460" y="303"/>
                    </a:lnTo>
                    <a:lnTo>
                      <a:pt x="3446" y="297"/>
                    </a:lnTo>
                    <a:lnTo>
                      <a:pt x="3428" y="291"/>
                    </a:lnTo>
                    <a:lnTo>
                      <a:pt x="3428" y="281"/>
                    </a:lnTo>
                    <a:lnTo>
                      <a:pt x="3428" y="273"/>
                    </a:lnTo>
                    <a:lnTo>
                      <a:pt x="3418" y="273"/>
                    </a:lnTo>
                    <a:lnTo>
                      <a:pt x="3407" y="273"/>
                    </a:lnTo>
                    <a:lnTo>
                      <a:pt x="3404" y="290"/>
                    </a:lnTo>
                    <a:lnTo>
                      <a:pt x="3399" y="303"/>
                    </a:lnTo>
                    <a:lnTo>
                      <a:pt x="3398" y="308"/>
                    </a:lnTo>
                    <a:lnTo>
                      <a:pt x="3396" y="312"/>
                    </a:lnTo>
                    <a:lnTo>
                      <a:pt x="3392" y="314"/>
                    </a:lnTo>
                    <a:lnTo>
                      <a:pt x="3390" y="318"/>
                    </a:lnTo>
                    <a:lnTo>
                      <a:pt x="3386" y="319"/>
                    </a:lnTo>
                    <a:lnTo>
                      <a:pt x="3382" y="321"/>
                    </a:lnTo>
                    <a:lnTo>
                      <a:pt x="3377" y="323"/>
                    </a:lnTo>
                    <a:lnTo>
                      <a:pt x="3370" y="324"/>
                    </a:lnTo>
                    <a:lnTo>
                      <a:pt x="3355" y="325"/>
                    </a:lnTo>
                    <a:lnTo>
                      <a:pt x="3334" y="327"/>
                    </a:lnTo>
                    <a:lnTo>
                      <a:pt x="3325" y="317"/>
                    </a:lnTo>
                    <a:lnTo>
                      <a:pt x="3318" y="311"/>
                    </a:lnTo>
                    <a:lnTo>
                      <a:pt x="3311" y="306"/>
                    </a:lnTo>
                    <a:lnTo>
                      <a:pt x="3304" y="304"/>
                    </a:lnTo>
                    <a:lnTo>
                      <a:pt x="3296" y="302"/>
                    </a:lnTo>
                    <a:lnTo>
                      <a:pt x="3288" y="301"/>
                    </a:lnTo>
                    <a:lnTo>
                      <a:pt x="3276" y="297"/>
                    </a:lnTo>
                    <a:lnTo>
                      <a:pt x="3263" y="291"/>
                    </a:lnTo>
                    <a:lnTo>
                      <a:pt x="3263" y="281"/>
                    </a:lnTo>
                    <a:lnTo>
                      <a:pt x="3263" y="273"/>
                    </a:lnTo>
                    <a:lnTo>
                      <a:pt x="3246" y="273"/>
                    </a:lnTo>
                    <a:lnTo>
                      <a:pt x="3227" y="273"/>
                    </a:lnTo>
                    <a:lnTo>
                      <a:pt x="3209" y="273"/>
                    </a:lnTo>
                    <a:lnTo>
                      <a:pt x="3190" y="273"/>
                    </a:lnTo>
                    <a:lnTo>
                      <a:pt x="3190" y="263"/>
                    </a:lnTo>
                    <a:lnTo>
                      <a:pt x="3190" y="255"/>
                    </a:lnTo>
                    <a:lnTo>
                      <a:pt x="3182" y="255"/>
                    </a:lnTo>
                    <a:lnTo>
                      <a:pt x="3173" y="255"/>
                    </a:lnTo>
                    <a:lnTo>
                      <a:pt x="3163" y="255"/>
                    </a:lnTo>
                    <a:lnTo>
                      <a:pt x="3154" y="255"/>
                    </a:lnTo>
                    <a:lnTo>
                      <a:pt x="3140" y="232"/>
                    </a:lnTo>
                    <a:lnTo>
                      <a:pt x="3127" y="209"/>
                    </a:lnTo>
                    <a:lnTo>
                      <a:pt x="3113" y="187"/>
                    </a:lnTo>
                    <a:lnTo>
                      <a:pt x="3101" y="165"/>
                    </a:lnTo>
                    <a:lnTo>
                      <a:pt x="3091" y="165"/>
                    </a:lnTo>
                    <a:lnTo>
                      <a:pt x="3083" y="165"/>
                    </a:lnTo>
                    <a:lnTo>
                      <a:pt x="3083" y="173"/>
                    </a:lnTo>
                    <a:lnTo>
                      <a:pt x="3083" y="182"/>
                    </a:lnTo>
                    <a:lnTo>
                      <a:pt x="3065" y="182"/>
                    </a:lnTo>
                    <a:lnTo>
                      <a:pt x="3046" y="182"/>
                    </a:lnTo>
                    <a:lnTo>
                      <a:pt x="3028" y="182"/>
                    </a:lnTo>
                    <a:lnTo>
                      <a:pt x="3010" y="182"/>
                    </a:lnTo>
                    <a:lnTo>
                      <a:pt x="3010" y="173"/>
                    </a:lnTo>
                    <a:lnTo>
                      <a:pt x="3010" y="163"/>
                    </a:lnTo>
                    <a:lnTo>
                      <a:pt x="3010" y="154"/>
                    </a:lnTo>
                    <a:lnTo>
                      <a:pt x="3010" y="146"/>
                    </a:lnTo>
                    <a:lnTo>
                      <a:pt x="3004" y="140"/>
                    </a:lnTo>
                    <a:lnTo>
                      <a:pt x="2996" y="134"/>
                    </a:lnTo>
                    <a:lnTo>
                      <a:pt x="2986" y="131"/>
                    </a:lnTo>
                    <a:lnTo>
                      <a:pt x="2974" y="129"/>
                    </a:lnTo>
                    <a:lnTo>
                      <a:pt x="2960" y="126"/>
                    </a:lnTo>
                    <a:lnTo>
                      <a:pt x="2946" y="124"/>
                    </a:lnTo>
                    <a:lnTo>
                      <a:pt x="2930" y="123"/>
                    </a:lnTo>
                    <a:lnTo>
                      <a:pt x="2914" y="123"/>
                    </a:lnTo>
                    <a:lnTo>
                      <a:pt x="2880" y="123"/>
                    </a:lnTo>
                    <a:lnTo>
                      <a:pt x="2846" y="124"/>
                    </a:lnTo>
                    <a:lnTo>
                      <a:pt x="2816" y="126"/>
                    </a:lnTo>
                    <a:lnTo>
                      <a:pt x="2792" y="129"/>
                    </a:lnTo>
                    <a:lnTo>
                      <a:pt x="2784" y="136"/>
                    </a:lnTo>
                    <a:lnTo>
                      <a:pt x="2776" y="141"/>
                    </a:lnTo>
                    <a:lnTo>
                      <a:pt x="2766" y="146"/>
                    </a:lnTo>
                    <a:lnTo>
                      <a:pt x="2756" y="151"/>
                    </a:lnTo>
                    <a:lnTo>
                      <a:pt x="2744" y="154"/>
                    </a:lnTo>
                    <a:lnTo>
                      <a:pt x="2733" y="158"/>
                    </a:lnTo>
                    <a:lnTo>
                      <a:pt x="2721" y="160"/>
                    </a:lnTo>
                    <a:lnTo>
                      <a:pt x="2708" y="161"/>
                    </a:lnTo>
                    <a:lnTo>
                      <a:pt x="2682" y="163"/>
                    </a:lnTo>
                    <a:lnTo>
                      <a:pt x="2652" y="165"/>
                    </a:lnTo>
                    <a:lnTo>
                      <a:pt x="2622" y="165"/>
                    </a:lnTo>
                    <a:lnTo>
                      <a:pt x="2592" y="165"/>
                    </a:lnTo>
                    <a:lnTo>
                      <a:pt x="2597" y="137"/>
                    </a:lnTo>
                    <a:lnTo>
                      <a:pt x="2601" y="109"/>
                    </a:lnTo>
                    <a:lnTo>
                      <a:pt x="2606" y="82"/>
                    </a:lnTo>
                    <a:lnTo>
                      <a:pt x="2612" y="54"/>
                    </a:lnTo>
                    <a:lnTo>
                      <a:pt x="2599" y="51"/>
                    </a:lnTo>
                    <a:lnTo>
                      <a:pt x="2587" y="47"/>
                    </a:lnTo>
                    <a:lnTo>
                      <a:pt x="2578" y="43"/>
                    </a:lnTo>
                    <a:lnTo>
                      <a:pt x="2570" y="38"/>
                    </a:lnTo>
                    <a:lnTo>
                      <a:pt x="2555" y="30"/>
                    </a:lnTo>
                    <a:lnTo>
                      <a:pt x="2540" y="22"/>
                    </a:lnTo>
                    <a:lnTo>
                      <a:pt x="2533" y="17"/>
                    </a:lnTo>
                    <a:lnTo>
                      <a:pt x="2525" y="14"/>
                    </a:lnTo>
                    <a:lnTo>
                      <a:pt x="2515" y="10"/>
                    </a:lnTo>
                    <a:lnTo>
                      <a:pt x="2505" y="7"/>
                    </a:lnTo>
                    <a:lnTo>
                      <a:pt x="2493" y="4"/>
                    </a:lnTo>
                    <a:lnTo>
                      <a:pt x="2481" y="2"/>
                    </a:lnTo>
                    <a:lnTo>
                      <a:pt x="2466" y="1"/>
                    </a:lnTo>
                    <a:lnTo>
                      <a:pt x="2447" y="0"/>
                    </a:lnTo>
                    <a:lnTo>
                      <a:pt x="2433" y="29"/>
                    </a:lnTo>
                    <a:lnTo>
                      <a:pt x="2418" y="52"/>
                    </a:lnTo>
                    <a:lnTo>
                      <a:pt x="2411" y="65"/>
                    </a:lnTo>
                    <a:lnTo>
                      <a:pt x="2405" y="77"/>
                    </a:lnTo>
                    <a:lnTo>
                      <a:pt x="2399" y="93"/>
                    </a:lnTo>
                    <a:lnTo>
                      <a:pt x="2394" y="111"/>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57" name="Freeform 8">
                <a:extLst>
                  <a:ext uri="{FF2B5EF4-FFF2-40B4-BE49-F238E27FC236}">
                    <a16:creationId xmlns:a16="http://schemas.microsoft.com/office/drawing/2014/main" id="{92C118EE-9B98-4789-B586-830155F585E1}"/>
                  </a:ext>
                </a:extLst>
              </p:cNvPr>
              <p:cNvSpPr>
                <a:spLocks/>
              </p:cNvSpPr>
              <p:nvPr/>
            </p:nvSpPr>
            <p:spPr bwMode="auto">
              <a:xfrm>
                <a:off x="6117654" y="4593972"/>
                <a:ext cx="1847850" cy="1341438"/>
              </a:xfrm>
              <a:custGeom>
                <a:avLst/>
                <a:gdLst>
                  <a:gd name="T0" fmla="*/ 2762 w 5818"/>
                  <a:gd name="T1" fmla="*/ 109 h 4225"/>
                  <a:gd name="T2" fmla="*/ 2676 w 5818"/>
                  <a:gd name="T3" fmla="*/ 289 h 4225"/>
                  <a:gd name="T4" fmla="*/ 2625 w 5818"/>
                  <a:gd name="T5" fmla="*/ 580 h 4225"/>
                  <a:gd name="T6" fmla="*/ 2561 w 5818"/>
                  <a:gd name="T7" fmla="*/ 956 h 4225"/>
                  <a:gd name="T8" fmla="*/ 2222 w 5818"/>
                  <a:gd name="T9" fmla="*/ 1336 h 4225"/>
                  <a:gd name="T10" fmla="*/ 2139 w 5818"/>
                  <a:gd name="T11" fmla="*/ 1541 h 4225"/>
                  <a:gd name="T12" fmla="*/ 2148 w 5818"/>
                  <a:gd name="T13" fmla="*/ 1716 h 4225"/>
                  <a:gd name="T14" fmla="*/ 2088 w 5818"/>
                  <a:gd name="T15" fmla="*/ 1941 h 4225"/>
                  <a:gd name="T16" fmla="*/ 1974 w 5818"/>
                  <a:gd name="T17" fmla="*/ 2209 h 4225"/>
                  <a:gd name="T18" fmla="*/ 1709 w 5818"/>
                  <a:gd name="T19" fmla="*/ 2323 h 4225"/>
                  <a:gd name="T20" fmla="*/ 1485 w 5818"/>
                  <a:gd name="T21" fmla="*/ 2420 h 4225"/>
                  <a:gd name="T22" fmla="*/ 1242 w 5818"/>
                  <a:gd name="T23" fmla="*/ 2414 h 4225"/>
                  <a:gd name="T24" fmla="*/ 1060 w 5818"/>
                  <a:gd name="T25" fmla="*/ 2379 h 4225"/>
                  <a:gd name="T26" fmla="*/ 853 w 5818"/>
                  <a:gd name="T27" fmla="*/ 2457 h 4225"/>
                  <a:gd name="T28" fmla="*/ 540 w 5818"/>
                  <a:gd name="T29" fmla="*/ 2611 h 4225"/>
                  <a:gd name="T30" fmla="*/ 326 w 5818"/>
                  <a:gd name="T31" fmla="*/ 2611 h 4225"/>
                  <a:gd name="T32" fmla="*/ 59 w 5818"/>
                  <a:gd name="T33" fmla="*/ 2649 h 4225"/>
                  <a:gd name="T34" fmla="*/ 151 w 5818"/>
                  <a:gd name="T35" fmla="*/ 2769 h 4225"/>
                  <a:gd name="T36" fmla="*/ 463 w 5818"/>
                  <a:gd name="T37" fmla="*/ 2988 h 4225"/>
                  <a:gd name="T38" fmla="*/ 780 w 5818"/>
                  <a:gd name="T39" fmla="*/ 2940 h 4225"/>
                  <a:gd name="T40" fmla="*/ 943 w 5818"/>
                  <a:gd name="T41" fmla="*/ 3119 h 4225"/>
                  <a:gd name="T42" fmla="*/ 1162 w 5818"/>
                  <a:gd name="T43" fmla="*/ 3387 h 4225"/>
                  <a:gd name="T44" fmla="*/ 1268 w 5818"/>
                  <a:gd name="T45" fmla="*/ 3473 h 4225"/>
                  <a:gd name="T46" fmla="*/ 1571 w 5818"/>
                  <a:gd name="T47" fmla="*/ 3591 h 4225"/>
                  <a:gd name="T48" fmla="*/ 2011 w 5818"/>
                  <a:gd name="T49" fmla="*/ 3681 h 4225"/>
                  <a:gd name="T50" fmla="*/ 2207 w 5818"/>
                  <a:gd name="T51" fmla="*/ 3707 h 4225"/>
                  <a:gd name="T52" fmla="*/ 2410 w 5818"/>
                  <a:gd name="T53" fmla="*/ 3469 h 4225"/>
                  <a:gd name="T54" fmla="*/ 2731 w 5818"/>
                  <a:gd name="T55" fmla="*/ 3445 h 4225"/>
                  <a:gd name="T56" fmla="*/ 2927 w 5818"/>
                  <a:gd name="T57" fmla="*/ 3598 h 4225"/>
                  <a:gd name="T58" fmla="*/ 3234 w 5818"/>
                  <a:gd name="T59" fmla="*/ 3827 h 4225"/>
                  <a:gd name="T60" fmla="*/ 3551 w 5818"/>
                  <a:gd name="T61" fmla="*/ 3962 h 4225"/>
                  <a:gd name="T62" fmla="*/ 3787 w 5818"/>
                  <a:gd name="T63" fmla="*/ 4039 h 4225"/>
                  <a:gd name="T64" fmla="*/ 3912 w 5818"/>
                  <a:gd name="T65" fmla="*/ 4058 h 4225"/>
                  <a:gd name="T66" fmla="*/ 4082 w 5818"/>
                  <a:gd name="T67" fmla="*/ 3830 h 4225"/>
                  <a:gd name="T68" fmla="*/ 4265 w 5818"/>
                  <a:gd name="T69" fmla="*/ 3641 h 4225"/>
                  <a:gd name="T70" fmla="*/ 4380 w 5818"/>
                  <a:gd name="T71" fmla="*/ 3521 h 4225"/>
                  <a:gd name="T72" fmla="*/ 4544 w 5818"/>
                  <a:gd name="T73" fmla="*/ 3409 h 4225"/>
                  <a:gd name="T74" fmla="*/ 4814 w 5818"/>
                  <a:gd name="T75" fmla="*/ 3436 h 4225"/>
                  <a:gd name="T76" fmla="*/ 5028 w 5818"/>
                  <a:gd name="T77" fmla="*/ 3572 h 4225"/>
                  <a:gd name="T78" fmla="*/ 5233 w 5818"/>
                  <a:gd name="T79" fmla="*/ 3608 h 4225"/>
                  <a:gd name="T80" fmla="*/ 5490 w 5818"/>
                  <a:gd name="T81" fmla="*/ 3622 h 4225"/>
                  <a:gd name="T82" fmla="*/ 5762 w 5818"/>
                  <a:gd name="T83" fmla="*/ 3629 h 4225"/>
                  <a:gd name="T84" fmla="*/ 5582 w 5818"/>
                  <a:gd name="T85" fmla="*/ 3329 h 4225"/>
                  <a:gd name="T86" fmla="*/ 5254 w 5818"/>
                  <a:gd name="T87" fmla="*/ 3142 h 4225"/>
                  <a:gd name="T88" fmla="*/ 4984 w 5818"/>
                  <a:gd name="T89" fmla="*/ 2875 h 4225"/>
                  <a:gd name="T90" fmla="*/ 4731 w 5818"/>
                  <a:gd name="T91" fmla="*/ 2761 h 4225"/>
                  <a:gd name="T92" fmla="*/ 4657 w 5818"/>
                  <a:gd name="T93" fmla="*/ 2538 h 4225"/>
                  <a:gd name="T94" fmla="*/ 4534 w 5818"/>
                  <a:gd name="T95" fmla="*/ 2366 h 4225"/>
                  <a:gd name="T96" fmla="*/ 4592 w 5818"/>
                  <a:gd name="T97" fmla="*/ 2086 h 4225"/>
                  <a:gd name="T98" fmla="*/ 4575 w 5818"/>
                  <a:gd name="T99" fmla="*/ 1830 h 4225"/>
                  <a:gd name="T100" fmla="*/ 4611 w 5818"/>
                  <a:gd name="T101" fmla="*/ 1542 h 4225"/>
                  <a:gd name="T102" fmla="*/ 4387 w 5818"/>
                  <a:gd name="T103" fmla="*/ 1342 h 4225"/>
                  <a:gd name="T104" fmla="*/ 4331 w 5818"/>
                  <a:gd name="T105" fmla="*/ 1152 h 4225"/>
                  <a:gd name="T106" fmla="*/ 4205 w 5818"/>
                  <a:gd name="T107" fmla="*/ 844 h 4225"/>
                  <a:gd name="T108" fmla="*/ 4018 w 5818"/>
                  <a:gd name="T109" fmla="*/ 707 h 4225"/>
                  <a:gd name="T110" fmla="*/ 4036 w 5818"/>
                  <a:gd name="T111" fmla="*/ 997 h 4225"/>
                  <a:gd name="T112" fmla="*/ 3828 w 5818"/>
                  <a:gd name="T113" fmla="*/ 1132 h 4225"/>
                  <a:gd name="T114" fmla="*/ 3705 w 5818"/>
                  <a:gd name="T115" fmla="*/ 901 h 4225"/>
                  <a:gd name="T116" fmla="*/ 3710 w 5818"/>
                  <a:gd name="T117" fmla="*/ 545 h 4225"/>
                  <a:gd name="T118" fmla="*/ 3614 w 5818"/>
                  <a:gd name="T119" fmla="*/ 331 h 4225"/>
                  <a:gd name="T120" fmla="*/ 3694 w 5818"/>
                  <a:gd name="T121" fmla="*/ 169 h 4225"/>
                  <a:gd name="T122" fmla="*/ 3387 w 5818"/>
                  <a:gd name="T123" fmla="*/ 77 h 4225"/>
                  <a:gd name="T124" fmla="*/ 3207 w 5818"/>
                  <a:gd name="T125" fmla="*/ 28 h 4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18" h="4225">
                    <a:moveTo>
                      <a:pt x="3117" y="163"/>
                    </a:moveTo>
                    <a:lnTo>
                      <a:pt x="3084" y="163"/>
                    </a:lnTo>
                    <a:lnTo>
                      <a:pt x="3053" y="163"/>
                    </a:lnTo>
                    <a:lnTo>
                      <a:pt x="3021" y="163"/>
                    </a:lnTo>
                    <a:lnTo>
                      <a:pt x="2990" y="163"/>
                    </a:lnTo>
                    <a:lnTo>
                      <a:pt x="2990" y="153"/>
                    </a:lnTo>
                    <a:lnTo>
                      <a:pt x="2990" y="144"/>
                    </a:lnTo>
                    <a:lnTo>
                      <a:pt x="2976" y="144"/>
                    </a:lnTo>
                    <a:lnTo>
                      <a:pt x="2962" y="144"/>
                    </a:lnTo>
                    <a:lnTo>
                      <a:pt x="2948" y="144"/>
                    </a:lnTo>
                    <a:lnTo>
                      <a:pt x="2935" y="144"/>
                    </a:lnTo>
                    <a:lnTo>
                      <a:pt x="2935" y="135"/>
                    </a:lnTo>
                    <a:lnTo>
                      <a:pt x="2935" y="127"/>
                    </a:lnTo>
                    <a:lnTo>
                      <a:pt x="2899" y="130"/>
                    </a:lnTo>
                    <a:lnTo>
                      <a:pt x="2862" y="135"/>
                    </a:lnTo>
                    <a:lnTo>
                      <a:pt x="2826" y="139"/>
                    </a:lnTo>
                    <a:lnTo>
                      <a:pt x="2790" y="144"/>
                    </a:lnTo>
                    <a:lnTo>
                      <a:pt x="2790" y="135"/>
                    </a:lnTo>
                    <a:lnTo>
                      <a:pt x="2790" y="127"/>
                    </a:lnTo>
                    <a:lnTo>
                      <a:pt x="2790" y="119"/>
                    </a:lnTo>
                    <a:lnTo>
                      <a:pt x="2790" y="109"/>
                    </a:lnTo>
                    <a:lnTo>
                      <a:pt x="2781" y="109"/>
                    </a:lnTo>
                    <a:lnTo>
                      <a:pt x="2772" y="109"/>
                    </a:lnTo>
                    <a:lnTo>
                      <a:pt x="2762" y="109"/>
                    </a:lnTo>
                    <a:lnTo>
                      <a:pt x="2752" y="109"/>
                    </a:lnTo>
                    <a:lnTo>
                      <a:pt x="2748" y="124"/>
                    </a:lnTo>
                    <a:lnTo>
                      <a:pt x="2745" y="137"/>
                    </a:lnTo>
                    <a:lnTo>
                      <a:pt x="2740" y="145"/>
                    </a:lnTo>
                    <a:lnTo>
                      <a:pt x="2736" y="153"/>
                    </a:lnTo>
                    <a:lnTo>
                      <a:pt x="2731" y="162"/>
                    </a:lnTo>
                    <a:lnTo>
                      <a:pt x="2726" y="171"/>
                    </a:lnTo>
                    <a:lnTo>
                      <a:pt x="2722" y="184"/>
                    </a:lnTo>
                    <a:lnTo>
                      <a:pt x="2717" y="200"/>
                    </a:lnTo>
                    <a:lnTo>
                      <a:pt x="2709" y="200"/>
                    </a:lnTo>
                    <a:lnTo>
                      <a:pt x="2700" y="200"/>
                    </a:lnTo>
                    <a:lnTo>
                      <a:pt x="2690" y="200"/>
                    </a:lnTo>
                    <a:lnTo>
                      <a:pt x="2681" y="200"/>
                    </a:lnTo>
                    <a:lnTo>
                      <a:pt x="2669" y="219"/>
                    </a:lnTo>
                    <a:lnTo>
                      <a:pt x="2660" y="231"/>
                    </a:lnTo>
                    <a:lnTo>
                      <a:pt x="2657" y="237"/>
                    </a:lnTo>
                    <a:lnTo>
                      <a:pt x="2653" y="246"/>
                    </a:lnTo>
                    <a:lnTo>
                      <a:pt x="2650" y="257"/>
                    </a:lnTo>
                    <a:lnTo>
                      <a:pt x="2645" y="271"/>
                    </a:lnTo>
                    <a:lnTo>
                      <a:pt x="2653" y="271"/>
                    </a:lnTo>
                    <a:lnTo>
                      <a:pt x="2662" y="271"/>
                    </a:lnTo>
                    <a:lnTo>
                      <a:pt x="2662" y="281"/>
                    </a:lnTo>
                    <a:lnTo>
                      <a:pt x="2662" y="289"/>
                    </a:lnTo>
                    <a:lnTo>
                      <a:pt x="2676" y="289"/>
                    </a:lnTo>
                    <a:lnTo>
                      <a:pt x="2690" y="289"/>
                    </a:lnTo>
                    <a:lnTo>
                      <a:pt x="2704" y="289"/>
                    </a:lnTo>
                    <a:lnTo>
                      <a:pt x="2717" y="289"/>
                    </a:lnTo>
                    <a:lnTo>
                      <a:pt x="2721" y="342"/>
                    </a:lnTo>
                    <a:lnTo>
                      <a:pt x="2724" y="375"/>
                    </a:lnTo>
                    <a:lnTo>
                      <a:pt x="2724" y="390"/>
                    </a:lnTo>
                    <a:lnTo>
                      <a:pt x="2723" y="408"/>
                    </a:lnTo>
                    <a:lnTo>
                      <a:pt x="2722" y="429"/>
                    </a:lnTo>
                    <a:lnTo>
                      <a:pt x="2717" y="454"/>
                    </a:lnTo>
                    <a:lnTo>
                      <a:pt x="2695" y="461"/>
                    </a:lnTo>
                    <a:lnTo>
                      <a:pt x="2672" y="471"/>
                    </a:lnTo>
                    <a:lnTo>
                      <a:pt x="2649" y="480"/>
                    </a:lnTo>
                    <a:lnTo>
                      <a:pt x="2625" y="489"/>
                    </a:lnTo>
                    <a:lnTo>
                      <a:pt x="2625" y="502"/>
                    </a:lnTo>
                    <a:lnTo>
                      <a:pt x="2625" y="516"/>
                    </a:lnTo>
                    <a:lnTo>
                      <a:pt x="2625" y="530"/>
                    </a:lnTo>
                    <a:lnTo>
                      <a:pt x="2625" y="545"/>
                    </a:lnTo>
                    <a:lnTo>
                      <a:pt x="2618" y="545"/>
                    </a:lnTo>
                    <a:lnTo>
                      <a:pt x="2608" y="545"/>
                    </a:lnTo>
                    <a:lnTo>
                      <a:pt x="2608" y="553"/>
                    </a:lnTo>
                    <a:lnTo>
                      <a:pt x="2608" y="562"/>
                    </a:lnTo>
                    <a:lnTo>
                      <a:pt x="2618" y="562"/>
                    </a:lnTo>
                    <a:lnTo>
                      <a:pt x="2625" y="562"/>
                    </a:lnTo>
                    <a:lnTo>
                      <a:pt x="2625" y="580"/>
                    </a:lnTo>
                    <a:lnTo>
                      <a:pt x="2625" y="598"/>
                    </a:lnTo>
                    <a:lnTo>
                      <a:pt x="2625" y="617"/>
                    </a:lnTo>
                    <a:lnTo>
                      <a:pt x="2625" y="635"/>
                    </a:lnTo>
                    <a:lnTo>
                      <a:pt x="2617" y="635"/>
                    </a:lnTo>
                    <a:lnTo>
                      <a:pt x="2609" y="635"/>
                    </a:lnTo>
                    <a:lnTo>
                      <a:pt x="2600" y="635"/>
                    </a:lnTo>
                    <a:lnTo>
                      <a:pt x="2590" y="635"/>
                    </a:lnTo>
                    <a:lnTo>
                      <a:pt x="2590" y="653"/>
                    </a:lnTo>
                    <a:lnTo>
                      <a:pt x="2590" y="671"/>
                    </a:lnTo>
                    <a:lnTo>
                      <a:pt x="2590" y="688"/>
                    </a:lnTo>
                    <a:lnTo>
                      <a:pt x="2590" y="707"/>
                    </a:lnTo>
                    <a:lnTo>
                      <a:pt x="2577" y="711"/>
                    </a:lnTo>
                    <a:lnTo>
                      <a:pt x="2564" y="716"/>
                    </a:lnTo>
                    <a:lnTo>
                      <a:pt x="2550" y="720"/>
                    </a:lnTo>
                    <a:lnTo>
                      <a:pt x="2535" y="725"/>
                    </a:lnTo>
                    <a:lnTo>
                      <a:pt x="2543" y="747"/>
                    </a:lnTo>
                    <a:lnTo>
                      <a:pt x="2549" y="769"/>
                    </a:lnTo>
                    <a:lnTo>
                      <a:pt x="2553" y="791"/>
                    </a:lnTo>
                    <a:lnTo>
                      <a:pt x="2558" y="813"/>
                    </a:lnTo>
                    <a:lnTo>
                      <a:pt x="2560" y="837"/>
                    </a:lnTo>
                    <a:lnTo>
                      <a:pt x="2561" y="860"/>
                    </a:lnTo>
                    <a:lnTo>
                      <a:pt x="2563" y="883"/>
                    </a:lnTo>
                    <a:lnTo>
                      <a:pt x="2563" y="906"/>
                    </a:lnTo>
                    <a:lnTo>
                      <a:pt x="2561" y="956"/>
                    </a:lnTo>
                    <a:lnTo>
                      <a:pt x="2558" y="1009"/>
                    </a:lnTo>
                    <a:lnTo>
                      <a:pt x="2556" y="1064"/>
                    </a:lnTo>
                    <a:lnTo>
                      <a:pt x="2554" y="1124"/>
                    </a:lnTo>
                    <a:lnTo>
                      <a:pt x="2536" y="1128"/>
                    </a:lnTo>
                    <a:lnTo>
                      <a:pt x="2521" y="1133"/>
                    </a:lnTo>
                    <a:lnTo>
                      <a:pt x="2507" y="1139"/>
                    </a:lnTo>
                    <a:lnTo>
                      <a:pt x="2494" y="1146"/>
                    </a:lnTo>
                    <a:lnTo>
                      <a:pt x="2470" y="1161"/>
                    </a:lnTo>
                    <a:lnTo>
                      <a:pt x="2445" y="1178"/>
                    </a:lnTo>
                    <a:lnTo>
                      <a:pt x="2445" y="1188"/>
                    </a:lnTo>
                    <a:lnTo>
                      <a:pt x="2445" y="1197"/>
                    </a:lnTo>
                    <a:lnTo>
                      <a:pt x="2405" y="1206"/>
                    </a:lnTo>
                    <a:lnTo>
                      <a:pt x="2364" y="1214"/>
                    </a:lnTo>
                    <a:lnTo>
                      <a:pt x="2323" y="1222"/>
                    </a:lnTo>
                    <a:lnTo>
                      <a:pt x="2284" y="1232"/>
                    </a:lnTo>
                    <a:lnTo>
                      <a:pt x="2284" y="1247"/>
                    </a:lnTo>
                    <a:lnTo>
                      <a:pt x="2284" y="1261"/>
                    </a:lnTo>
                    <a:lnTo>
                      <a:pt x="2284" y="1274"/>
                    </a:lnTo>
                    <a:lnTo>
                      <a:pt x="2284" y="1288"/>
                    </a:lnTo>
                    <a:lnTo>
                      <a:pt x="2266" y="1299"/>
                    </a:lnTo>
                    <a:lnTo>
                      <a:pt x="2253" y="1311"/>
                    </a:lnTo>
                    <a:lnTo>
                      <a:pt x="2240" y="1321"/>
                    </a:lnTo>
                    <a:lnTo>
                      <a:pt x="2229" y="1332"/>
                    </a:lnTo>
                    <a:lnTo>
                      <a:pt x="2222" y="1336"/>
                    </a:lnTo>
                    <a:lnTo>
                      <a:pt x="2217" y="1341"/>
                    </a:lnTo>
                    <a:lnTo>
                      <a:pt x="2210" y="1344"/>
                    </a:lnTo>
                    <a:lnTo>
                      <a:pt x="2201" y="1348"/>
                    </a:lnTo>
                    <a:lnTo>
                      <a:pt x="2192" y="1351"/>
                    </a:lnTo>
                    <a:lnTo>
                      <a:pt x="2182" y="1355"/>
                    </a:lnTo>
                    <a:lnTo>
                      <a:pt x="2170" y="1357"/>
                    </a:lnTo>
                    <a:lnTo>
                      <a:pt x="2156" y="1358"/>
                    </a:lnTo>
                    <a:lnTo>
                      <a:pt x="2156" y="1368"/>
                    </a:lnTo>
                    <a:lnTo>
                      <a:pt x="2156" y="1377"/>
                    </a:lnTo>
                    <a:lnTo>
                      <a:pt x="2156" y="1386"/>
                    </a:lnTo>
                    <a:lnTo>
                      <a:pt x="2156" y="1397"/>
                    </a:lnTo>
                    <a:lnTo>
                      <a:pt x="2170" y="1397"/>
                    </a:lnTo>
                    <a:lnTo>
                      <a:pt x="2183" y="1397"/>
                    </a:lnTo>
                    <a:lnTo>
                      <a:pt x="2197" y="1397"/>
                    </a:lnTo>
                    <a:lnTo>
                      <a:pt x="2210" y="1397"/>
                    </a:lnTo>
                    <a:lnTo>
                      <a:pt x="2215" y="1426"/>
                    </a:lnTo>
                    <a:lnTo>
                      <a:pt x="2220" y="1454"/>
                    </a:lnTo>
                    <a:lnTo>
                      <a:pt x="2222" y="1468"/>
                    </a:lnTo>
                    <a:lnTo>
                      <a:pt x="2225" y="1484"/>
                    </a:lnTo>
                    <a:lnTo>
                      <a:pt x="2226" y="1503"/>
                    </a:lnTo>
                    <a:lnTo>
                      <a:pt x="2227" y="1523"/>
                    </a:lnTo>
                    <a:lnTo>
                      <a:pt x="2182" y="1533"/>
                    </a:lnTo>
                    <a:lnTo>
                      <a:pt x="2147" y="1539"/>
                    </a:lnTo>
                    <a:lnTo>
                      <a:pt x="2139" y="1541"/>
                    </a:lnTo>
                    <a:lnTo>
                      <a:pt x="2132" y="1544"/>
                    </a:lnTo>
                    <a:lnTo>
                      <a:pt x="2126" y="1549"/>
                    </a:lnTo>
                    <a:lnTo>
                      <a:pt x="2120" y="1555"/>
                    </a:lnTo>
                    <a:lnTo>
                      <a:pt x="2114" y="1562"/>
                    </a:lnTo>
                    <a:lnTo>
                      <a:pt x="2110" y="1571"/>
                    </a:lnTo>
                    <a:lnTo>
                      <a:pt x="2105" y="1582"/>
                    </a:lnTo>
                    <a:lnTo>
                      <a:pt x="2100" y="1595"/>
                    </a:lnTo>
                    <a:lnTo>
                      <a:pt x="2093" y="1602"/>
                    </a:lnTo>
                    <a:lnTo>
                      <a:pt x="2088" y="1608"/>
                    </a:lnTo>
                    <a:lnTo>
                      <a:pt x="2084" y="1614"/>
                    </a:lnTo>
                    <a:lnTo>
                      <a:pt x="2081" y="1620"/>
                    </a:lnTo>
                    <a:lnTo>
                      <a:pt x="2074" y="1634"/>
                    </a:lnTo>
                    <a:lnTo>
                      <a:pt x="2066" y="1650"/>
                    </a:lnTo>
                    <a:lnTo>
                      <a:pt x="2074" y="1650"/>
                    </a:lnTo>
                    <a:lnTo>
                      <a:pt x="2083" y="1650"/>
                    </a:lnTo>
                    <a:lnTo>
                      <a:pt x="2095" y="1663"/>
                    </a:lnTo>
                    <a:lnTo>
                      <a:pt x="2105" y="1673"/>
                    </a:lnTo>
                    <a:lnTo>
                      <a:pt x="2114" y="1681"/>
                    </a:lnTo>
                    <a:lnTo>
                      <a:pt x="2122" y="1688"/>
                    </a:lnTo>
                    <a:lnTo>
                      <a:pt x="2129" y="1694"/>
                    </a:lnTo>
                    <a:lnTo>
                      <a:pt x="2135" y="1699"/>
                    </a:lnTo>
                    <a:lnTo>
                      <a:pt x="2140" y="1705"/>
                    </a:lnTo>
                    <a:lnTo>
                      <a:pt x="2145" y="1711"/>
                    </a:lnTo>
                    <a:lnTo>
                      <a:pt x="2148" y="1716"/>
                    </a:lnTo>
                    <a:lnTo>
                      <a:pt x="2152" y="1724"/>
                    </a:lnTo>
                    <a:lnTo>
                      <a:pt x="2153" y="1735"/>
                    </a:lnTo>
                    <a:lnTo>
                      <a:pt x="2155" y="1747"/>
                    </a:lnTo>
                    <a:lnTo>
                      <a:pt x="2156" y="1781"/>
                    </a:lnTo>
                    <a:lnTo>
                      <a:pt x="2156" y="1830"/>
                    </a:lnTo>
                    <a:lnTo>
                      <a:pt x="2146" y="1841"/>
                    </a:lnTo>
                    <a:lnTo>
                      <a:pt x="2143" y="1843"/>
                    </a:lnTo>
                    <a:lnTo>
                      <a:pt x="2141" y="1849"/>
                    </a:lnTo>
                    <a:lnTo>
                      <a:pt x="2136" y="1869"/>
                    </a:lnTo>
                    <a:lnTo>
                      <a:pt x="2110" y="1869"/>
                    </a:lnTo>
                    <a:lnTo>
                      <a:pt x="2083" y="1869"/>
                    </a:lnTo>
                    <a:lnTo>
                      <a:pt x="2056" y="1869"/>
                    </a:lnTo>
                    <a:lnTo>
                      <a:pt x="2028" y="1869"/>
                    </a:lnTo>
                    <a:lnTo>
                      <a:pt x="2028" y="1877"/>
                    </a:lnTo>
                    <a:lnTo>
                      <a:pt x="2028" y="1885"/>
                    </a:lnTo>
                    <a:lnTo>
                      <a:pt x="2038" y="1885"/>
                    </a:lnTo>
                    <a:lnTo>
                      <a:pt x="2046" y="1885"/>
                    </a:lnTo>
                    <a:lnTo>
                      <a:pt x="2046" y="1899"/>
                    </a:lnTo>
                    <a:lnTo>
                      <a:pt x="2046" y="1913"/>
                    </a:lnTo>
                    <a:lnTo>
                      <a:pt x="2046" y="1927"/>
                    </a:lnTo>
                    <a:lnTo>
                      <a:pt x="2046" y="1941"/>
                    </a:lnTo>
                    <a:lnTo>
                      <a:pt x="2060" y="1941"/>
                    </a:lnTo>
                    <a:lnTo>
                      <a:pt x="2074" y="1941"/>
                    </a:lnTo>
                    <a:lnTo>
                      <a:pt x="2088" y="1941"/>
                    </a:lnTo>
                    <a:lnTo>
                      <a:pt x="2100" y="1941"/>
                    </a:lnTo>
                    <a:lnTo>
                      <a:pt x="2100" y="1958"/>
                    </a:lnTo>
                    <a:lnTo>
                      <a:pt x="2100" y="1977"/>
                    </a:lnTo>
                    <a:lnTo>
                      <a:pt x="2100" y="1994"/>
                    </a:lnTo>
                    <a:lnTo>
                      <a:pt x="2100" y="2013"/>
                    </a:lnTo>
                    <a:lnTo>
                      <a:pt x="2110" y="2013"/>
                    </a:lnTo>
                    <a:lnTo>
                      <a:pt x="2119" y="2013"/>
                    </a:lnTo>
                    <a:lnTo>
                      <a:pt x="2114" y="2045"/>
                    </a:lnTo>
                    <a:lnTo>
                      <a:pt x="2110" y="2077"/>
                    </a:lnTo>
                    <a:lnTo>
                      <a:pt x="2105" y="2108"/>
                    </a:lnTo>
                    <a:lnTo>
                      <a:pt x="2100" y="2139"/>
                    </a:lnTo>
                    <a:lnTo>
                      <a:pt x="2091" y="2139"/>
                    </a:lnTo>
                    <a:lnTo>
                      <a:pt x="2082" y="2139"/>
                    </a:lnTo>
                    <a:lnTo>
                      <a:pt x="2074" y="2139"/>
                    </a:lnTo>
                    <a:lnTo>
                      <a:pt x="2066" y="2139"/>
                    </a:lnTo>
                    <a:lnTo>
                      <a:pt x="2066" y="2149"/>
                    </a:lnTo>
                    <a:lnTo>
                      <a:pt x="2066" y="2158"/>
                    </a:lnTo>
                    <a:lnTo>
                      <a:pt x="2066" y="2166"/>
                    </a:lnTo>
                    <a:lnTo>
                      <a:pt x="2066" y="2175"/>
                    </a:lnTo>
                    <a:lnTo>
                      <a:pt x="2042" y="2181"/>
                    </a:lnTo>
                    <a:lnTo>
                      <a:pt x="2020" y="2186"/>
                    </a:lnTo>
                    <a:lnTo>
                      <a:pt x="1997" y="2190"/>
                    </a:lnTo>
                    <a:lnTo>
                      <a:pt x="1974" y="2195"/>
                    </a:lnTo>
                    <a:lnTo>
                      <a:pt x="1974" y="2209"/>
                    </a:lnTo>
                    <a:lnTo>
                      <a:pt x="1974" y="2222"/>
                    </a:lnTo>
                    <a:lnTo>
                      <a:pt x="1974" y="2235"/>
                    </a:lnTo>
                    <a:lnTo>
                      <a:pt x="1974" y="2249"/>
                    </a:lnTo>
                    <a:lnTo>
                      <a:pt x="1949" y="2264"/>
                    </a:lnTo>
                    <a:lnTo>
                      <a:pt x="1930" y="2275"/>
                    </a:lnTo>
                    <a:lnTo>
                      <a:pt x="1913" y="2285"/>
                    </a:lnTo>
                    <a:lnTo>
                      <a:pt x="1896" y="2293"/>
                    </a:lnTo>
                    <a:lnTo>
                      <a:pt x="1886" y="2295"/>
                    </a:lnTo>
                    <a:lnTo>
                      <a:pt x="1875" y="2297"/>
                    </a:lnTo>
                    <a:lnTo>
                      <a:pt x="1864" y="2300"/>
                    </a:lnTo>
                    <a:lnTo>
                      <a:pt x="1851" y="2301"/>
                    </a:lnTo>
                    <a:lnTo>
                      <a:pt x="1818" y="2302"/>
                    </a:lnTo>
                    <a:lnTo>
                      <a:pt x="1774" y="2302"/>
                    </a:lnTo>
                    <a:lnTo>
                      <a:pt x="1774" y="2294"/>
                    </a:lnTo>
                    <a:lnTo>
                      <a:pt x="1774" y="2285"/>
                    </a:lnTo>
                    <a:lnTo>
                      <a:pt x="1768" y="2282"/>
                    </a:lnTo>
                    <a:lnTo>
                      <a:pt x="1762" y="2281"/>
                    </a:lnTo>
                    <a:lnTo>
                      <a:pt x="1758" y="2280"/>
                    </a:lnTo>
                    <a:lnTo>
                      <a:pt x="1752" y="2280"/>
                    </a:lnTo>
                    <a:lnTo>
                      <a:pt x="1742" y="2281"/>
                    </a:lnTo>
                    <a:lnTo>
                      <a:pt x="1732" y="2286"/>
                    </a:lnTo>
                    <a:lnTo>
                      <a:pt x="1716" y="2295"/>
                    </a:lnTo>
                    <a:lnTo>
                      <a:pt x="1701" y="2302"/>
                    </a:lnTo>
                    <a:lnTo>
                      <a:pt x="1709" y="2323"/>
                    </a:lnTo>
                    <a:lnTo>
                      <a:pt x="1715" y="2341"/>
                    </a:lnTo>
                    <a:lnTo>
                      <a:pt x="1718" y="2364"/>
                    </a:lnTo>
                    <a:lnTo>
                      <a:pt x="1721" y="2394"/>
                    </a:lnTo>
                    <a:lnTo>
                      <a:pt x="1695" y="2396"/>
                    </a:lnTo>
                    <a:lnTo>
                      <a:pt x="1679" y="2400"/>
                    </a:lnTo>
                    <a:lnTo>
                      <a:pt x="1671" y="2401"/>
                    </a:lnTo>
                    <a:lnTo>
                      <a:pt x="1664" y="2404"/>
                    </a:lnTo>
                    <a:lnTo>
                      <a:pt x="1657" y="2408"/>
                    </a:lnTo>
                    <a:lnTo>
                      <a:pt x="1648" y="2414"/>
                    </a:lnTo>
                    <a:lnTo>
                      <a:pt x="1648" y="2420"/>
                    </a:lnTo>
                    <a:lnTo>
                      <a:pt x="1648" y="2431"/>
                    </a:lnTo>
                    <a:lnTo>
                      <a:pt x="1625" y="2425"/>
                    </a:lnTo>
                    <a:lnTo>
                      <a:pt x="1602" y="2420"/>
                    </a:lnTo>
                    <a:lnTo>
                      <a:pt x="1579" y="2417"/>
                    </a:lnTo>
                    <a:lnTo>
                      <a:pt x="1557" y="2414"/>
                    </a:lnTo>
                    <a:lnTo>
                      <a:pt x="1557" y="2430"/>
                    </a:lnTo>
                    <a:lnTo>
                      <a:pt x="1557" y="2447"/>
                    </a:lnTo>
                    <a:lnTo>
                      <a:pt x="1533" y="2445"/>
                    </a:lnTo>
                    <a:lnTo>
                      <a:pt x="1515" y="2444"/>
                    </a:lnTo>
                    <a:lnTo>
                      <a:pt x="1508" y="2441"/>
                    </a:lnTo>
                    <a:lnTo>
                      <a:pt x="1501" y="2439"/>
                    </a:lnTo>
                    <a:lnTo>
                      <a:pt x="1494" y="2436"/>
                    </a:lnTo>
                    <a:lnTo>
                      <a:pt x="1485" y="2431"/>
                    </a:lnTo>
                    <a:lnTo>
                      <a:pt x="1485" y="2420"/>
                    </a:lnTo>
                    <a:lnTo>
                      <a:pt x="1485" y="2414"/>
                    </a:lnTo>
                    <a:lnTo>
                      <a:pt x="1471" y="2414"/>
                    </a:lnTo>
                    <a:lnTo>
                      <a:pt x="1457" y="2414"/>
                    </a:lnTo>
                    <a:lnTo>
                      <a:pt x="1443" y="2414"/>
                    </a:lnTo>
                    <a:lnTo>
                      <a:pt x="1430" y="2414"/>
                    </a:lnTo>
                    <a:lnTo>
                      <a:pt x="1430" y="2403"/>
                    </a:lnTo>
                    <a:lnTo>
                      <a:pt x="1430" y="2394"/>
                    </a:lnTo>
                    <a:lnTo>
                      <a:pt x="1418" y="2391"/>
                    </a:lnTo>
                    <a:lnTo>
                      <a:pt x="1406" y="2391"/>
                    </a:lnTo>
                    <a:lnTo>
                      <a:pt x="1396" y="2393"/>
                    </a:lnTo>
                    <a:lnTo>
                      <a:pt x="1385" y="2396"/>
                    </a:lnTo>
                    <a:lnTo>
                      <a:pt x="1367" y="2405"/>
                    </a:lnTo>
                    <a:lnTo>
                      <a:pt x="1349" y="2417"/>
                    </a:lnTo>
                    <a:lnTo>
                      <a:pt x="1340" y="2423"/>
                    </a:lnTo>
                    <a:lnTo>
                      <a:pt x="1329" y="2429"/>
                    </a:lnTo>
                    <a:lnTo>
                      <a:pt x="1319" y="2433"/>
                    </a:lnTo>
                    <a:lnTo>
                      <a:pt x="1308" y="2436"/>
                    </a:lnTo>
                    <a:lnTo>
                      <a:pt x="1296" y="2438"/>
                    </a:lnTo>
                    <a:lnTo>
                      <a:pt x="1282" y="2438"/>
                    </a:lnTo>
                    <a:lnTo>
                      <a:pt x="1268" y="2436"/>
                    </a:lnTo>
                    <a:lnTo>
                      <a:pt x="1250" y="2431"/>
                    </a:lnTo>
                    <a:lnTo>
                      <a:pt x="1250" y="2420"/>
                    </a:lnTo>
                    <a:lnTo>
                      <a:pt x="1250" y="2414"/>
                    </a:lnTo>
                    <a:lnTo>
                      <a:pt x="1242" y="2414"/>
                    </a:lnTo>
                    <a:lnTo>
                      <a:pt x="1233" y="2414"/>
                    </a:lnTo>
                    <a:lnTo>
                      <a:pt x="1224" y="2414"/>
                    </a:lnTo>
                    <a:lnTo>
                      <a:pt x="1214" y="2414"/>
                    </a:lnTo>
                    <a:lnTo>
                      <a:pt x="1214" y="2403"/>
                    </a:lnTo>
                    <a:lnTo>
                      <a:pt x="1214" y="2394"/>
                    </a:lnTo>
                    <a:lnTo>
                      <a:pt x="1202" y="2389"/>
                    </a:lnTo>
                    <a:lnTo>
                      <a:pt x="1188" y="2384"/>
                    </a:lnTo>
                    <a:lnTo>
                      <a:pt x="1174" y="2380"/>
                    </a:lnTo>
                    <a:lnTo>
                      <a:pt x="1160" y="2376"/>
                    </a:lnTo>
                    <a:lnTo>
                      <a:pt x="1160" y="2362"/>
                    </a:lnTo>
                    <a:lnTo>
                      <a:pt x="1160" y="2348"/>
                    </a:lnTo>
                    <a:lnTo>
                      <a:pt x="1160" y="2335"/>
                    </a:lnTo>
                    <a:lnTo>
                      <a:pt x="1160" y="2319"/>
                    </a:lnTo>
                    <a:lnTo>
                      <a:pt x="1152" y="2319"/>
                    </a:lnTo>
                    <a:lnTo>
                      <a:pt x="1142" y="2319"/>
                    </a:lnTo>
                    <a:lnTo>
                      <a:pt x="1133" y="2319"/>
                    </a:lnTo>
                    <a:lnTo>
                      <a:pt x="1124" y="2319"/>
                    </a:lnTo>
                    <a:lnTo>
                      <a:pt x="1124" y="2329"/>
                    </a:lnTo>
                    <a:lnTo>
                      <a:pt x="1124" y="2338"/>
                    </a:lnTo>
                    <a:lnTo>
                      <a:pt x="1124" y="2347"/>
                    </a:lnTo>
                    <a:lnTo>
                      <a:pt x="1124" y="2358"/>
                    </a:lnTo>
                    <a:lnTo>
                      <a:pt x="1098" y="2365"/>
                    </a:lnTo>
                    <a:lnTo>
                      <a:pt x="1077" y="2372"/>
                    </a:lnTo>
                    <a:lnTo>
                      <a:pt x="1060" y="2379"/>
                    </a:lnTo>
                    <a:lnTo>
                      <a:pt x="1045" y="2384"/>
                    </a:lnTo>
                    <a:lnTo>
                      <a:pt x="1037" y="2387"/>
                    </a:lnTo>
                    <a:lnTo>
                      <a:pt x="1029" y="2388"/>
                    </a:lnTo>
                    <a:lnTo>
                      <a:pt x="1020" y="2388"/>
                    </a:lnTo>
                    <a:lnTo>
                      <a:pt x="1011" y="2388"/>
                    </a:lnTo>
                    <a:lnTo>
                      <a:pt x="1001" y="2387"/>
                    </a:lnTo>
                    <a:lnTo>
                      <a:pt x="989" y="2384"/>
                    </a:lnTo>
                    <a:lnTo>
                      <a:pt x="976" y="2381"/>
                    </a:lnTo>
                    <a:lnTo>
                      <a:pt x="961" y="2376"/>
                    </a:lnTo>
                    <a:lnTo>
                      <a:pt x="960" y="2391"/>
                    </a:lnTo>
                    <a:lnTo>
                      <a:pt x="959" y="2405"/>
                    </a:lnTo>
                    <a:lnTo>
                      <a:pt x="958" y="2418"/>
                    </a:lnTo>
                    <a:lnTo>
                      <a:pt x="955" y="2429"/>
                    </a:lnTo>
                    <a:lnTo>
                      <a:pt x="953" y="2438"/>
                    </a:lnTo>
                    <a:lnTo>
                      <a:pt x="950" y="2445"/>
                    </a:lnTo>
                    <a:lnTo>
                      <a:pt x="945" y="2451"/>
                    </a:lnTo>
                    <a:lnTo>
                      <a:pt x="940" y="2455"/>
                    </a:lnTo>
                    <a:lnTo>
                      <a:pt x="933" y="2460"/>
                    </a:lnTo>
                    <a:lnTo>
                      <a:pt x="926" y="2462"/>
                    </a:lnTo>
                    <a:lnTo>
                      <a:pt x="918" y="2465"/>
                    </a:lnTo>
                    <a:lnTo>
                      <a:pt x="908" y="2466"/>
                    </a:lnTo>
                    <a:lnTo>
                      <a:pt x="883" y="2467"/>
                    </a:lnTo>
                    <a:lnTo>
                      <a:pt x="853" y="2467"/>
                    </a:lnTo>
                    <a:lnTo>
                      <a:pt x="853" y="2457"/>
                    </a:lnTo>
                    <a:lnTo>
                      <a:pt x="853" y="2447"/>
                    </a:lnTo>
                    <a:lnTo>
                      <a:pt x="821" y="2452"/>
                    </a:lnTo>
                    <a:lnTo>
                      <a:pt x="788" y="2457"/>
                    </a:lnTo>
                    <a:lnTo>
                      <a:pt x="757" y="2461"/>
                    </a:lnTo>
                    <a:lnTo>
                      <a:pt x="726" y="2467"/>
                    </a:lnTo>
                    <a:lnTo>
                      <a:pt x="726" y="2480"/>
                    </a:lnTo>
                    <a:lnTo>
                      <a:pt x="726" y="2494"/>
                    </a:lnTo>
                    <a:lnTo>
                      <a:pt x="726" y="2506"/>
                    </a:lnTo>
                    <a:lnTo>
                      <a:pt x="726" y="2520"/>
                    </a:lnTo>
                    <a:lnTo>
                      <a:pt x="706" y="2525"/>
                    </a:lnTo>
                    <a:lnTo>
                      <a:pt x="688" y="2531"/>
                    </a:lnTo>
                    <a:lnTo>
                      <a:pt x="673" y="2536"/>
                    </a:lnTo>
                    <a:lnTo>
                      <a:pt x="658" y="2541"/>
                    </a:lnTo>
                    <a:lnTo>
                      <a:pt x="643" y="2546"/>
                    </a:lnTo>
                    <a:lnTo>
                      <a:pt x="626" y="2551"/>
                    </a:lnTo>
                    <a:lnTo>
                      <a:pt x="605" y="2554"/>
                    </a:lnTo>
                    <a:lnTo>
                      <a:pt x="579" y="2558"/>
                    </a:lnTo>
                    <a:lnTo>
                      <a:pt x="579" y="2570"/>
                    </a:lnTo>
                    <a:lnTo>
                      <a:pt x="579" y="2584"/>
                    </a:lnTo>
                    <a:lnTo>
                      <a:pt x="579" y="2598"/>
                    </a:lnTo>
                    <a:lnTo>
                      <a:pt x="579" y="2611"/>
                    </a:lnTo>
                    <a:lnTo>
                      <a:pt x="566" y="2611"/>
                    </a:lnTo>
                    <a:lnTo>
                      <a:pt x="552" y="2611"/>
                    </a:lnTo>
                    <a:lnTo>
                      <a:pt x="540" y="2611"/>
                    </a:lnTo>
                    <a:lnTo>
                      <a:pt x="526" y="2611"/>
                    </a:lnTo>
                    <a:lnTo>
                      <a:pt x="526" y="2625"/>
                    </a:lnTo>
                    <a:lnTo>
                      <a:pt x="526" y="2638"/>
                    </a:lnTo>
                    <a:lnTo>
                      <a:pt x="526" y="2652"/>
                    </a:lnTo>
                    <a:lnTo>
                      <a:pt x="526" y="2665"/>
                    </a:lnTo>
                    <a:lnTo>
                      <a:pt x="503" y="2670"/>
                    </a:lnTo>
                    <a:lnTo>
                      <a:pt x="480" y="2675"/>
                    </a:lnTo>
                    <a:lnTo>
                      <a:pt x="457" y="2680"/>
                    </a:lnTo>
                    <a:lnTo>
                      <a:pt x="435" y="2684"/>
                    </a:lnTo>
                    <a:lnTo>
                      <a:pt x="435" y="2675"/>
                    </a:lnTo>
                    <a:lnTo>
                      <a:pt x="435" y="2666"/>
                    </a:lnTo>
                    <a:lnTo>
                      <a:pt x="435" y="2656"/>
                    </a:lnTo>
                    <a:lnTo>
                      <a:pt x="435" y="2647"/>
                    </a:lnTo>
                    <a:lnTo>
                      <a:pt x="426" y="2640"/>
                    </a:lnTo>
                    <a:lnTo>
                      <a:pt x="418" y="2634"/>
                    </a:lnTo>
                    <a:lnTo>
                      <a:pt x="412" y="2627"/>
                    </a:lnTo>
                    <a:lnTo>
                      <a:pt x="406" y="2620"/>
                    </a:lnTo>
                    <a:lnTo>
                      <a:pt x="396" y="2608"/>
                    </a:lnTo>
                    <a:lnTo>
                      <a:pt x="382" y="2594"/>
                    </a:lnTo>
                    <a:lnTo>
                      <a:pt x="382" y="2603"/>
                    </a:lnTo>
                    <a:lnTo>
                      <a:pt x="382" y="2611"/>
                    </a:lnTo>
                    <a:lnTo>
                      <a:pt x="363" y="2611"/>
                    </a:lnTo>
                    <a:lnTo>
                      <a:pt x="345" y="2611"/>
                    </a:lnTo>
                    <a:lnTo>
                      <a:pt x="326" y="2611"/>
                    </a:lnTo>
                    <a:lnTo>
                      <a:pt x="307" y="2611"/>
                    </a:lnTo>
                    <a:lnTo>
                      <a:pt x="300" y="2624"/>
                    </a:lnTo>
                    <a:lnTo>
                      <a:pt x="292" y="2634"/>
                    </a:lnTo>
                    <a:lnTo>
                      <a:pt x="285" y="2644"/>
                    </a:lnTo>
                    <a:lnTo>
                      <a:pt x="278" y="2652"/>
                    </a:lnTo>
                    <a:lnTo>
                      <a:pt x="271" y="2661"/>
                    </a:lnTo>
                    <a:lnTo>
                      <a:pt x="266" y="2671"/>
                    </a:lnTo>
                    <a:lnTo>
                      <a:pt x="260" y="2685"/>
                    </a:lnTo>
                    <a:lnTo>
                      <a:pt x="254" y="2702"/>
                    </a:lnTo>
                    <a:lnTo>
                      <a:pt x="226" y="2698"/>
                    </a:lnTo>
                    <a:lnTo>
                      <a:pt x="199" y="2694"/>
                    </a:lnTo>
                    <a:lnTo>
                      <a:pt x="172" y="2689"/>
                    </a:lnTo>
                    <a:lnTo>
                      <a:pt x="145" y="2684"/>
                    </a:lnTo>
                    <a:lnTo>
                      <a:pt x="145" y="2675"/>
                    </a:lnTo>
                    <a:lnTo>
                      <a:pt x="145" y="2665"/>
                    </a:lnTo>
                    <a:lnTo>
                      <a:pt x="136" y="2655"/>
                    </a:lnTo>
                    <a:lnTo>
                      <a:pt x="132" y="2653"/>
                    </a:lnTo>
                    <a:lnTo>
                      <a:pt x="132" y="2647"/>
                    </a:lnTo>
                    <a:lnTo>
                      <a:pt x="127" y="2630"/>
                    </a:lnTo>
                    <a:lnTo>
                      <a:pt x="107" y="2632"/>
                    </a:lnTo>
                    <a:lnTo>
                      <a:pt x="90" y="2635"/>
                    </a:lnTo>
                    <a:lnTo>
                      <a:pt x="79" y="2640"/>
                    </a:lnTo>
                    <a:lnTo>
                      <a:pt x="68" y="2645"/>
                    </a:lnTo>
                    <a:lnTo>
                      <a:pt x="59" y="2649"/>
                    </a:lnTo>
                    <a:lnTo>
                      <a:pt x="48" y="2654"/>
                    </a:lnTo>
                    <a:lnTo>
                      <a:pt x="35" y="2660"/>
                    </a:lnTo>
                    <a:lnTo>
                      <a:pt x="17" y="2665"/>
                    </a:lnTo>
                    <a:lnTo>
                      <a:pt x="16" y="2680"/>
                    </a:lnTo>
                    <a:lnTo>
                      <a:pt x="16" y="2691"/>
                    </a:lnTo>
                    <a:lnTo>
                      <a:pt x="14" y="2701"/>
                    </a:lnTo>
                    <a:lnTo>
                      <a:pt x="12" y="2708"/>
                    </a:lnTo>
                    <a:lnTo>
                      <a:pt x="8" y="2721"/>
                    </a:lnTo>
                    <a:lnTo>
                      <a:pt x="0" y="2738"/>
                    </a:lnTo>
                    <a:lnTo>
                      <a:pt x="9" y="2738"/>
                    </a:lnTo>
                    <a:lnTo>
                      <a:pt x="17" y="2738"/>
                    </a:lnTo>
                    <a:lnTo>
                      <a:pt x="26" y="2750"/>
                    </a:lnTo>
                    <a:lnTo>
                      <a:pt x="36" y="2760"/>
                    </a:lnTo>
                    <a:lnTo>
                      <a:pt x="45" y="2766"/>
                    </a:lnTo>
                    <a:lnTo>
                      <a:pt x="53" y="2770"/>
                    </a:lnTo>
                    <a:lnTo>
                      <a:pt x="61" y="2771"/>
                    </a:lnTo>
                    <a:lnTo>
                      <a:pt x="68" y="2773"/>
                    </a:lnTo>
                    <a:lnTo>
                      <a:pt x="75" y="2771"/>
                    </a:lnTo>
                    <a:lnTo>
                      <a:pt x="83" y="2770"/>
                    </a:lnTo>
                    <a:lnTo>
                      <a:pt x="100" y="2767"/>
                    </a:lnTo>
                    <a:lnTo>
                      <a:pt x="117" y="2764"/>
                    </a:lnTo>
                    <a:lnTo>
                      <a:pt x="127" y="2764"/>
                    </a:lnTo>
                    <a:lnTo>
                      <a:pt x="138" y="2766"/>
                    </a:lnTo>
                    <a:lnTo>
                      <a:pt x="151" y="2769"/>
                    </a:lnTo>
                    <a:lnTo>
                      <a:pt x="163" y="2774"/>
                    </a:lnTo>
                    <a:lnTo>
                      <a:pt x="168" y="2783"/>
                    </a:lnTo>
                    <a:lnTo>
                      <a:pt x="173" y="2792"/>
                    </a:lnTo>
                    <a:lnTo>
                      <a:pt x="177" y="2802"/>
                    </a:lnTo>
                    <a:lnTo>
                      <a:pt x="181" y="2811"/>
                    </a:lnTo>
                    <a:lnTo>
                      <a:pt x="205" y="2826"/>
                    </a:lnTo>
                    <a:lnTo>
                      <a:pt x="227" y="2839"/>
                    </a:lnTo>
                    <a:lnTo>
                      <a:pt x="246" y="2852"/>
                    </a:lnTo>
                    <a:lnTo>
                      <a:pt x="263" y="2864"/>
                    </a:lnTo>
                    <a:lnTo>
                      <a:pt x="270" y="2871"/>
                    </a:lnTo>
                    <a:lnTo>
                      <a:pt x="277" y="2879"/>
                    </a:lnTo>
                    <a:lnTo>
                      <a:pt x="283" y="2889"/>
                    </a:lnTo>
                    <a:lnTo>
                      <a:pt x="289" y="2899"/>
                    </a:lnTo>
                    <a:lnTo>
                      <a:pt x="295" y="2911"/>
                    </a:lnTo>
                    <a:lnTo>
                      <a:pt x="299" y="2924"/>
                    </a:lnTo>
                    <a:lnTo>
                      <a:pt x="304" y="2939"/>
                    </a:lnTo>
                    <a:lnTo>
                      <a:pt x="307" y="2956"/>
                    </a:lnTo>
                    <a:lnTo>
                      <a:pt x="339" y="2957"/>
                    </a:lnTo>
                    <a:lnTo>
                      <a:pt x="364" y="2961"/>
                    </a:lnTo>
                    <a:lnTo>
                      <a:pt x="385" y="2965"/>
                    </a:lnTo>
                    <a:lnTo>
                      <a:pt x="404" y="2970"/>
                    </a:lnTo>
                    <a:lnTo>
                      <a:pt x="422" y="2977"/>
                    </a:lnTo>
                    <a:lnTo>
                      <a:pt x="442" y="2982"/>
                    </a:lnTo>
                    <a:lnTo>
                      <a:pt x="463" y="2988"/>
                    </a:lnTo>
                    <a:lnTo>
                      <a:pt x="490" y="2992"/>
                    </a:lnTo>
                    <a:lnTo>
                      <a:pt x="494" y="2972"/>
                    </a:lnTo>
                    <a:lnTo>
                      <a:pt x="500" y="2957"/>
                    </a:lnTo>
                    <a:lnTo>
                      <a:pt x="504" y="2950"/>
                    </a:lnTo>
                    <a:lnTo>
                      <a:pt x="506" y="2945"/>
                    </a:lnTo>
                    <a:lnTo>
                      <a:pt x="511" y="2940"/>
                    </a:lnTo>
                    <a:lnTo>
                      <a:pt x="515" y="2936"/>
                    </a:lnTo>
                    <a:lnTo>
                      <a:pt x="520" y="2933"/>
                    </a:lnTo>
                    <a:lnTo>
                      <a:pt x="526" y="2929"/>
                    </a:lnTo>
                    <a:lnTo>
                      <a:pt x="532" y="2927"/>
                    </a:lnTo>
                    <a:lnTo>
                      <a:pt x="540" y="2926"/>
                    </a:lnTo>
                    <a:lnTo>
                      <a:pt x="557" y="2922"/>
                    </a:lnTo>
                    <a:lnTo>
                      <a:pt x="579" y="2920"/>
                    </a:lnTo>
                    <a:lnTo>
                      <a:pt x="579" y="2928"/>
                    </a:lnTo>
                    <a:lnTo>
                      <a:pt x="579" y="2939"/>
                    </a:lnTo>
                    <a:lnTo>
                      <a:pt x="605" y="2939"/>
                    </a:lnTo>
                    <a:lnTo>
                      <a:pt x="630" y="2939"/>
                    </a:lnTo>
                    <a:lnTo>
                      <a:pt x="655" y="2939"/>
                    </a:lnTo>
                    <a:lnTo>
                      <a:pt x="680" y="2939"/>
                    </a:lnTo>
                    <a:lnTo>
                      <a:pt x="705" y="2939"/>
                    </a:lnTo>
                    <a:lnTo>
                      <a:pt x="730" y="2939"/>
                    </a:lnTo>
                    <a:lnTo>
                      <a:pt x="755" y="2939"/>
                    </a:lnTo>
                    <a:lnTo>
                      <a:pt x="779" y="2939"/>
                    </a:lnTo>
                    <a:lnTo>
                      <a:pt x="780" y="2940"/>
                    </a:lnTo>
                    <a:lnTo>
                      <a:pt x="786" y="2946"/>
                    </a:lnTo>
                    <a:lnTo>
                      <a:pt x="789" y="2948"/>
                    </a:lnTo>
                    <a:lnTo>
                      <a:pt x="796" y="2952"/>
                    </a:lnTo>
                    <a:lnTo>
                      <a:pt x="804" y="2954"/>
                    </a:lnTo>
                    <a:lnTo>
                      <a:pt x="816" y="2956"/>
                    </a:lnTo>
                    <a:lnTo>
                      <a:pt x="816" y="2965"/>
                    </a:lnTo>
                    <a:lnTo>
                      <a:pt x="816" y="2975"/>
                    </a:lnTo>
                    <a:lnTo>
                      <a:pt x="816" y="2983"/>
                    </a:lnTo>
                    <a:lnTo>
                      <a:pt x="816" y="2992"/>
                    </a:lnTo>
                    <a:lnTo>
                      <a:pt x="837" y="3001"/>
                    </a:lnTo>
                    <a:lnTo>
                      <a:pt x="857" y="3012"/>
                    </a:lnTo>
                    <a:lnTo>
                      <a:pt x="865" y="3018"/>
                    </a:lnTo>
                    <a:lnTo>
                      <a:pt x="873" y="3024"/>
                    </a:lnTo>
                    <a:lnTo>
                      <a:pt x="880" y="3031"/>
                    </a:lnTo>
                    <a:lnTo>
                      <a:pt x="887" y="3038"/>
                    </a:lnTo>
                    <a:lnTo>
                      <a:pt x="894" y="3044"/>
                    </a:lnTo>
                    <a:lnTo>
                      <a:pt x="900" y="3053"/>
                    </a:lnTo>
                    <a:lnTo>
                      <a:pt x="904" y="3062"/>
                    </a:lnTo>
                    <a:lnTo>
                      <a:pt x="910" y="3071"/>
                    </a:lnTo>
                    <a:lnTo>
                      <a:pt x="914" y="3082"/>
                    </a:lnTo>
                    <a:lnTo>
                      <a:pt x="918" y="3093"/>
                    </a:lnTo>
                    <a:lnTo>
                      <a:pt x="921" y="3106"/>
                    </a:lnTo>
                    <a:lnTo>
                      <a:pt x="924" y="3119"/>
                    </a:lnTo>
                    <a:lnTo>
                      <a:pt x="943" y="3119"/>
                    </a:lnTo>
                    <a:lnTo>
                      <a:pt x="960" y="3119"/>
                    </a:lnTo>
                    <a:lnTo>
                      <a:pt x="979" y="3119"/>
                    </a:lnTo>
                    <a:lnTo>
                      <a:pt x="997" y="3119"/>
                    </a:lnTo>
                    <a:lnTo>
                      <a:pt x="1007" y="3137"/>
                    </a:lnTo>
                    <a:lnTo>
                      <a:pt x="1016" y="3156"/>
                    </a:lnTo>
                    <a:lnTo>
                      <a:pt x="1025" y="3173"/>
                    </a:lnTo>
                    <a:lnTo>
                      <a:pt x="1033" y="3191"/>
                    </a:lnTo>
                    <a:lnTo>
                      <a:pt x="1043" y="3191"/>
                    </a:lnTo>
                    <a:lnTo>
                      <a:pt x="1052" y="3191"/>
                    </a:lnTo>
                    <a:lnTo>
                      <a:pt x="1061" y="3191"/>
                    </a:lnTo>
                    <a:lnTo>
                      <a:pt x="1070" y="3191"/>
                    </a:lnTo>
                    <a:lnTo>
                      <a:pt x="1080" y="3205"/>
                    </a:lnTo>
                    <a:lnTo>
                      <a:pt x="1088" y="3219"/>
                    </a:lnTo>
                    <a:lnTo>
                      <a:pt x="1097" y="3233"/>
                    </a:lnTo>
                    <a:lnTo>
                      <a:pt x="1105" y="3247"/>
                    </a:lnTo>
                    <a:lnTo>
                      <a:pt x="1115" y="3247"/>
                    </a:lnTo>
                    <a:lnTo>
                      <a:pt x="1124" y="3247"/>
                    </a:lnTo>
                    <a:lnTo>
                      <a:pt x="1124" y="3278"/>
                    </a:lnTo>
                    <a:lnTo>
                      <a:pt x="1124" y="3309"/>
                    </a:lnTo>
                    <a:lnTo>
                      <a:pt x="1124" y="3342"/>
                    </a:lnTo>
                    <a:lnTo>
                      <a:pt x="1124" y="3374"/>
                    </a:lnTo>
                    <a:lnTo>
                      <a:pt x="1146" y="3380"/>
                    </a:lnTo>
                    <a:lnTo>
                      <a:pt x="1159" y="3385"/>
                    </a:lnTo>
                    <a:lnTo>
                      <a:pt x="1162" y="3387"/>
                    </a:lnTo>
                    <a:lnTo>
                      <a:pt x="1164" y="3388"/>
                    </a:lnTo>
                    <a:lnTo>
                      <a:pt x="1166" y="3391"/>
                    </a:lnTo>
                    <a:lnTo>
                      <a:pt x="1166" y="3392"/>
                    </a:lnTo>
                    <a:lnTo>
                      <a:pt x="1164" y="3398"/>
                    </a:lnTo>
                    <a:lnTo>
                      <a:pt x="1164" y="3405"/>
                    </a:lnTo>
                    <a:lnTo>
                      <a:pt x="1166" y="3408"/>
                    </a:lnTo>
                    <a:lnTo>
                      <a:pt x="1168" y="3414"/>
                    </a:lnTo>
                    <a:lnTo>
                      <a:pt x="1173" y="3420"/>
                    </a:lnTo>
                    <a:lnTo>
                      <a:pt x="1177" y="3428"/>
                    </a:lnTo>
                    <a:lnTo>
                      <a:pt x="1188" y="3428"/>
                    </a:lnTo>
                    <a:lnTo>
                      <a:pt x="1197" y="3428"/>
                    </a:lnTo>
                    <a:lnTo>
                      <a:pt x="1197" y="3436"/>
                    </a:lnTo>
                    <a:lnTo>
                      <a:pt x="1197" y="3445"/>
                    </a:lnTo>
                    <a:lnTo>
                      <a:pt x="1205" y="3445"/>
                    </a:lnTo>
                    <a:lnTo>
                      <a:pt x="1214" y="3445"/>
                    </a:lnTo>
                    <a:lnTo>
                      <a:pt x="1223" y="3445"/>
                    </a:lnTo>
                    <a:lnTo>
                      <a:pt x="1232" y="3445"/>
                    </a:lnTo>
                    <a:lnTo>
                      <a:pt x="1232" y="3455"/>
                    </a:lnTo>
                    <a:lnTo>
                      <a:pt x="1232" y="3464"/>
                    </a:lnTo>
                    <a:lnTo>
                      <a:pt x="1241" y="3464"/>
                    </a:lnTo>
                    <a:lnTo>
                      <a:pt x="1250" y="3464"/>
                    </a:lnTo>
                    <a:lnTo>
                      <a:pt x="1260" y="3464"/>
                    </a:lnTo>
                    <a:lnTo>
                      <a:pt x="1268" y="3464"/>
                    </a:lnTo>
                    <a:lnTo>
                      <a:pt x="1268" y="3473"/>
                    </a:lnTo>
                    <a:lnTo>
                      <a:pt x="1268" y="3481"/>
                    </a:lnTo>
                    <a:lnTo>
                      <a:pt x="1283" y="3486"/>
                    </a:lnTo>
                    <a:lnTo>
                      <a:pt x="1297" y="3491"/>
                    </a:lnTo>
                    <a:lnTo>
                      <a:pt x="1310" y="3495"/>
                    </a:lnTo>
                    <a:lnTo>
                      <a:pt x="1324" y="3501"/>
                    </a:lnTo>
                    <a:lnTo>
                      <a:pt x="1324" y="3509"/>
                    </a:lnTo>
                    <a:lnTo>
                      <a:pt x="1324" y="3517"/>
                    </a:lnTo>
                    <a:lnTo>
                      <a:pt x="1324" y="3527"/>
                    </a:lnTo>
                    <a:lnTo>
                      <a:pt x="1324" y="3536"/>
                    </a:lnTo>
                    <a:lnTo>
                      <a:pt x="1341" y="3538"/>
                    </a:lnTo>
                    <a:lnTo>
                      <a:pt x="1355" y="3541"/>
                    </a:lnTo>
                    <a:lnTo>
                      <a:pt x="1367" y="3544"/>
                    </a:lnTo>
                    <a:lnTo>
                      <a:pt x="1375" y="3548"/>
                    </a:lnTo>
                    <a:lnTo>
                      <a:pt x="1391" y="3558"/>
                    </a:lnTo>
                    <a:lnTo>
                      <a:pt x="1413" y="3572"/>
                    </a:lnTo>
                    <a:lnTo>
                      <a:pt x="1413" y="3581"/>
                    </a:lnTo>
                    <a:lnTo>
                      <a:pt x="1413" y="3591"/>
                    </a:lnTo>
                    <a:lnTo>
                      <a:pt x="1435" y="3591"/>
                    </a:lnTo>
                    <a:lnTo>
                      <a:pt x="1457" y="3591"/>
                    </a:lnTo>
                    <a:lnTo>
                      <a:pt x="1480" y="3591"/>
                    </a:lnTo>
                    <a:lnTo>
                      <a:pt x="1504" y="3591"/>
                    </a:lnTo>
                    <a:lnTo>
                      <a:pt x="1526" y="3591"/>
                    </a:lnTo>
                    <a:lnTo>
                      <a:pt x="1549" y="3591"/>
                    </a:lnTo>
                    <a:lnTo>
                      <a:pt x="1571" y="3591"/>
                    </a:lnTo>
                    <a:lnTo>
                      <a:pt x="1594" y="3591"/>
                    </a:lnTo>
                    <a:lnTo>
                      <a:pt x="1594" y="3600"/>
                    </a:lnTo>
                    <a:lnTo>
                      <a:pt x="1594" y="3608"/>
                    </a:lnTo>
                    <a:lnTo>
                      <a:pt x="1635" y="3613"/>
                    </a:lnTo>
                    <a:lnTo>
                      <a:pt x="1674" y="3617"/>
                    </a:lnTo>
                    <a:lnTo>
                      <a:pt x="1715" y="3622"/>
                    </a:lnTo>
                    <a:lnTo>
                      <a:pt x="1756" y="3625"/>
                    </a:lnTo>
                    <a:lnTo>
                      <a:pt x="1756" y="3636"/>
                    </a:lnTo>
                    <a:lnTo>
                      <a:pt x="1756" y="3645"/>
                    </a:lnTo>
                    <a:lnTo>
                      <a:pt x="1769" y="3645"/>
                    </a:lnTo>
                    <a:lnTo>
                      <a:pt x="1783" y="3645"/>
                    </a:lnTo>
                    <a:lnTo>
                      <a:pt x="1797" y="3645"/>
                    </a:lnTo>
                    <a:lnTo>
                      <a:pt x="1812" y="3645"/>
                    </a:lnTo>
                    <a:lnTo>
                      <a:pt x="1812" y="3655"/>
                    </a:lnTo>
                    <a:lnTo>
                      <a:pt x="1812" y="3663"/>
                    </a:lnTo>
                    <a:lnTo>
                      <a:pt x="1847" y="3663"/>
                    </a:lnTo>
                    <a:lnTo>
                      <a:pt x="1883" y="3663"/>
                    </a:lnTo>
                    <a:lnTo>
                      <a:pt x="1919" y="3663"/>
                    </a:lnTo>
                    <a:lnTo>
                      <a:pt x="1956" y="3663"/>
                    </a:lnTo>
                    <a:lnTo>
                      <a:pt x="1956" y="3672"/>
                    </a:lnTo>
                    <a:lnTo>
                      <a:pt x="1956" y="3681"/>
                    </a:lnTo>
                    <a:lnTo>
                      <a:pt x="1974" y="3681"/>
                    </a:lnTo>
                    <a:lnTo>
                      <a:pt x="1992" y="3681"/>
                    </a:lnTo>
                    <a:lnTo>
                      <a:pt x="2011" y="3681"/>
                    </a:lnTo>
                    <a:lnTo>
                      <a:pt x="2028" y="3681"/>
                    </a:lnTo>
                    <a:lnTo>
                      <a:pt x="2028" y="3691"/>
                    </a:lnTo>
                    <a:lnTo>
                      <a:pt x="2028" y="3699"/>
                    </a:lnTo>
                    <a:lnTo>
                      <a:pt x="2034" y="3699"/>
                    </a:lnTo>
                    <a:lnTo>
                      <a:pt x="2040" y="3698"/>
                    </a:lnTo>
                    <a:lnTo>
                      <a:pt x="2045" y="3695"/>
                    </a:lnTo>
                    <a:lnTo>
                      <a:pt x="2050" y="3692"/>
                    </a:lnTo>
                    <a:lnTo>
                      <a:pt x="2060" y="3684"/>
                    </a:lnTo>
                    <a:lnTo>
                      <a:pt x="2070" y="3674"/>
                    </a:lnTo>
                    <a:lnTo>
                      <a:pt x="2076" y="3670"/>
                    </a:lnTo>
                    <a:lnTo>
                      <a:pt x="2082" y="3666"/>
                    </a:lnTo>
                    <a:lnTo>
                      <a:pt x="2089" y="3663"/>
                    </a:lnTo>
                    <a:lnTo>
                      <a:pt x="2097" y="3660"/>
                    </a:lnTo>
                    <a:lnTo>
                      <a:pt x="2105" y="3659"/>
                    </a:lnTo>
                    <a:lnTo>
                      <a:pt x="2114" y="3658"/>
                    </a:lnTo>
                    <a:lnTo>
                      <a:pt x="2125" y="3660"/>
                    </a:lnTo>
                    <a:lnTo>
                      <a:pt x="2136" y="3663"/>
                    </a:lnTo>
                    <a:lnTo>
                      <a:pt x="2136" y="3672"/>
                    </a:lnTo>
                    <a:lnTo>
                      <a:pt x="2136" y="3681"/>
                    </a:lnTo>
                    <a:lnTo>
                      <a:pt x="2162" y="3693"/>
                    </a:lnTo>
                    <a:lnTo>
                      <a:pt x="2178" y="3700"/>
                    </a:lnTo>
                    <a:lnTo>
                      <a:pt x="2190" y="3704"/>
                    </a:lnTo>
                    <a:lnTo>
                      <a:pt x="2199" y="3707"/>
                    </a:lnTo>
                    <a:lnTo>
                      <a:pt x="2207" y="3707"/>
                    </a:lnTo>
                    <a:lnTo>
                      <a:pt x="2220" y="3706"/>
                    </a:lnTo>
                    <a:lnTo>
                      <a:pt x="2237" y="3703"/>
                    </a:lnTo>
                    <a:lnTo>
                      <a:pt x="2263" y="3699"/>
                    </a:lnTo>
                    <a:lnTo>
                      <a:pt x="2268" y="3681"/>
                    </a:lnTo>
                    <a:lnTo>
                      <a:pt x="2273" y="3667"/>
                    </a:lnTo>
                    <a:lnTo>
                      <a:pt x="2276" y="3662"/>
                    </a:lnTo>
                    <a:lnTo>
                      <a:pt x="2278" y="3657"/>
                    </a:lnTo>
                    <a:lnTo>
                      <a:pt x="2282" y="3652"/>
                    </a:lnTo>
                    <a:lnTo>
                      <a:pt x="2285" y="3649"/>
                    </a:lnTo>
                    <a:lnTo>
                      <a:pt x="2294" y="3642"/>
                    </a:lnTo>
                    <a:lnTo>
                      <a:pt x="2305" y="3636"/>
                    </a:lnTo>
                    <a:lnTo>
                      <a:pt x="2319" y="3631"/>
                    </a:lnTo>
                    <a:lnTo>
                      <a:pt x="2337" y="3625"/>
                    </a:lnTo>
                    <a:lnTo>
                      <a:pt x="2338" y="3607"/>
                    </a:lnTo>
                    <a:lnTo>
                      <a:pt x="2341" y="3589"/>
                    </a:lnTo>
                    <a:lnTo>
                      <a:pt x="2345" y="3576"/>
                    </a:lnTo>
                    <a:lnTo>
                      <a:pt x="2350" y="3562"/>
                    </a:lnTo>
                    <a:lnTo>
                      <a:pt x="2355" y="3550"/>
                    </a:lnTo>
                    <a:lnTo>
                      <a:pt x="2362" y="3538"/>
                    </a:lnTo>
                    <a:lnTo>
                      <a:pt x="2368" y="3529"/>
                    </a:lnTo>
                    <a:lnTo>
                      <a:pt x="2374" y="3519"/>
                    </a:lnTo>
                    <a:lnTo>
                      <a:pt x="2390" y="3500"/>
                    </a:lnTo>
                    <a:lnTo>
                      <a:pt x="2404" y="3480"/>
                    </a:lnTo>
                    <a:lnTo>
                      <a:pt x="2410" y="3469"/>
                    </a:lnTo>
                    <a:lnTo>
                      <a:pt x="2417" y="3457"/>
                    </a:lnTo>
                    <a:lnTo>
                      <a:pt x="2423" y="3443"/>
                    </a:lnTo>
                    <a:lnTo>
                      <a:pt x="2428" y="3428"/>
                    </a:lnTo>
                    <a:lnTo>
                      <a:pt x="2456" y="3428"/>
                    </a:lnTo>
                    <a:lnTo>
                      <a:pt x="2478" y="3430"/>
                    </a:lnTo>
                    <a:lnTo>
                      <a:pt x="2495" y="3433"/>
                    </a:lnTo>
                    <a:lnTo>
                      <a:pt x="2509" y="3436"/>
                    </a:lnTo>
                    <a:lnTo>
                      <a:pt x="2537" y="3448"/>
                    </a:lnTo>
                    <a:lnTo>
                      <a:pt x="2572" y="3464"/>
                    </a:lnTo>
                    <a:lnTo>
                      <a:pt x="2572" y="3473"/>
                    </a:lnTo>
                    <a:lnTo>
                      <a:pt x="2572" y="3481"/>
                    </a:lnTo>
                    <a:lnTo>
                      <a:pt x="2585" y="3485"/>
                    </a:lnTo>
                    <a:lnTo>
                      <a:pt x="2596" y="3486"/>
                    </a:lnTo>
                    <a:lnTo>
                      <a:pt x="2606" y="3487"/>
                    </a:lnTo>
                    <a:lnTo>
                      <a:pt x="2615" y="3486"/>
                    </a:lnTo>
                    <a:lnTo>
                      <a:pt x="2622" y="3484"/>
                    </a:lnTo>
                    <a:lnTo>
                      <a:pt x="2629" y="3481"/>
                    </a:lnTo>
                    <a:lnTo>
                      <a:pt x="2635" y="3478"/>
                    </a:lnTo>
                    <a:lnTo>
                      <a:pt x="2639" y="3474"/>
                    </a:lnTo>
                    <a:lnTo>
                      <a:pt x="2653" y="3456"/>
                    </a:lnTo>
                    <a:lnTo>
                      <a:pt x="2662" y="3445"/>
                    </a:lnTo>
                    <a:lnTo>
                      <a:pt x="2686" y="3445"/>
                    </a:lnTo>
                    <a:lnTo>
                      <a:pt x="2709" y="3445"/>
                    </a:lnTo>
                    <a:lnTo>
                      <a:pt x="2731" y="3445"/>
                    </a:lnTo>
                    <a:lnTo>
                      <a:pt x="2752" y="3445"/>
                    </a:lnTo>
                    <a:lnTo>
                      <a:pt x="2757" y="3462"/>
                    </a:lnTo>
                    <a:lnTo>
                      <a:pt x="2760" y="3473"/>
                    </a:lnTo>
                    <a:lnTo>
                      <a:pt x="2762" y="3481"/>
                    </a:lnTo>
                    <a:lnTo>
                      <a:pt x="2767" y="3487"/>
                    </a:lnTo>
                    <a:lnTo>
                      <a:pt x="2772" y="3491"/>
                    </a:lnTo>
                    <a:lnTo>
                      <a:pt x="2780" y="3494"/>
                    </a:lnTo>
                    <a:lnTo>
                      <a:pt x="2791" y="3496"/>
                    </a:lnTo>
                    <a:lnTo>
                      <a:pt x="2809" y="3501"/>
                    </a:lnTo>
                    <a:lnTo>
                      <a:pt x="2809" y="3509"/>
                    </a:lnTo>
                    <a:lnTo>
                      <a:pt x="2809" y="3517"/>
                    </a:lnTo>
                    <a:lnTo>
                      <a:pt x="2809" y="3527"/>
                    </a:lnTo>
                    <a:lnTo>
                      <a:pt x="2809" y="3536"/>
                    </a:lnTo>
                    <a:lnTo>
                      <a:pt x="2826" y="3541"/>
                    </a:lnTo>
                    <a:lnTo>
                      <a:pt x="2845" y="3545"/>
                    </a:lnTo>
                    <a:lnTo>
                      <a:pt x="2862" y="3550"/>
                    </a:lnTo>
                    <a:lnTo>
                      <a:pt x="2880" y="3555"/>
                    </a:lnTo>
                    <a:lnTo>
                      <a:pt x="2884" y="3564"/>
                    </a:lnTo>
                    <a:lnTo>
                      <a:pt x="2889" y="3573"/>
                    </a:lnTo>
                    <a:lnTo>
                      <a:pt x="2894" y="3582"/>
                    </a:lnTo>
                    <a:lnTo>
                      <a:pt x="2899" y="3591"/>
                    </a:lnTo>
                    <a:lnTo>
                      <a:pt x="2907" y="3594"/>
                    </a:lnTo>
                    <a:lnTo>
                      <a:pt x="2917" y="3596"/>
                    </a:lnTo>
                    <a:lnTo>
                      <a:pt x="2927" y="3598"/>
                    </a:lnTo>
                    <a:lnTo>
                      <a:pt x="2939" y="3599"/>
                    </a:lnTo>
                    <a:lnTo>
                      <a:pt x="2964" y="3600"/>
                    </a:lnTo>
                    <a:lnTo>
                      <a:pt x="2990" y="3600"/>
                    </a:lnTo>
                    <a:lnTo>
                      <a:pt x="3015" y="3601"/>
                    </a:lnTo>
                    <a:lnTo>
                      <a:pt x="3040" y="3601"/>
                    </a:lnTo>
                    <a:lnTo>
                      <a:pt x="3051" y="3602"/>
                    </a:lnTo>
                    <a:lnTo>
                      <a:pt x="3062" y="3603"/>
                    </a:lnTo>
                    <a:lnTo>
                      <a:pt x="3071" y="3606"/>
                    </a:lnTo>
                    <a:lnTo>
                      <a:pt x="3079" y="3608"/>
                    </a:lnTo>
                    <a:lnTo>
                      <a:pt x="3092" y="3634"/>
                    </a:lnTo>
                    <a:lnTo>
                      <a:pt x="3105" y="3657"/>
                    </a:lnTo>
                    <a:lnTo>
                      <a:pt x="3118" y="3679"/>
                    </a:lnTo>
                    <a:lnTo>
                      <a:pt x="3128" y="3702"/>
                    </a:lnTo>
                    <a:lnTo>
                      <a:pt x="3133" y="3714"/>
                    </a:lnTo>
                    <a:lnTo>
                      <a:pt x="3137" y="3727"/>
                    </a:lnTo>
                    <a:lnTo>
                      <a:pt x="3141" y="3741"/>
                    </a:lnTo>
                    <a:lnTo>
                      <a:pt x="3144" y="3754"/>
                    </a:lnTo>
                    <a:lnTo>
                      <a:pt x="3148" y="3770"/>
                    </a:lnTo>
                    <a:lnTo>
                      <a:pt x="3150" y="3787"/>
                    </a:lnTo>
                    <a:lnTo>
                      <a:pt x="3153" y="3806"/>
                    </a:lnTo>
                    <a:lnTo>
                      <a:pt x="3153" y="3827"/>
                    </a:lnTo>
                    <a:lnTo>
                      <a:pt x="3179" y="3827"/>
                    </a:lnTo>
                    <a:lnTo>
                      <a:pt x="3206" y="3827"/>
                    </a:lnTo>
                    <a:lnTo>
                      <a:pt x="3234" y="3827"/>
                    </a:lnTo>
                    <a:lnTo>
                      <a:pt x="3262" y="3827"/>
                    </a:lnTo>
                    <a:lnTo>
                      <a:pt x="3262" y="3835"/>
                    </a:lnTo>
                    <a:lnTo>
                      <a:pt x="3262" y="3844"/>
                    </a:lnTo>
                    <a:lnTo>
                      <a:pt x="3274" y="3849"/>
                    </a:lnTo>
                    <a:lnTo>
                      <a:pt x="3288" y="3853"/>
                    </a:lnTo>
                    <a:lnTo>
                      <a:pt x="3301" y="3858"/>
                    </a:lnTo>
                    <a:lnTo>
                      <a:pt x="3315" y="3864"/>
                    </a:lnTo>
                    <a:lnTo>
                      <a:pt x="3320" y="3876"/>
                    </a:lnTo>
                    <a:lnTo>
                      <a:pt x="3324" y="3890"/>
                    </a:lnTo>
                    <a:lnTo>
                      <a:pt x="3329" y="3903"/>
                    </a:lnTo>
                    <a:lnTo>
                      <a:pt x="3334" y="3917"/>
                    </a:lnTo>
                    <a:lnTo>
                      <a:pt x="3338" y="3922"/>
                    </a:lnTo>
                    <a:lnTo>
                      <a:pt x="3344" y="3926"/>
                    </a:lnTo>
                    <a:lnTo>
                      <a:pt x="3351" y="3930"/>
                    </a:lnTo>
                    <a:lnTo>
                      <a:pt x="3358" y="3932"/>
                    </a:lnTo>
                    <a:lnTo>
                      <a:pt x="3365" y="3936"/>
                    </a:lnTo>
                    <a:lnTo>
                      <a:pt x="3373" y="3940"/>
                    </a:lnTo>
                    <a:lnTo>
                      <a:pt x="3380" y="3946"/>
                    </a:lnTo>
                    <a:lnTo>
                      <a:pt x="3388" y="3953"/>
                    </a:lnTo>
                    <a:lnTo>
                      <a:pt x="3429" y="3953"/>
                    </a:lnTo>
                    <a:lnTo>
                      <a:pt x="3470" y="3953"/>
                    </a:lnTo>
                    <a:lnTo>
                      <a:pt x="3510" y="3953"/>
                    </a:lnTo>
                    <a:lnTo>
                      <a:pt x="3551" y="3953"/>
                    </a:lnTo>
                    <a:lnTo>
                      <a:pt x="3551" y="3962"/>
                    </a:lnTo>
                    <a:lnTo>
                      <a:pt x="3551" y="3971"/>
                    </a:lnTo>
                    <a:lnTo>
                      <a:pt x="3560" y="3971"/>
                    </a:lnTo>
                    <a:lnTo>
                      <a:pt x="3568" y="3971"/>
                    </a:lnTo>
                    <a:lnTo>
                      <a:pt x="3568" y="3962"/>
                    </a:lnTo>
                    <a:lnTo>
                      <a:pt x="3568" y="3953"/>
                    </a:lnTo>
                    <a:lnTo>
                      <a:pt x="3591" y="3949"/>
                    </a:lnTo>
                    <a:lnTo>
                      <a:pt x="3614" y="3944"/>
                    </a:lnTo>
                    <a:lnTo>
                      <a:pt x="3637" y="3940"/>
                    </a:lnTo>
                    <a:lnTo>
                      <a:pt x="3659" y="3936"/>
                    </a:lnTo>
                    <a:lnTo>
                      <a:pt x="3659" y="3944"/>
                    </a:lnTo>
                    <a:lnTo>
                      <a:pt x="3659" y="3953"/>
                    </a:lnTo>
                    <a:lnTo>
                      <a:pt x="3682" y="3958"/>
                    </a:lnTo>
                    <a:lnTo>
                      <a:pt x="3705" y="3962"/>
                    </a:lnTo>
                    <a:lnTo>
                      <a:pt x="3727" y="3966"/>
                    </a:lnTo>
                    <a:lnTo>
                      <a:pt x="3751" y="3971"/>
                    </a:lnTo>
                    <a:lnTo>
                      <a:pt x="3755" y="3989"/>
                    </a:lnTo>
                    <a:lnTo>
                      <a:pt x="3760" y="4001"/>
                    </a:lnTo>
                    <a:lnTo>
                      <a:pt x="3764" y="4009"/>
                    </a:lnTo>
                    <a:lnTo>
                      <a:pt x="3769" y="4014"/>
                    </a:lnTo>
                    <a:lnTo>
                      <a:pt x="3774" y="4016"/>
                    </a:lnTo>
                    <a:lnTo>
                      <a:pt x="3778" y="4018"/>
                    </a:lnTo>
                    <a:lnTo>
                      <a:pt x="3783" y="4021"/>
                    </a:lnTo>
                    <a:lnTo>
                      <a:pt x="3787" y="4026"/>
                    </a:lnTo>
                    <a:lnTo>
                      <a:pt x="3787" y="4039"/>
                    </a:lnTo>
                    <a:lnTo>
                      <a:pt x="3787" y="4053"/>
                    </a:lnTo>
                    <a:lnTo>
                      <a:pt x="3787" y="4067"/>
                    </a:lnTo>
                    <a:lnTo>
                      <a:pt x="3787" y="4081"/>
                    </a:lnTo>
                    <a:lnTo>
                      <a:pt x="3796" y="4081"/>
                    </a:lnTo>
                    <a:lnTo>
                      <a:pt x="3806" y="4081"/>
                    </a:lnTo>
                    <a:lnTo>
                      <a:pt x="3806" y="4117"/>
                    </a:lnTo>
                    <a:lnTo>
                      <a:pt x="3806" y="4153"/>
                    </a:lnTo>
                    <a:lnTo>
                      <a:pt x="3806" y="4189"/>
                    </a:lnTo>
                    <a:lnTo>
                      <a:pt x="3806" y="4225"/>
                    </a:lnTo>
                    <a:lnTo>
                      <a:pt x="3814" y="4225"/>
                    </a:lnTo>
                    <a:lnTo>
                      <a:pt x="3824" y="4225"/>
                    </a:lnTo>
                    <a:lnTo>
                      <a:pt x="3824" y="4216"/>
                    </a:lnTo>
                    <a:lnTo>
                      <a:pt x="3824" y="4208"/>
                    </a:lnTo>
                    <a:lnTo>
                      <a:pt x="3840" y="4194"/>
                    </a:lnTo>
                    <a:lnTo>
                      <a:pt x="3855" y="4179"/>
                    </a:lnTo>
                    <a:lnTo>
                      <a:pt x="3869" y="4160"/>
                    </a:lnTo>
                    <a:lnTo>
                      <a:pt x="3882" y="4140"/>
                    </a:lnTo>
                    <a:lnTo>
                      <a:pt x="3888" y="4130"/>
                    </a:lnTo>
                    <a:lnTo>
                      <a:pt x="3893" y="4119"/>
                    </a:lnTo>
                    <a:lnTo>
                      <a:pt x="3898" y="4108"/>
                    </a:lnTo>
                    <a:lnTo>
                      <a:pt x="3903" y="4096"/>
                    </a:lnTo>
                    <a:lnTo>
                      <a:pt x="3906" y="4083"/>
                    </a:lnTo>
                    <a:lnTo>
                      <a:pt x="3910" y="4071"/>
                    </a:lnTo>
                    <a:lnTo>
                      <a:pt x="3912" y="4058"/>
                    </a:lnTo>
                    <a:lnTo>
                      <a:pt x="3913" y="4044"/>
                    </a:lnTo>
                    <a:lnTo>
                      <a:pt x="3922" y="4044"/>
                    </a:lnTo>
                    <a:lnTo>
                      <a:pt x="3932" y="4044"/>
                    </a:lnTo>
                    <a:lnTo>
                      <a:pt x="3941" y="4044"/>
                    </a:lnTo>
                    <a:lnTo>
                      <a:pt x="3950" y="4044"/>
                    </a:lnTo>
                    <a:lnTo>
                      <a:pt x="3950" y="4035"/>
                    </a:lnTo>
                    <a:lnTo>
                      <a:pt x="3950" y="4026"/>
                    </a:lnTo>
                    <a:lnTo>
                      <a:pt x="3958" y="4026"/>
                    </a:lnTo>
                    <a:lnTo>
                      <a:pt x="3968" y="4026"/>
                    </a:lnTo>
                    <a:lnTo>
                      <a:pt x="3968" y="4009"/>
                    </a:lnTo>
                    <a:lnTo>
                      <a:pt x="3968" y="3990"/>
                    </a:lnTo>
                    <a:lnTo>
                      <a:pt x="3968" y="3972"/>
                    </a:lnTo>
                    <a:lnTo>
                      <a:pt x="3968" y="3953"/>
                    </a:lnTo>
                    <a:lnTo>
                      <a:pt x="3991" y="3935"/>
                    </a:lnTo>
                    <a:lnTo>
                      <a:pt x="4013" y="3917"/>
                    </a:lnTo>
                    <a:lnTo>
                      <a:pt x="4036" y="3899"/>
                    </a:lnTo>
                    <a:lnTo>
                      <a:pt x="4057" y="3881"/>
                    </a:lnTo>
                    <a:lnTo>
                      <a:pt x="4057" y="3872"/>
                    </a:lnTo>
                    <a:lnTo>
                      <a:pt x="4057" y="3863"/>
                    </a:lnTo>
                    <a:lnTo>
                      <a:pt x="4057" y="3853"/>
                    </a:lnTo>
                    <a:lnTo>
                      <a:pt x="4057" y="3844"/>
                    </a:lnTo>
                    <a:lnTo>
                      <a:pt x="4068" y="3844"/>
                    </a:lnTo>
                    <a:lnTo>
                      <a:pt x="4077" y="3844"/>
                    </a:lnTo>
                    <a:lnTo>
                      <a:pt x="4082" y="3830"/>
                    </a:lnTo>
                    <a:lnTo>
                      <a:pt x="4086" y="3817"/>
                    </a:lnTo>
                    <a:lnTo>
                      <a:pt x="4091" y="3803"/>
                    </a:lnTo>
                    <a:lnTo>
                      <a:pt x="4094" y="3789"/>
                    </a:lnTo>
                    <a:lnTo>
                      <a:pt x="4108" y="3789"/>
                    </a:lnTo>
                    <a:lnTo>
                      <a:pt x="4122" y="3789"/>
                    </a:lnTo>
                    <a:lnTo>
                      <a:pt x="4135" y="3789"/>
                    </a:lnTo>
                    <a:lnTo>
                      <a:pt x="4148" y="3789"/>
                    </a:lnTo>
                    <a:lnTo>
                      <a:pt x="4154" y="3777"/>
                    </a:lnTo>
                    <a:lnTo>
                      <a:pt x="4158" y="3763"/>
                    </a:lnTo>
                    <a:lnTo>
                      <a:pt x="4163" y="3750"/>
                    </a:lnTo>
                    <a:lnTo>
                      <a:pt x="4166" y="3736"/>
                    </a:lnTo>
                    <a:lnTo>
                      <a:pt x="4180" y="3736"/>
                    </a:lnTo>
                    <a:lnTo>
                      <a:pt x="4194" y="3736"/>
                    </a:lnTo>
                    <a:lnTo>
                      <a:pt x="4208" y="3736"/>
                    </a:lnTo>
                    <a:lnTo>
                      <a:pt x="4222" y="3736"/>
                    </a:lnTo>
                    <a:lnTo>
                      <a:pt x="4226" y="3724"/>
                    </a:lnTo>
                    <a:lnTo>
                      <a:pt x="4229" y="3713"/>
                    </a:lnTo>
                    <a:lnTo>
                      <a:pt x="4234" y="3703"/>
                    </a:lnTo>
                    <a:lnTo>
                      <a:pt x="4237" y="3694"/>
                    </a:lnTo>
                    <a:lnTo>
                      <a:pt x="4245" y="3679"/>
                    </a:lnTo>
                    <a:lnTo>
                      <a:pt x="4253" y="3665"/>
                    </a:lnTo>
                    <a:lnTo>
                      <a:pt x="4258" y="3657"/>
                    </a:lnTo>
                    <a:lnTo>
                      <a:pt x="4262" y="3649"/>
                    </a:lnTo>
                    <a:lnTo>
                      <a:pt x="4265" y="3641"/>
                    </a:lnTo>
                    <a:lnTo>
                      <a:pt x="4267" y="3630"/>
                    </a:lnTo>
                    <a:lnTo>
                      <a:pt x="4271" y="3619"/>
                    </a:lnTo>
                    <a:lnTo>
                      <a:pt x="4272" y="3605"/>
                    </a:lnTo>
                    <a:lnTo>
                      <a:pt x="4274" y="3589"/>
                    </a:lnTo>
                    <a:lnTo>
                      <a:pt x="4275" y="3572"/>
                    </a:lnTo>
                    <a:lnTo>
                      <a:pt x="4285" y="3572"/>
                    </a:lnTo>
                    <a:lnTo>
                      <a:pt x="4294" y="3572"/>
                    </a:lnTo>
                    <a:lnTo>
                      <a:pt x="4303" y="3572"/>
                    </a:lnTo>
                    <a:lnTo>
                      <a:pt x="4313" y="3572"/>
                    </a:lnTo>
                    <a:lnTo>
                      <a:pt x="4313" y="3563"/>
                    </a:lnTo>
                    <a:lnTo>
                      <a:pt x="4313" y="3553"/>
                    </a:lnTo>
                    <a:lnTo>
                      <a:pt x="4313" y="3545"/>
                    </a:lnTo>
                    <a:lnTo>
                      <a:pt x="4313" y="3536"/>
                    </a:lnTo>
                    <a:lnTo>
                      <a:pt x="4316" y="3531"/>
                    </a:lnTo>
                    <a:lnTo>
                      <a:pt x="4320" y="3529"/>
                    </a:lnTo>
                    <a:lnTo>
                      <a:pt x="4323" y="3527"/>
                    </a:lnTo>
                    <a:lnTo>
                      <a:pt x="4328" y="3524"/>
                    </a:lnTo>
                    <a:lnTo>
                      <a:pt x="4336" y="3523"/>
                    </a:lnTo>
                    <a:lnTo>
                      <a:pt x="4345" y="3523"/>
                    </a:lnTo>
                    <a:lnTo>
                      <a:pt x="4354" y="3524"/>
                    </a:lnTo>
                    <a:lnTo>
                      <a:pt x="4364" y="3524"/>
                    </a:lnTo>
                    <a:lnTo>
                      <a:pt x="4370" y="3523"/>
                    </a:lnTo>
                    <a:lnTo>
                      <a:pt x="4374" y="3522"/>
                    </a:lnTo>
                    <a:lnTo>
                      <a:pt x="4380" y="3521"/>
                    </a:lnTo>
                    <a:lnTo>
                      <a:pt x="4385" y="3519"/>
                    </a:lnTo>
                    <a:lnTo>
                      <a:pt x="4389" y="3509"/>
                    </a:lnTo>
                    <a:lnTo>
                      <a:pt x="4394" y="3500"/>
                    </a:lnTo>
                    <a:lnTo>
                      <a:pt x="4399" y="3491"/>
                    </a:lnTo>
                    <a:lnTo>
                      <a:pt x="4402" y="3481"/>
                    </a:lnTo>
                    <a:lnTo>
                      <a:pt x="4411" y="3481"/>
                    </a:lnTo>
                    <a:lnTo>
                      <a:pt x="4421" y="3481"/>
                    </a:lnTo>
                    <a:lnTo>
                      <a:pt x="4430" y="3481"/>
                    </a:lnTo>
                    <a:lnTo>
                      <a:pt x="4439" y="3481"/>
                    </a:lnTo>
                    <a:lnTo>
                      <a:pt x="4444" y="3472"/>
                    </a:lnTo>
                    <a:lnTo>
                      <a:pt x="4448" y="3464"/>
                    </a:lnTo>
                    <a:lnTo>
                      <a:pt x="4453" y="3455"/>
                    </a:lnTo>
                    <a:lnTo>
                      <a:pt x="4458" y="3445"/>
                    </a:lnTo>
                    <a:lnTo>
                      <a:pt x="4466" y="3445"/>
                    </a:lnTo>
                    <a:lnTo>
                      <a:pt x="4474" y="3445"/>
                    </a:lnTo>
                    <a:lnTo>
                      <a:pt x="4483" y="3445"/>
                    </a:lnTo>
                    <a:lnTo>
                      <a:pt x="4493" y="3445"/>
                    </a:lnTo>
                    <a:lnTo>
                      <a:pt x="4493" y="3436"/>
                    </a:lnTo>
                    <a:lnTo>
                      <a:pt x="4493" y="3428"/>
                    </a:lnTo>
                    <a:lnTo>
                      <a:pt x="4502" y="3428"/>
                    </a:lnTo>
                    <a:lnTo>
                      <a:pt x="4511" y="3428"/>
                    </a:lnTo>
                    <a:lnTo>
                      <a:pt x="4520" y="3428"/>
                    </a:lnTo>
                    <a:lnTo>
                      <a:pt x="4529" y="3428"/>
                    </a:lnTo>
                    <a:lnTo>
                      <a:pt x="4544" y="3409"/>
                    </a:lnTo>
                    <a:lnTo>
                      <a:pt x="4558" y="3391"/>
                    </a:lnTo>
                    <a:lnTo>
                      <a:pt x="4570" y="3372"/>
                    </a:lnTo>
                    <a:lnTo>
                      <a:pt x="4583" y="3355"/>
                    </a:lnTo>
                    <a:lnTo>
                      <a:pt x="4606" y="3355"/>
                    </a:lnTo>
                    <a:lnTo>
                      <a:pt x="4630" y="3355"/>
                    </a:lnTo>
                    <a:lnTo>
                      <a:pt x="4653" y="3355"/>
                    </a:lnTo>
                    <a:lnTo>
                      <a:pt x="4676" y="3355"/>
                    </a:lnTo>
                    <a:lnTo>
                      <a:pt x="4683" y="3364"/>
                    </a:lnTo>
                    <a:lnTo>
                      <a:pt x="4691" y="3372"/>
                    </a:lnTo>
                    <a:lnTo>
                      <a:pt x="4698" y="3379"/>
                    </a:lnTo>
                    <a:lnTo>
                      <a:pt x="4705" y="3384"/>
                    </a:lnTo>
                    <a:lnTo>
                      <a:pt x="4712" y="3387"/>
                    </a:lnTo>
                    <a:lnTo>
                      <a:pt x="4719" y="3390"/>
                    </a:lnTo>
                    <a:lnTo>
                      <a:pt x="4725" y="3392"/>
                    </a:lnTo>
                    <a:lnTo>
                      <a:pt x="4732" y="3392"/>
                    </a:lnTo>
                    <a:lnTo>
                      <a:pt x="4746" y="3393"/>
                    </a:lnTo>
                    <a:lnTo>
                      <a:pt x="4762" y="3395"/>
                    </a:lnTo>
                    <a:lnTo>
                      <a:pt x="4771" y="3397"/>
                    </a:lnTo>
                    <a:lnTo>
                      <a:pt x="4781" y="3400"/>
                    </a:lnTo>
                    <a:lnTo>
                      <a:pt x="4790" y="3404"/>
                    </a:lnTo>
                    <a:lnTo>
                      <a:pt x="4801" y="3409"/>
                    </a:lnTo>
                    <a:lnTo>
                      <a:pt x="4806" y="3417"/>
                    </a:lnTo>
                    <a:lnTo>
                      <a:pt x="4810" y="3427"/>
                    </a:lnTo>
                    <a:lnTo>
                      <a:pt x="4814" y="3436"/>
                    </a:lnTo>
                    <a:lnTo>
                      <a:pt x="4820" y="3445"/>
                    </a:lnTo>
                    <a:lnTo>
                      <a:pt x="4839" y="3445"/>
                    </a:lnTo>
                    <a:lnTo>
                      <a:pt x="4856" y="3445"/>
                    </a:lnTo>
                    <a:lnTo>
                      <a:pt x="4875" y="3445"/>
                    </a:lnTo>
                    <a:lnTo>
                      <a:pt x="4893" y="3445"/>
                    </a:lnTo>
                    <a:lnTo>
                      <a:pt x="4901" y="3464"/>
                    </a:lnTo>
                    <a:lnTo>
                      <a:pt x="4909" y="3481"/>
                    </a:lnTo>
                    <a:lnTo>
                      <a:pt x="4919" y="3500"/>
                    </a:lnTo>
                    <a:lnTo>
                      <a:pt x="4928" y="3519"/>
                    </a:lnTo>
                    <a:lnTo>
                      <a:pt x="4940" y="3524"/>
                    </a:lnTo>
                    <a:lnTo>
                      <a:pt x="4949" y="3528"/>
                    </a:lnTo>
                    <a:lnTo>
                      <a:pt x="4958" y="3529"/>
                    </a:lnTo>
                    <a:lnTo>
                      <a:pt x="4965" y="3529"/>
                    </a:lnTo>
                    <a:lnTo>
                      <a:pt x="4977" y="3526"/>
                    </a:lnTo>
                    <a:lnTo>
                      <a:pt x="4986" y="3521"/>
                    </a:lnTo>
                    <a:lnTo>
                      <a:pt x="4991" y="3521"/>
                    </a:lnTo>
                    <a:lnTo>
                      <a:pt x="4994" y="3521"/>
                    </a:lnTo>
                    <a:lnTo>
                      <a:pt x="4998" y="3522"/>
                    </a:lnTo>
                    <a:lnTo>
                      <a:pt x="5001" y="3527"/>
                    </a:lnTo>
                    <a:lnTo>
                      <a:pt x="5005" y="3533"/>
                    </a:lnTo>
                    <a:lnTo>
                      <a:pt x="5008" y="3542"/>
                    </a:lnTo>
                    <a:lnTo>
                      <a:pt x="5013" y="3556"/>
                    </a:lnTo>
                    <a:lnTo>
                      <a:pt x="5017" y="3572"/>
                    </a:lnTo>
                    <a:lnTo>
                      <a:pt x="5028" y="3572"/>
                    </a:lnTo>
                    <a:lnTo>
                      <a:pt x="5037" y="3572"/>
                    </a:lnTo>
                    <a:lnTo>
                      <a:pt x="5037" y="3586"/>
                    </a:lnTo>
                    <a:lnTo>
                      <a:pt x="5037" y="3599"/>
                    </a:lnTo>
                    <a:lnTo>
                      <a:pt x="5037" y="3613"/>
                    </a:lnTo>
                    <a:lnTo>
                      <a:pt x="5037" y="3625"/>
                    </a:lnTo>
                    <a:lnTo>
                      <a:pt x="5047" y="3625"/>
                    </a:lnTo>
                    <a:lnTo>
                      <a:pt x="5056" y="3625"/>
                    </a:lnTo>
                    <a:lnTo>
                      <a:pt x="5065" y="3625"/>
                    </a:lnTo>
                    <a:lnTo>
                      <a:pt x="5073" y="3625"/>
                    </a:lnTo>
                    <a:lnTo>
                      <a:pt x="5078" y="3635"/>
                    </a:lnTo>
                    <a:lnTo>
                      <a:pt x="5083" y="3644"/>
                    </a:lnTo>
                    <a:lnTo>
                      <a:pt x="5087" y="3653"/>
                    </a:lnTo>
                    <a:lnTo>
                      <a:pt x="5091" y="3663"/>
                    </a:lnTo>
                    <a:lnTo>
                      <a:pt x="5109" y="3663"/>
                    </a:lnTo>
                    <a:lnTo>
                      <a:pt x="5128" y="3663"/>
                    </a:lnTo>
                    <a:lnTo>
                      <a:pt x="5146" y="3663"/>
                    </a:lnTo>
                    <a:lnTo>
                      <a:pt x="5165" y="3663"/>
                    </a:lnTo>
                    <a:lnTo>
                      <a:pt x="5170" y="3656"/>
                    </a:lnTo>
                    <a:lnTo>
                      <a:pt x="5175" y="3649"/>
                    </a:lnTo>
                    <a:lnTo>
                      <a:pt x="5181" y="3643"/>
                    </a:lnTo>
                    <a:lnTo>
                      <a:pt x="5187" y="3636"/>
                    </a:lnTo>
                    <a:lnTo>
                      <a:pt x="5201" y="3625"/>
                    </a:lnTo>
                    <a:lnTo>
                      <a:pt x="5217" y="3616"/>
                    </a:lnTo>
                    <a:lnTo>
                      <a:pt x="5233" y="3608"/>
                    </a:lnTo>
                    <a:lnTo>
                      <a:pt x="5252" y="3601"/>
                    </a:lnTo>
                    <a:lnTo>
                      <a:pt x="5271" y="3595"/>
                    </a:lnTo>
                    <a:lnTo>
                      <a:pt x="5292" y="3591"/>
                    </a:lnTo>
                    <a:lnTo>
                      <a:pt x="5292" y="3582"/>
                    </a:lnTo>
                    <a:lnTo>
                      <a:pt x="5292" y="3573"/>
                    </a:lnTo>
                    <a:lnTo>
                      <a:pt x="5292" y="3564"/>
                    </a:lnTo>
                    <a:lnTo>
                      <a:pt x="5292" y="3555"/>
                    </a:lnTo>
                    <a:lnTo>
                      <a:pt x="5314" y="3555"/>
                    </a:lnTo>
                    <a:lnTo>
                      <a:pt x="5337" y="3555"/>
                    </a:lnTo>
                    <a:lnTo>
                      <a:pt x="5359" y="3555"/>
                    </a:lnTo>
                    <a:lnTo>
                      <a:pt x="5382" y="3555"/>
                    </a:lnTo>
                    <a:lnTo>
                      <a:pt x="5387" y="3564"/>
                    </a:lnTo>
                    <a:lnTo>
                      <a:pt x="5391" y="3573"/>
                    </a:lnTo>
                    <a:lnTo>
                      <a:pt x="5396" y="3582"/>
                    </a:lnTo>
                    <a:lnTo>
                      <a:pt x="5400" y="3591"/>
                    </a:lnTo>
                    <a:lnTo>
                      <a:pt x="5418" y="3591"/>
                    </a:lnTo>
                    <a:lnTo>
                      <a:pt x="5436" y="3591"/>
                    </a:lnTo>
                    <a:lnTo>
                      <a:pt x="5454" y="3591"/>
                    </a:lnTo>
                    <a:lnTo>
                      <a:pt x="5473" y="3591"/>
                    </a:lnTo>
                    <a:lnTo>
                      <a:pt x="5473" y="3600"/>
                    </a:lnTo>
                    <a:lnTo>
                      <a:pt x="5473" y="3608"/>
                    </a:lnTo>
                    <a:lnTo>
                      <a:pt x="5481" y="3608"/>
                    </a:lnTo>
                    <a:lnTo>
                      <a:pt x="5490" y="3608"/>
                    </a:lnTo>
                    <a:lnTo>
                      <a:pt x="5490" y="3622"/>
                    </a:lnTo>
                    <a:lnTo>
                      <a:pt x="5490" y="3636"/>
                    </a:lnTo>
                    <a:lnTo>
                      <a:pt x="5490" y="3650"/>
                    </a:lnTo>
                    <a:lnTo>
                      <a:pt x="5490" y="3663"/>
                    </a:lnTo>
                    <a:lnTo>
                      <a:pt x="5513" y="3667"/>
                    </a:lnTo>
                    <a:lnTo>
                      <a:pt x="5535" y="3672"/>
                    </a:lnTo>
                    <a:lnTo>
                      <a:pt x="5557" y="3677"/>
                    </a:lnTo>
                    <a:lnTo>
                      <a:pt x="5580" y="3681"/>
                    </a:lnTo>
                    <a:lnTo>
                      <a:pt x="5580" y="3672"/>
                    </a:lnTo>
                    <a:lnTo>
                      <a:pt x="5580" y="3663"/>
                    </a:lnTo>
                    <a:lnTo>
                      <a:pt x="5603" y="3663"/>
                    </a:lnTo>
                    <a:lnTo>
                      <a:pt x="5626" y="3663"/>
                    </a:lnTo>
                    <a:lnTo>
                      <a:pt x="5648" y="3663"/>
                    </a:lnTo>
                    <a:lnTo>
                      <a:pt x="5671" y="3663"/>
                    </a:lnTo>
                    <a:lnTo>
                      <a:pt x="5671" y="3672"/>
                    </a:lnTo>
                    <a:lnTo>
                      <a:pt x="5671" y="3681"/>
                    </a:lnTo>
                    <a:lnTo>
                      <a:pt x="5681" y="3681"/>
                    </a:lnTo>
                    <a:lnTo>
                      <a:pt x="5690" y="3681"/>
                    </a:lnTo>
                    <a:lnTo>
                      <a:pt x="5690" y="3672"/>
                    </a:lnTo>
                    <a:lnTo>
                      <a:pt x="5690" y="3663"/>
                    </a:lnTo>
                    <a:lnTo>
                      <a:pt x="5712" y="3650"/>
                    </a:lnTo>
                    <a:lnTo>
                      <a:pt x="5727" y="3639"/>
                    </a:lnTo>
                    <a:lnTo>
                      <a:pt x="5736" y="3636"/>
                    </a:lnTo>
                    <a:lnTo>
                      <a:pt x="5747" y="3632"/>
                    </a:lnTo>
                    <a:lnTo>
                      <a:pt x="5762" y="3629"/>
                    </a:lnTo>
                    <a:lnTo>
                      <a:pt x="5780" y="3625"/>
                    </a:lnTo>
                    <a:lnTo>
                      <a:pt x="5785" y="3607"/>
                    </a:lnTo>
                    <a:lnTo>
                      <a:pt x="5791" y="3594"/>
                    </a:lnTo>
                    <a:lnTo>
                      <a:pt x="5796" y="3585"/>
                    </a:lnTo>
                    <a:lnTo>
                      <a:pt x="5801" y="3577"/>
                    </a:lnTo>
                    <a:lnTo>
                      <a:pt x="5806" y="3567"/>
                    </a:lnTo>
                    <a:lnTo>
                      <a:pt x="5811" y="3557"/>
                    </a:lnTo>
                    <a:lnTo>
                      <a:pt x="5814" y="3541"/>
                    </a:lnTo>
                    <a:lnTo>
                      <a:pt x="5818" y="3519"/>
                    </a:lnTo>
                    <a:lnTo>
                      <a:pt x="5807" y="3519"/>
                    </a:lnTo>
                    <a:lnTo>
                      <a:pt x="5798" y="3519"/>
                    </a:lnTo>
                    <a:lnTo>
                      <a:pt x="5793" y="3496"/>
                    </a:lnTo>
                    <a:lnTo>
                      <a:pt x="5789" y="3473"/>
                    </a:lnTo>
                    <a:lnTo>
                      <a:pt x="5784" y="3450"/>
                    </a:lnTo>
                    <a:lnTo>
                      <a:pt x="5780" y="3428"/>
                    </a:lnTo>
                    <a:lnTo>
                      <a:pt x="5756" y="3417"/>
                    </a:lnTo>
                    <a:lnTo>
                      <a:pt x="5732" y="3407"/>
                    </a:lnTo>
                    <a:lnTo>
                      <a:pt x="5710" y="3397"/>
                    </a:lnTo>
                    <a:lnTo>
                      <a:pt x="5685" y="3387"/>
                    </a:lnTo>
                    <a:lnTo>
                      <a:pt x="5662" y="3377"/>
                    </a:lnTo>
                    <a:lnTo>
                      <a:pt x="5636" y="3369"/>
                    </a:lnTo>
                    <a:lnTo>
                      <a:pt x="5610" y="3361"/>
                    </a:lnTo>
                    <a:lnTo>
                      <a:pt x="5580" y="3355"/>
                    </a:lnTo>
                    <a:lnTo>
                      <a:pt x="5582" y="3329"/>
                    </a:lnTo>
                    <a:lnTo>
                      <a:pt x="5585" y="3308"/>
                    </a:lnTo>
                    <a:lnTo>
                      <a:pt x="5590" y="3292"/>
                    </a:lnTo>
                    <a:lnTo>
                      <a:pt x="5595" y="3277"/>
                    </a:lnTo>
                    <a:lnTo>
                      <a:pt x="5606" y="3247"/>
                    </a:lnTo>
                    <a:lnTo>
                      <a:pt x="5618" y="3209"/>
                    </a:lnTo>
                    <a:lnTo>
                      <a:pt x="5595" y="3207"/>
                    </a:lnTo>
                    <a:lnTo>
                      <a:pt x="5571" y="3205"/>
                    </a:lnTo>
                    <a:lnTo>
                      <a:pt x="5549" y="3203"/>
                    </a:lnTo>
                    <a:lnTo>
                      <a:pt x="5526" y="3200"/>
                    </a:lnTo>
                    <a:lnTo>
                      <a:pt x="5504" y="3198"/>
                    </a:lnTo>
                    <a:lnTo>
                      <a:pt x="5481" y="3196"/>
                    </a:lnTo>
                    <a:lnTo>
                      <a:pt x="5459" y="3193"/>
                    </a:lnTo>
                    <a:lnTo>
                      <a:pt x="5436" y="3191"/>
                    </a:lnTo>
                    <a:lnTo>
                      <a:pt x="5436" y="3183"/>
                    </a:lnTo>
                    <a:lnTo>
                      <a:pt x="5436" y="3173"/>
                    </a:lnTo>
                    <a:lnTo>
                      <a:pt x="5400" y="3178"/>
                    </a:lnTo>
                    <a:lnTo>
                      <a:pt x="5364" y="3183"/>
                    </a:lnTo>
                    <a:lnTo>
                      <a:pt x="5328" y="3187"/>
                    </a:lnTo>
                    <a:lnTo>
                      <a:pt x="5292" y="3191"/>
                    </a:lnTo>
                    <a:lnTo>
                      <a:pt x="5283" y="3178"/>
                    </a:lnTo>
                    <a:lnTo>
                      <a:pt x="5275" y="3168"/>
                    </a:lnTo>
                    <a:lnTo>
                      <a:pt x="5268" y="3160"/>
                    </a:lnTo>
                    <a:lnTo>
                      <a:pt x="5260" y="3151"/>
                    </a:lnTo>
                    <a:lnTo>
                      <a:pt x="5254" y="3142"/>
                    </a:lnTo>
                    <a:lnTo>
                      <a:pt x="5247" y="3132"/>
                    </a:lnTo>
                    <a:lnTo>
                      <a:pt x="5242" y="3118"/>
                    </a:lnTo>
                    <a:lnTo>
                      <a:pt x="5236" y="3100"/>
                    </a:lnTo>
                    <a:lnTo>
                      <a:pt x="5195" y="3087"/>
                    </a:lnTo>
                    <a:lnTo>
                      <a:pt x="5155" y="3074"/>
                    </a:lnTo>
                    <a:lnTo>
                      <a:pt x="5115" y="3061"/>
                    </a:lnTo>
                    <a:lnTo>
                      <a:pt x="5073" y="3047"/>
                    </a:lnTo>
                    <a:lnTo>
                      <a:pt x="5078" y="3011"/>
                    </a:lnTo>
                    <a:lnTo>
                      <a:pt x="5081" y="2981"/>
                    </a:lnTo>
                    <a:lnTo>
                      <a:pt x="5083" y="2968"/>
                    </a:lnTo>
                    <a:lnTo>
                      <a:pt x="5084" y="2956"/>
                    </a:lnTo>
                    <a:lnTo>
                      <a:pt x="5083" y="2946"/>
                    </a:lnTo>
                    <a:lnTo>
                      <a:pt x="5081" y="2936"/>
                    </a:lnTo>
                    <a:lnTo>
                      <a:pt x="5078" y="2928"/>
                    </a:lnTo>
                    <a:lnTo>
                      <a:pt x="5072" y="2921"/>
                    </a:lnTo>
                    <a:lnTo>
                      <a:pt x="5065" y="2916"/>
                    </a:lnTo>
                    <a:lnTo>
                      <a:pt x="5055" y="2911"/>
                    </a:lnTo>
                    <a:lnTo>
                      <a:pt x="5042" y="2907"/>
                    </a:lnTo>
                    <a:lnTo>
                      <a:pt x="5026" y="2905"/>
                    </a:lnTo>
                    <a:lnTo>
                      <a:pt x="5007" y="2903"/>
                    </a:lnTo>
                    <a:lnTo>
                      <a:pt x="4984" y="2903"/>
                    </a:lnTo>
                    <a:lnTo>
                      <a:pt x="4984" y="2893"/>
                    </a:lnTo>
                    <a:lnTo>
                      <a:pt x="4984" y="2884"/>
                    </a:lnTo>
                    <a:lnTo>
                      <a:pt x="4984" y="2875"/>
                    </a:lnTo>
                    <a:lnTo>
                      <a:pt x="4984" y="2866"/>
                    </a:lnTo>
                    <a:lnTo>
                      <a:pt x="4956" y="2869"/>
                    </a:lnTo>
                    <a:lnTo>
                      <a:pt x="4929" y="2874"/>
                    </a:lnTo>
                    <a:lnTo>
                      <a:pt x="4901" y="2878"/>
                    </a:lnTo>
                    <a:lnTo>
                      <a:pt x="4873" y="2883"/>
                    </a:lnTo>
                    <a:lnTo>
                      <a:pt x="4873" y="2860"/>
                    </a:lnTo>
                    <a:lnTo>
                      <a:pt x="4873" y="2838"/>
                    </a:lnTo>
                    <a:lnTo>
                      <a:pt x="4873" y="2816"/>
                    </a:lnTo>
                    <a:lnTo>
                      <a:pt x="4873" y="2791"/>
                    </a:lnTo>
                    <a:lnTo>
                      <a:pt x="4861" y="2791"/>
                    </a:lnTo>
                    <a:lnTo>
                      <a:pt x="4847" y="2791"/>
                    </a:lnTo>
                    <a:lnTo>
                      <a:pt x="4833" y="2791"/>
                    </a:lnTo>
                    <a:lnTo>
                      <a:pt x="4820" y="2791"/>
                    </a:lnTo>
                    <a:lnTo>
                      <a:pt x="4820" y="2783"/>
                    </a:lnTo>
                    <a:lnTo>
                      <a:pt x="4820" y="2774"/>
                    </a:lnTo>
                    <a:lnTo>
                      <a:pt x="4820" y="2764"/>
                    </a:lnTo>
                    <a:lnTo>
                      <a:pt x="4820" y="2755"/>
                    </a:lnTo>
                    <a:lnTo>
                      <a:pt x="4800" y="2763"/>
                    </a:lnTo>
                    <a:lnTo>
                      <a:pt x="4781" y="2769"/>
                    </a:lnTo>
                    <a:lnTo>
                      <a:pt x="4771" y="2771"/>
                    </a:lnTo>
                    <a:lnTo>
                      <a:pt x="4759" y="2773"/>
                    </a:lnTo>
                    <a:lnTo>
                      <a:pt x="4746" y="2774"/>
                    </a:lnTo>
                    <a:lnTo>
                      <a:pt x="4729" y="2774"/>
                    </a:lnTo>
                    <a:lnTo>
                      <a:pt x="4731" y="2761"/>
                    </a:lnTo>
                    <a:lnTo>
                      <a:pt x="4733" y="2748"/>
                    </a:lnTo>
                    <a:lnTo>
                      <a:pt x="4735" y="2737"/>
                    </a:lnTo>
                    <a:lnTo>
                      <a:pt x="4739" y="2724"/>
                    </a:lnTo>
                    <a:lnTo>
                      <a:pt x="4747" y="2699"/>
                    </a:lnTo>
                    <a:lnTo>
                      <a:pt x="4755" y="2676"/>
                    </a:lnTo>
                    <a:lnTo>
                      <a:pt x="4762" y="2654"/>
                    </a:lnTo>
                    <a:lnTo>
                      <a:pt x="4768" y="2633"/>
                    </a:lnTo>
                    <a:lnTo>
                      <a:pt x="4769" y="2623"/>
                    </a:lnTo>
                    <a:lnTo>
                      <a:pt x="4769" y="2612"/>
                    </a:lnTo>
                    <a:lnTo>
                      <a:pt x="4769" y="2603"/>
                    </a:lnTo>
                    <a:lnTo>
                      <a:pt x="4767" y="2594"/>
                    </a:lnTo>
                    <a:lnTo>
                      <a:pt x="4756" y="2594"/>
                    </a:lnTo>
                    <a:lnTo>
                      <a:pt x="4747" y="2594"/>
                    </a:lnTo>
                    <a:lnTo>
                      <a:pt x="4742" y="2575"/>
                    </a:lnTo>
                    <a:lnTo>
                      <a:pt x="4738" y="2556"/>
                    </a:lnTo>
                    <a:lnTo>
                      <a:pt x="4733" y="2539"/>
                    </a:lnTo>
                    <a:lnTo>
                      <a:pt x="4729" y="2520"/>
                    </a:lnTo>
                    <a:lnTo>
                      <a:pt x="4720" y="2520"/>
                    </a:lnTo>
                    <a:lnTo>
                      <a:pt x="4711" y="2520"/>
                    </a:lnTo>
                    <a:lnTo>
                      <a:pt x="4711" y="2529"/>
                    </a:lnTo>
                    <a:lnTo>
                      <a:pt x="4711" y="2538"/>
                    </a:lnTo>
                    <a:lnTo>
                      <a:pt x="4692" y="2538"/>
                    </a:lnTo>
                    <a:lnTo>
                      <a:pt x="4675" y="2538"/>
                    </a:lnTo>
                    <a:lnTo>
                      <a:pt x="4657" y="2538"/>
                    </a:lnTo>
                    <a:lnTo>
                      <a:pt x="4640" y="2538"/>
                    </a:lnTo>
                    <a:lnTo>
                      <a:pt x="4640" y="2547"/>
                    </a:lnTo>
                    <a:lnTo>
                      <a:pt x="4640" y="2558"/>
                    </a:lnTo>
                    <a:lnTo>
                      <a:pt x="4626" y="2562"/>
                    </a:lnTo>
                    <a:lnTo>
                      <a:pt x="4612" y="2566"/>
                    </a:lnTo>
                    <a:lnTo>
                      <a:pt x="4599" y="2568"/>
                    </a:lnTo>
                    <a:lnTo>
                      <a:pt x="4587" y="2570"/>
                    </a:lnTo>
                    <a:lnTo>
                      <a:pt x="4561" y="2572"/>
                    </a:lnTo>
                    <a:lnTo>
                      <a:pt x="4537" y="2572"/>
                    </a:lnTo>
                    <a:lnTo>
                      <a:pt x="4512" y="2569"/>
                    </a:lnTo>
                    <a:lnTo>
                      <a:pt x="4489" y="2566"/>
                    </a:lnTo>
                    <a:lnTo>
                      <a:pt x="4465" y="2562"/>
                    </a:lnTo>
                    <a:lnTo>
                      <a:pt x="4439" y="2558"/>
                    </a:lnTo>
                    <a:lnTo>
                      <a:pt x="4439" y="2532"/>
                    </a:lnTo>
                    <a:lnTo>
                      <a:pt x="4440" y="2510"/>
                    </a:lnTo>
                    <a:lnTo>
                      <a:pt x="4443" y="2488"/>
                    </a:lnTo>
                    <a:lnTo>
                      <a:pt x="4445" y="2468"/>
                    </a:lnTo>
                    <a:lnTo>
                      <a:pt x="4451" y="2431"/>
                    </a:lnTo>
                    <a:lnTo>
                      <a:pt x="4458" y="2394"/>
                    </a:lnTo>
                    <a:lnTo>
                      <a:pt x="4475" y="2394"/>
                    </a:lnTo>
                    <a:lnTo>
                      <a:pt x="4493" y="2394"/>
                    </a:lnTo>
                    <a:lnTo>
                      <a:pt x="4511" y="2394"/>
                    </a:lnTo>
                    <a:lnTo>
                      <a:pt x="4529" y="2394"/>
                    </a:lnTo>
                    <a:lnTo>
                      <a:pt x="4534" y="2366"/>
                    </a:lnTo>
                    <a:lnTo>
                      <a:pt x="4539" y="2339"/>
                    </a:lnTo>
                    <a:lnTo>
                      <a:pt x="4544" y="2311"/>
                    </a:lnTo>
                    <a:lnTo>
                      <a:pt x="4548" y="2285"/>
                    </a:lnTo>
                    <a:lnTo>
                      <a:pt x="4558" y="2285"/>
                    </a:lnTo>
                    <a:lnTo>
                      <a:pt x="4566" y="2285"/>
                    </a:lnTo>
                    <a:lnTo>
                      <a:pt x="4566" y="2276"/>
                    </a:lnTo>
                    <a:lnTo>
                      <a:pt x="4566" y="2266"/>
                    </a:lnTo>
                    <a:lnTo>
                      <a:pt x="4597" y="2262"/>
                    </a:lnTo>
                    <a:lnTo>
                      <a:pt x="4630" y="2258"/>
                    </a:lnTo>
                    <a:lnTo>
                      <a:pt x="4661" y="2253"/>
                    </a:lnTo>
                    <a:lnTo>
                      <a:pt x="4693" y="2249"/>
                    </a:lnTo>
                    <a:lnTo>
                      <a:pt x="4697" y="2225"/>
                    </a:lnTo>
                    <a:lnTo>
                      <a:pt x="4702" y="2203"/>
                    </a:lnTo>
                    <a:lnTo>
                      <a:pt x="4706" y="2180"/>
                    </a:lnTo>
                    <a:lnTo>
                      <a:pt x="4711" y="2158"/>
                    </a:lnTo>
                    <a:lnTo>
                      <a:pt x="4684" y="2158"/>
                    </a:lnTo>
                    <a:lnTo>
                      <a:pt x="4657" y="2158"/>
                    </a:lnTo>
                    <a:lnTo>
                      <a:pt x="4630" y="2158"/>
                    </a:lnTo>
                    <a:lnTo>
                      <a:pt x="4602" y="2158"/>
                    </a:lnTo>
                    <a:lnTo>
                      <a:pt x="4596" y="2142"/>
                    </a:lnTo>
                    <a:lnTo>
                      <a:pt x="4591" y="2128"/>
                    </a:lnTo>
                    <a:lnTo>
                      <a:pt x="4587" y="2111"/>
                    </a:lnTo>
                    <a:lnTo>
                      <a:pt x="4583" y="2086"/>
                    </a:lnTo>
                    <a:lnTo>
                      <a:pt x="4592" y="2086"/>
                    </a:lnTo>
                    <a:lnTo>
                      <a:pt x="4602" y="2086"/>
                    </a:lnTo>
                    <a:lnTo>
                      <a:pt x="4605" y="2079"/>
                    </a:lnTo>
                    <a:lnTo>
                      <a:pt x="4608" y="2072"/>
                    </a:lnTo>
                    <a:lnTo>
                      <a:pt x="4609" y="2064"/>
                    </a:lnTo>
                    <a:lnTo>
                      <a:pt x="4609" y="2056"/>
                    </a:lnTo>
                    <a:lnTo>
                      <a:pt x="4608" y="2039"/>
                    </a:lnTo>
                    <a:lnTo>
                      <a:pt x="4604" y="2024"/>
                    </a:lnTo>
                    <a:lnTo>
                      <a:pt x="4598" y="2009"/>
                    </a:lnTo>
                    <a:lnTo>
                      <a:pt x="4592" y="1995"/>
                    </a:lnTo>
                    <a:lnTo>
                      <a:pt x="4588" y="1985"/>
                    </a:lnTo>
                    <a:lnTo>
                      <a:pt x="4583" y="1978"/>
                    </a:lnTo>
                    <a:lnTo>
                      <a:pt x="4575" y="1978"/>
                    </a:lnTo>
                    <a:lnTo>
                      <a:pt x="4566" y="1978"/>
                    </a:lnTo>
                    <a:lnTo>
                      <a:pt x="4570" y="1955"/>
                    </a:lnTo>
                    <a:lnTo>
                      <a:pt x="4575" y="1931"/>
                    </a:lnTo>
                    <a:lnTo>
                      <a:pt x="4580" y="1908"/>
                    </a:lnTo>
                    <a:lnTo>
                      <a:pt x="4583" y="1885"/>
                    </a:lnTo>
                    <a:lnTo>
                      <a:pt x="4592" y="1885"/>
                    </a:lnTo>
                    <a:lnTo>
                      <a:pt x="4602" y="1885"/>
                    </a:lnTo>
                    <a:lnTo>
                      <a:pt x="4597" y="1872"/>
                    </a:lnTo>
                    <a:lnTo>
                      <a:pt x="4592" y="1859"/>
                    </a:lnTo>
                    <a:lnTo>
                      <a:pt x="4588" y="1845"/>
                    </a:lnTo>
                    <a:lnTo>
                      <a:pt x="4583" y="1830"/>
                    </a:lnTo>
                    <a:lnTo>
                      <a:pt x="4575" y="1830"/>
                    </a:lnTo>
                    <a:lnTo>
                      <a:pt x="4566" y="1830"/>
                    </a:lnTo>
                    <a:lnTo>
                      <a:pt x="4566" y="1813"/>
                    </a:lnTo>
                    <a:lnTo>
                      <a:pt x="4566" y="1794"/>
                    </a:lnTo>
                    <a:lnTo>
                      <a:pt x="4566" y="1777"/>
                    </a:lnTo>
                    <a:lnTo>
                      <a:pt x="4566" y="1759"/>
                    </a:lnTo>
                    <a:lnTo>
                      <a:pt x="4583" y="1750"/>
                    </a:lnTo>
                    <a:lnTo>
                      <a:pt x="4598" y="1740"/>
                    </a:lnTo>
                    <a:lnTo>
                      <a:pt x="4604" y="1734"/>
                    </a:lnTo>
                    <a:lnTo>
                      <a:pt x="4610" y="1728"/>
                    </a:lnTo>
                    <a:lnTo>
                      <a:pt x="4616" y="1722"/>
                    </a:lnTo>
                    <a:lnTo>
                      <a:pt x="4620" y="1715"/>
                    </a:lnTo>
                    <a:lnTo>
                      <a:pt x="4624" y="1708"/>
                    </a:lnTo>
                    <a:lnTo>
                      <a:pt x="4627" y="1700"/>
                    </a:lnTo>
                    <a:lnTo>
                      <a:pt x="4631" y="1692"/>
                    </a:lnTo>
                    <a:lnTo>
                      <a:pt x="4633" y="1681"/>
                    </a:lnTo>
                    <a:lnTo>
                      <a:pt x="4638" y="1659"/>
                    </a:lnTo>
                    <a:lnTo>
                      <a:pt x="4640" y="1633"/>
                    </a:lnTo>
                    <a:lnTo>
                      <a:pt x="4630" y="1633"/>
                    </a:lnTo>
                    <a:lnTo>
                      <a:pt x="4619" y="1633"/>
                    </a:lnTo>
                    <a:lnTo>
                      <a:pt x="4619" y="1609"/>
                    </a:lnTo>
                    <a:lnTo>
                      <a:pt x="4619" y="1587"/>
                    </a:lnTo>
                    <a:lnTo>
                      <a:pt x="4619" y="1564"/>
                    </a:lnTo>
                    <a:lnTo>
                      <a:pt x="4619" y="1542"/>
                    </a:lnTo>
                    <a:lnTo>
                      <a:pt x="4611" y="1542"/>
                    </a:lnTo>
                    <a:lnTo>
                      <a:pt x="4602" y="1542"/>
                    </a:lnTo>
                    <a:lnTo>
                      <a:pt x="4602" y="1528"/>
                    </a:lnTo>
                    <a:lnTo>
                      <a:pt x="4602" y="1514"/>
                    </a:lnTo>
                    <a:lnTo>
                      <a:pt x="4602" y="1500"/>
                    </a:lnTo>
                    <a:lnTo>
                      <a:pt x="4602" y="1486"/>
                    </a:lnTo>
                    <a:lnTo>
                      <a:pt x="4592" y="1486"/>
                    </a:lnTo>
                    <a:lnTo>
                      <a:pt x="4583" y="1486"/>
                    </a:lnTo>
                    <a:lnTo>
                      <a:pt x="4580" y="1477"/>
                    </a:lnTo>
                    <a:lnTo>
                      <a:pt x="4576" y="1469"/>
                    </a:lnTo>
                    <a:lnTo>
                      <a:pt x="4574" y="1462"/>
                    </a:lnTo>
                    <a:lnTo>
                      <a:pt x="4572" y="1456"/>
                    </a:lnTo>
                    <a:lnTo>
                      <a:pt x="4569" y="1439"/>
                    </a:lnTo>
                    <a:lnTo>
                      <a:pt x="4566" y="1415"/>
                    </a:lnTo>
                    <a:lnTo>
                      <a:pt x="4534" y="1410"/>
                    </a:lnTo>
                    <a:lnTo>
                      <a:pt x="4502" y="1405"/>
                    </a:lnTo>
                    <a:lnTo>
                      <a:pt x="4471" y="1400"/>
                    </a:lnTo>
                    <a:lnTo>
                      <a:pt x="4439" y="1397"/>
                    </a:lnTo>
                    <a:lnTo>
                      <a:pt x="4439" y="1386"/>
                    </a:lnTo>
                    <a:lnTo>
                      <a:pt x="4439" y="1377"/>
                    </a:lnTo>
                    <a:lnTo>
                      <a:pt x="4439" y="1368"/>
                    </a:lnTo>
                    <a:lnTo>
                      <a:pt x="4439" y="1358"/>
                    </a:lnTo>
                    <a:lnTo>
                      <a:pt x="4415" y="1350"/>
                    </a:lnTo>
                    <a:lnTo>
                      <a:pt x="4395" y="1344"/>
                    </a:lnTo>
                    <a:lnTo>
                      <a:pt x="4387" y="1342"/>
                    </a:lnTo>
                    <a:lnTo>
                      <a:pt x="4380" y="1340"/>
                    </a:lnTo>
                    <a:lnTo>
                      <a:pt x="4374" y="1336"/>
                    </a:lnTo>
                    <a:lnTo>
                      <a:pt x="4368" y="1333"/>
                    </a:lnTo>
                    <a:lnTo>
                      <a:pt x="4364" y="1328"/>
                    </a:lnTo>
                    <a:lnTo>
                      <a:pt x="4360" y="1322"/>
                    </a:lnTo>
                    <a:lnTo>
                      <a:pt x="4357" y="1315"/>
                    </a:lnTo>
                    <a:lnTo>
                      <a:pt x="4354" y="1306"/>
                    </a:lnTo>
                    <a:lnTo>
                      <a:pt x="4352" y="1296"/>
                    </a:lnTo>
                    <a:lnTo>
                      <a:pt x="4351" y="1284"/>
                    </a:lnTo>
                    <a:lnTo>
                      <a:pt x="4350" y="1269"/>
                    </a:lnTo>
                    <a:lnTo>
                      <a:pt x="4349" y="1252"/>
                    </a:lnTo>
                    <a:lnTo>
                      <a:pt x="4357" y="1245"/>
                    </a:lnTo>
                    <a:lnTo>
                      <a:pt x="4365" y="1236"/>
                    </a:lnTo>
                    <a:lnTo>
                      <a:pt x="4372" y="1228"/>
                    </a:lnTo>
                    <a:lnTo>
                      <a:pt x="4379" y="1218"/>
                    </a:lnTo>
                    <a:lnTo>
                      <a:pt x="4392" y="1198"/>
                    </a:lnTo>
                    <a:lnTo>
                      <a:pt x="4402" y="1178"/>
                    </a:lnTo>
                    <a:lnTo>
                      <a:pt x="4379" y="1177"/>
                    </a:lnTo>
                    <a:lnTo>
                      <a:pt x="4359" y="1175"/>
                    </a:lnTo>
                    <a:lnTo>
                      <a:pt x="4351" y="1174"/>
                    </a:lnTo>
                    <a:lnTo>
                      <a:pt x="4344" y="1171"/>
                    </a:lnTo>
                    <a:lnTo>
                      <a:pt x="4337" y="1167"/>
                    </a:lnTo>
                    <a:lnTo>
                      <a:pt x="4331" y="1161"/>
                    </a:lnTo>
                    <a:lnTo>
                      <a:pt x="4331" y="1152"/>
                    </a:lnTo>
                    <a:lnTo>
                      <a:pt x="4331" y="1142"/>
                    </a:lnTo>
                    <a:lnTo>
                      <a:pt x="4331" y="1133"/>
                    </a:lnTo>
                    <a:lnTo>
                      <a:pt x="4331" y="1124"/>
                    </a:lnTo>
                    <a:lnTo>
                      <a:pt x="4321" y="1124"/>
                    </a:lnTo>
                    <a:lnTo>
                      <a:pt x="4313" y="1124"/>
                    </a:lnTo>
                    <a:lnTo>
                      <a:pt x="4307" y="1114"/>
                    </a:lnTo>
                    <a:lnTo>
                      <a:pt x="4302" y="1105"/>
                    </a:lnTo>
                    <a:lnTo>
                      <a:pt x="4299" y="1096"/>
                    </a:lnTo>
                    <a:lnTo>
                      <a:pt x="4298" y="1085"/>
                    </a:lnTo>
                    <a:lnTo>
                      <a:pt x="4295" y="1063"/>
                    </a:lnTo>
                    <a:lnTo>
                      <a:pt x="4295" y="1034"/>
                    </a:lnTo>
                    <a:lnTo>
                      <a:pt x="4280" y="1028"/>
                    </a:lnTo>
                    <a:lnTo>
                      <a:pt x="4266" y="1024"/>
                    </a:lnTo>
                    <a:lnTo>
                      <a:pt x="4253" y="1019"/>
                    </a:lnTo>
                    <a:lnTo>
                      <a:pt x="4241" y="1014"/>
                    </a:lnTo>
                    <a:lnTo>
                      <a:pt x="4241" y="978"/>
                    </a:lnTo>
                    <a:lnTo>
                      <a:pt x="4241" y="942"/>
                    </a:lnTo>
                    <a:lnTo>
                      <a:pt x="4241" y="906"/>
                    </a:lnTo>
                    <a:lnTo>
                      <a:pt x="4241" y="869"/>
                    </a:lnTo>
                    <a:lnTo>
                      <a:pt x="4231" y="866"/>
                    </a:lnTo>
                    <a:lnTo>
                      <a:pt x="4222" y="861"/>
                    </a:lnTo>
                    <a:lnTo>
                      <a:pt x="4214" y="856"/>
                    </a:lnTo>
                    <a:lnTo>
                      <a:pt x="4205" y="852"/>
                    </a:lnTo>
                    <a:lnTo>
                      <a:pt x="4205" y="844"/>
                    </a:lnTo>
                    <a:lnTo>
                      <a:pt x="4205" y="834"/>
                    </a:lnTo>
                    <a:lnTo>
                      <a:pt x="4205" y="825"/>
                    </a:lnTo>
                    <a:lnTo>
                      <a:pt x="4205" y="816"/>
                    </a:lnTo>
                    <a:lnTo>
                      <a:pt x="4195" y="816"/>
                    </a:lnTo>
                    <a:lnTo>
                      <a:pt x="4186" y="816"/>
                    </a:lnTo>
                    <a:lnTo>
                      <a:pt x="4177" y="816"/>
                    </a:lnTo>
                    <a:lnTo>
                      <a:pt x="4166" y="816"/>
                    </a:lnTo>
                    <a:lnTo>
                      <a:pt x="4163" y="793"/>
                    </a:lnTo>
                    <a:lnTo>
                      <a:pt x="4158" y="770"/>
                    </a:lnTo>
                    <a:lnTo>
                      <a:pt x="4154" y="747"/>
                    </a:lnTo>
                    <a:lnTo>
                      <a:pt x="4148" y="725"/>
                    </a:lnTo>
                    <a:lnTo>
                      <a:pt x="4133" y="720"/>
                    </a:lnTo>
                    <a:lnTo>
                      <a:pt x="4121" y="718"/>
                    </a:lnTo>
                    <a:lnTo>
                      <a:pt x="4114" y="715"/>
                    </a:lnTo>
                    <a:lnTo>
                      <a:pt x="4108" y="711"/>
                    </a:lnTo>
                    <a:lnTo>
                      <a:pt x="4105" y="707"/>
                    </a:lnTo>
                    <a:lnTo>
                      <a:pt x="4102" y="698"/>
                    </a:lnTo>
                    <a:lnTo>
                      <a:pt x="4099" y="688"/>
                    </a:lnTo>
                    <a:lnTo>
                      <a:pt x="4094" y="672"/>
                    </a:lnTo>
                    <a:lnTo>
                      <a:pt x="4076" y="675"/>
                    </a:lnTo>
                    <a:lnTo>
                      <a:pt x="4058" y="680"/>
                    </a:lnTo>
                    <a:lnTo>
                      <a:pt x="4041" y="684"/>
                    </a:lnTo>
                    <a:lnTo>
                      <a:pt x="4022" y="689"/>
                    </a:lnTo>
                    <a:lnTo>
                      <a:pt x="4018" y="707"/>
                    </a:lnTo>
                    <a:lnTo>
                      <a:pt x="4014" y="725"/>
                    </a:lnTo>
                    <a:lnTo>
                      <a:pt x="4010" y="744"/>
                    </a:lnTo>
                    <a:lnTo>
                      <a:pt x="4004" y="761"/>
                    </a:lnTo>
                    <a:lnTo>
                      <a:pt x="4014" y="761"/>
                    </a:lnTo>
                    <a:lnTo>
                      <a:pt x="4022" y="761"/>
                    </a:lnTo>
                    <a:lnTo>
                      <a:pt x="4032" y="772"/>
                    </a:lnTo>
                    <a:lnTo>
                      <a:pt x="4034" y="774"/>
                    </a:lnTo>
                    <a:lnTo>
                      <a:pt x="4040" y="775"/>
                    </a:lnTo>
                    <a:lnTo>
                      <a:pt x="4057" y="779"/>
                    </a:lnTo>
                    <a:lnTo>
                      <a:pt x="4062" y="804"/>
                    </a:lnTo>
                    <a:lnTo>
                      <a:pt x="4066" y="829"/>
                    </a:lnTo>
                    <a:lnTo>
                      <a:pt x="4071" y="854"/>
                    </a:lnTo>
                    <a:lnTo>
                      <a:pt x="4076" y="879"/>
                    </a:lnTo>
                    <a:lnTo>
                      <a:pt x="4080" y="904"/>
                    </a:lnTo>
                    <a:lnTo>
                      <a:pt x="4085" y="928"/>
                    </a:lnTo>
                    <a:lnTo>
                      <a:pt x="4090" y="954"/>
                    </a:lnTo>
                    <a:lnTo>
                      <a:pt x="4094" y="980"/>
                    </a:lnTo>
                    <a:lnTo>
                      <a:pt x="4085" y="985"/>
                    </a:lnTo>
                    <a:lnTo>
                      <a:pt x="4084" y="987"/>
                    </a:lnTo>
                    <a:lnTo>
                      <a:pt x="4084" y="988"/>
                    </a:lnTo>
                    <a:lnTo>
                      <a:pt x="4077" y="997"/>
                    </a:lnTo>
                    <a:lnTo>
                      <a:pt x="4063" y="997"/>
                    </a:lnTo>
                    <a:lnTo>
                      <a:pt x="4049" y="997"/>
                    </a:lnTo>
                    <a:lnTo>
                      <a:pt x="4036" y="997"/>
                    </a:lnTo>
                    <a:lnTo>
                      <a:pt x="4022" y="997"/>
                    </a:lnTo>
                    <a:lnTo>
                      <a:pt x="4022" y="1019"/>
                    </a:lnTo>
                    <a:lnTo>
                      <a:pt x="4022" y="1042"/>
                    </a:lnTo>
                    <a:lnTo>
                      <a:pt x="4022" y="1064"/>
                    </a:lnTo>
                    <a:lnTo>
                      <a:pt x="4022" y="1088"/>
                    </a:lnTo>
                    <a:lnTo>
                      <a:pt x="4005" y="1088"/>
                    </a:lnTo>
                    <a:lnTo>
                      <a:pt x="3986" y="1088"/>
                    </a:lnTo>
                    <a:lnTo>
                      <a:pt x="3969" y="1088"/>
                    </a:lnTo>
                    <a:lnTo>
                      <a:pt x="3950" y="1088"/>
                    </a:lnTo>
                    <a:lnTo>
                      <a:pt x="3939" y="1106"/>
                    </a:lnTo>
                    <a:lnTo>
                      <a:pt x="3929" y="1119"/>
                    </a:lnTo>
                    <a:lnTo>
                      <a:pt x="3925" y="1126"/>
                    </a:lnTo>
                    <a:lnTo>
                      <a:pt x="3921" y="1135"/>
                    </a:lnTo>
                    <a:lnTo>
                      <a:pt x="3917" y="1146"/>
                    </a:lnTo>
                    <a:lnTo>
                      <a:pt x="3913" y="1161"/>
                    </a:lnTo>
                    <a:lnTo>
                      <a:pt x="3900" y="1161"/>
                    </a:lnTo>
                    <a:lnTo>
                      <a:pt x="3886" y="1161"/>
                    </a:lnTo>
                    <a:lnTo>
                      <a:pt x="3872" y="1161"/>
                    </a:lnTo>
                    <a:lnTo>
                      <a:pt x="3860" y="1161"/>
                    </a:lnTo>
                    <a:lnTo>
                      <a:pt x="3854" y="1154"/>
                    </a:lnTo>
                    <a:lnTo>
                      <a:pt x="3849" y="1147"/>
                    </a:lnTo>
                    <a:lnTo>
                      <a:pt x="3843" y="1142"/>
                    </a:lnTo>
                    <a:lnTo>
                      <a:pt x="3839" y="1138"/>
                    </a:lnTo>
                    <a:lnTo>
                      <a:pt x="3828" y="1132"/>
                    </a:lnTo>
                    <a:lnTo>
                      <a:pt x="3819" y="1127"/>
                    </a:lnTo>
                    <a:lnTo>
                      <a:pt x="3811" y="1124"/>
                    </a:lnTo>
                    <a:lnTo>
                      <a:pt x="3803" y="1120"/>
                    </a:lnTo>
                    <a:lnTo>
                      <a:pt x="3795" y="1114"/>
                    </a:lnTo>
                    <a:lnTo>
                      <a:pt x="3787" y="1106"/>
                    </a:lnTo>
                    <a:lnTo>
                      <a:pt x="3782" y="1092"/>
                    </a:lnTo>
                    <a:lnTo>
                      <a:pt x="3777" y="1078"/>
                    </a:lnTo>
                    <a:lnTo>
                      <a:pt x="3773" y="1066"/>
                    </a:lnTo>
                    <a:lnTo>
                      <a:pt x="3769" y="1052"/>
                    </a:lnTo>
                    <a:lnTo>
                      <a:pt x="3760" y="1052"/>
                    </a:lnTo>
                    <a:lnTo>
                      <a:pt x="3751" y="1052"/>
                    </a:lnTo>
                    <a:lnTo>
                      <a:pt x="3741" y="1052"/>
                    </a:lnTo>
                    <a:lnTo>
                      <a:pt x="3733" y="1052"/>
                    </a:lnTo>
                    <a:lnTo>
                      <a:pt x="3733" y="1042"/>
                    </a:lnTo>
                    <a:lnTo>
                      <a:pt x="3733" y="1034"/>
                    </a:lnTo>
                    <a:lnTo>
                      <a:pt x="3724" y="1028"/>
                    </a:lnTo>
                    <a:lnTo>
                      <a:pt x="3715" y="1024"/>
                    </a:lnTo>
                    <a:lnTo>
                      <a:pt x="3705" y="1019"/>
                    </a:lnTo>
                    <a:lnTo>
                      <a:pt x="3695" y="1014"/>
                    </a:lnTo>
                    <a:lnTo>
                      <a:pt x="3695" y="988"/>
                    </a:lnTo>
                    <a:lnTo>
                      <a:pt x="3695" y="961"/>
                    </a:lnTo>
                    <a:lnTo>
                      <a:pt x="3695" y="934"/>
                    </a:lnTo>
                    <a:lnTo>
                      <a:pt x="3695" y="908"/>
                    </a:lnTo>
                    <a:lnTo>
                      <a:pt x="3705" y="901"/>
                    </a:lnTo>
                    <a:lnTo>
                      <a:pt x="3706" y="899"/>
                    </a:lnTo>
                    <a:lnTo>
                      <a:pt x="3708" y="898"/>
                    </a:lnTo>
                    <a:lnTo>
                      <a:pt x="3712" y="890"/>
                    </a:lnTo>
                    <a:lnTo>
                      <a:pt x="3727" y="890"/>
                    </a:lnTo>
                    <a:lnTo>
                      <a:pt x="3741" y="890"/>
                    </a:lnTo>
                    <a:lnTo>
                      <a:pt x="3755" y="890"/>
                    </a:lnTo>
                    <a:lnTo>
                      <a:pt x="3769" y="890"/>
                    </a:lnTo>
                    <a:lnTo>
                      <a:pt x="3769" y="875"/>
                    </a:lnTo>
                    <a:lnTo>
                      <a:pt x="3769" y="861"/>
                    </a:lnTo>
                    <a:lnTo>
                      <a:pt x="3769" y="847"/>
                    </a:lnTo>
                    <a:lnTo>
                      <a:pt x="3769" y="833"/>
                    </a:lnTo>
                    <a:lnTo>
                      <a:pt x="3755" y="830"/>
                    </a:lnTo>
                    <a:lnTo>
                      <a:pt x="3741" y="825"/>
                    </a:lnTo>
                    <a:lnTo>
                      <a:pt x="3727" y="820"/>
                    </a:lnTo>
                    <a:lnTo>
                      <a:pt x="3712" y="816"/>
                    </a:lnTo>
                    <a:lnTo>
                      <a:pt x="3712" y="773"/>
                    </a:lnTo>
                    <a:lnTo>
                      <a:pt x="3710" y="734"/>
                    </a:lnTo>
                    <a:lnTo>
                      <a:pt x="3708" y="698"/>
                    </a:lnTo>
                    <a:lnTo>
                      <a:pt x="3705" y="665"/>
                    </a:lnTo>
                    <a:lnTo>
                      <a:pt x="3704" y="632"/>
                    </a:lnTo>
                    <a:lnTo>
                      <a:pt x="3705" y="598"/>
                    </a:lnTo>
                    <a:lnTo>
                      <a:pt x="3706" y="581"/>
                    </a:lnTo>
                    <a:lnTo>
                      <a:pt x="3708" y="564"/>
                    </a:lnTo>
                    <a:lnTo>
                      <a:pt x="3710" y="545"/>
                    </a:lnTo>
                    <a:lnTo>
                      <a:pt x="3712" y="525"/>
                    </a:lnTo>
                    <a:lnTo>
                      <a:pt x="3723" y="525"/>
                    </a:lnTo>
                    <a:lnTo>
                      <a:pt x="3732" y="525"/>
                    </a:lnTo>
                    <a:lnTo>
                      <a:pt x="3741" y="525"/>
                    </a:lnTo>
                    <a:lnTo>
                      <a:pt x="3751" y="525"/>
                    </a:lnTo>
                    <a:lnTo>
                      <a:pt x="3751" y="511"/>
                    </a:lnTo>
                    <a:lnTo>
                      <a:pt x="3751" y="499"/>
                    </a:lnTo>
                    <a:lnTo>
                      <a:pt x="3751" y="485"/>
                    </a:lnTo>
                    <a:lnTo>
                      <a:pt x="3751" y="472"/>
                    </a:lnTo>
                    <a:lnTo>
                      <a:pt x="3733" y="463"/>
                    </a:lnTo>
                    <a:lnTo>
                      <a:pt x="3717" y="454"/>
                    </a:lnTo>
                    <a:lnTo>
                      <a:pt x="3701" y="449"/>
                    </a:lnTo>
                    <a:lnTo>
                      <a:pt x="3683" y="444"/>
                    </a:lnTo>
                    <a:lnTo>
                      <a:pt x="3665" y="439"/>
                    </a:lnTo>
                    <a:lnTo>
                      <a:pt x="3643" y="437"/>
                    </a:lnTo>
                    <a:lnTo>
                      <a:pt x="3618" y="436"/>
                    </a:lnTo>
                    <a:lnTo>
                      <a:pt x="3588" y="436"/>
                    </a:lnTo>
                    <a:lnTo>
                      <a:pt x="3588" y="413"/>
                    </a:lnTo>
                    <a:lnTo>
                      <a:pt x="3588" y="389"/>
                    </a:lnTo>
                    <a:lnTo>
                      <a:pt x="3588" y="367"/>
                    </a:lnTo>
                    <a:lnTo>
                      <a:pt x="3588" y="344"/>
                    </a:lnTo>
                    <a:lnTo>
                      <a:pt x="3596" y="341"/>
                    </a:lnTo>
                    <a:lnTo>
                      <a:pt x="3605" y="336"/>
                    </a:lnTo>
                    <a:lnTo>
                      <a:pt x="3614" y="331"/>
                    </a:lnTo>
                    <a:lnTo>
                      <a:pt x="3623" y="327"/>
                    </a:lnTo>
                    <a:lnTo>
                      <a:pt x="3625" y="322"/>
                    </a:lnTo>
                    <a:lnTo>
                      <a:pt x="3625" y="317"/>
                    </a:lnTo>
                    <a:lnTo>
                      <a:pt x="3625" y="313"/>
                    </a:lnTo>
                    <a:lnTo>
                      <a:pt x="3625" y="309"/>
                    </a:lnTo>
                    <a:lnTo>
                      <a:pt x="3622" y="302"/>
                    </a:lnTo>
                    <a:lnTo>
                      <a:pt x="3618" y="298"/>
                    </a:lnTo>
                    <a:lnTo>
                      <a:pt x="3610" y="293"/>
                    </a:lnTo>
                    <a:lnTo>
                      <a:pt x="3605" y="289"/>
                    </a:lnTo>
                    <a:lnTo>
                      <a:pt x="3610" y="263"/>
                    </a:lnTo>
                    <a:lnTo>
                      <a:pt x="3614" y="235"/>
                    </a:lnTo>
                    <a:lnTo>
                      <a:pt x="3618" y="208"/>
                    </a:lnTo>
                    <a:lnTo>
                      <a:pt x="3623" y="180"/>
                    </a:lnTo>
                    <a:lnTo>
                      <a:pt x="3645" y="184"/>
                    </a:lnTo>
                    <a:lnTo>
                      <a:pt x="3662" y="187"/>
                    </a:lnTo>
                    <a:lnTo>
                      <a:pt x="3677" y="192"/>
                    </a:lnTo>
                    <a:lnTo>
                      <a:pt x="3690" y="196"/>
                    </a:lnTo>
                    <a:lnTo>
                      <a:pt x="3703" y="202"/>
                    </a:lnTo>
                    <a:lnTo>
                      <a:pt x="3716" y="207"/>
                    </a:lnTo>
                    <a:lnTo>
                      <a:pt x="3732" y="213"/>
                    </a:lnTo>
                    <a:lnTo>
                      <a:pt x="3751" y="217"/>
                    </a:lnTo>
                    <a:lnTo>
                      <a:pt x="3735" y="202"/>
                    </a:lnTo>
                    <a:lnTo>
                      <a:pt x="3716" y="186"/>
                    </a:lnTo>
                    <a:lnTo>
                      <a:pt x="3694" y="169"/>
                    </a:lnTo>
                    <a:lnTo>
                      <a:pt x="3669" y="153"/>
                    </a:lnTo>
                    <a:lnTo>
                      <a:pt x="3644" y="138"/>
                    </a:lnTo>
                    <a:lnTo>
                      <a:pt x="3618" y="126"/>
                    </a:lnTo>
                    <a:lnTo>
                      <a:pt x="3605" y="121"/>
                    </a:lnTo>
                    <a:lnTo>
                      <a:pt x="3593" y="116"/>
                    </a:lnTo>
                    <a:lnTo>
                      <a:pt x="3580" y="112"/>
                    </a:lnTo>
                    <a:lnTo>
                      <a:pt x="3568" y="109"/>
                    </a:lnTo>
                    <a:lnTo>
                      <a:pt x="3568" y="100"/>
                    </a:lnTo>
                    <a:lnTo>
                      <a:pt x="3568" y="91"/>
                    </a:lnTo>
                    <a:lnTo>
                      <a:pt x="3568" y="81"/>
                    </a:lnTo>
                    <a:lnTo>
                      <a:pt x="3568" y="73"/>
                    </a:lnTo>
                    <a:lnTo>
                      <a:pt x="3538" y="65"/>
                    </a:lnTo>
                    <a:lnTo>
                      <a:pt x="3504" y="55"/>
                    </a:lnTo>
                    <a:lnTo>
                      <a:pt x="3486" y="51"/>
                    </a:lnTo>
                    <a:lnTo>
                      <a:pt x="3466" y="49"/>
                    </a:lnTo>
                    <a:lnTo>
                      <a:pt x="3457" y="49"/>
                    </a:lnTo>
                    <a:lnTo>
                      <a:pt x="3446" y="49"/>
                    </a:lnTo>
                    <a:lnTo>
                      <a:pt x="3435" y="51"/>
                    </a:lnTo>
                    <a:lnTo>
                      <a:pt x="3424" y="54"/>
                    </a:lnTo>
                    <a:lnTo>
                      <a:pt x="3421" y="58"/>
                    </a:lnTo>
                    <a:lnTo>
                      <a:pt x="3409" y="69"/>
                    </a:lnTo>
                    <a:lnTo>
                      <a:pt x="3402" y="73"/>
                    </a:lnTo>
                    <a:lnTo>
                      <a:pt x="3393" y="77"/>
                    </a:lnTo>
                    <a:lnTo>
                      <a:pt x="3387" y="77"/>
                    </a:lnTo>
                    <a:lnTo>
                      <a:pt x="3382" y="77"/>
                    </a:lnTo>
                    <a:lnTo>
                      <a:pt x="3377" y="76"/>
                    </a:lnTo>
                    <a:lnTo>
                      <a:pt x="3371" y="73"/>
                    </a:lnTo>
                    <a:lnTo>
                      <a:pt x="3365" y="58"/>
                    </a:lnTo>
                    <a:lnTo>
                      <a:pt x="3360" y="44"/>
                    </a:lnTo>
                    <a:lnTo>
                      <a:pt x="3356" y="31"/>
                    </a:lnTo>
                    <a:lnTo>
                      <a:pt x="3351" y="19"/>
                    </a:lnTo>
                    <a:lnTo>
                      <a:pt x="3344" y="20"/>
                    </a:lnTo>
                    <a:lnTo>
                      <a:pt x="3341" y="21"/>
                    </a:lnTo>
                    <a:lnTo>
                      <a:pt x="3341" y="24"/>
                    </a:lnTo>
                    <a:lnTo>
                      <a:pt x="3342" y="27"/>
                    </a:lnTo>
                    <a:lnTo>
                      <a:pt x="3343" y="29"/>
                    </a:lnTo>
                    <a:lnTo>
                      <a:pt x="3343" y="31"/>
                    </a:lnTo>
                    <a:lnTo>
                      <a:pt x="3341" y="34"/>
                    </a:lnTo>
                    <a:lnTo>
                      <a:pt x="3334" y="36"/>
                    </a:lnTo>
                    <a:lnTo>
                      <a:pt x="3303" y="40"/>
                    </a:lnTo>
                    <a:lnTo>
                      <a:pt x="3278" y="41"/>
                    </a:lnTo>
                    <a:lnTo>
                      <a:pt x="3266" y="41"/>
                    </a:lnTo>
                    <a:lnTo>
                      <a:pt x="3255" y="40"/>
                    </a:lnTo>
                    <a:lnTo>
                      <a:pt x="3244" y="38"/>
                    </a:lnTo>
                    <a:lnTo>
                      <a:pt x="3234" y="37"/>
                    </a:lnTo>
                    <a:lnTo>
                      <a:pt x="3225" y="35"/>
                    </a:lnTo>
                    <a:lnTo>
                      <a:pt x="3216" y="31"/>
                    </a:lnTo>
                    <a:lnTo>
                      <a:pt x="3207" y="28"/>
                    </a:lnTo>
                    <a:lnTo>
                      <a:pt x="3199" y="23"/>
                    </a:lnTo>
                    <a:lnTo>
                      <a:pt x="3192" y="19"/>
                    </a:lnTo>
                    <a:lnTo>
                      <a:pt x="3184" y="13"/>
                    </a:lnTo>
                    <a:lnTo>
                      <a:pt x="3177" y="7"/>
                    </a:lnTo>
                    <a:lnTo>
                      <a:pt x="3170" y="0"/>
                    </a:lnTo>
                    <a:lnTo>
                      <a:pt x="3161" y="0"/>
                    </a:lnTo>
                    <a:lnTo>
                      <a:pt x="3153" y="0"/>
                    </a:lnTo>
                    <a:lnTo>
                      <a:pt x="3153" y="9"/>
                    </a:lnTo>
                    <a:lnTo>
                      <a:pt x="3153" y="19"/>
                    </a:lnTo>
                    <a:lnTo>
                      <a:pt x="3148" y="23"/>
                    </a:lnTo>
                    <a:lnTo>
                      <a:pt x="3144" y="30"/>
                    </a:lnTo>
                    <a:lnTo>
                      <a:pt x="3140" y="37"/>
                    </a:lnTo>
                    <a:lnTo>
                      <a:pt x="3136" y="44"/>
                    </a:lnTo>
                    <a:lnTo>
                      <a:pt x="3130" y="62"/>
                    </a:lnTo>
                    <a:lnTo>
                      <a:pt x="3126" y="80"/>
                    </a:lnTo>
                    <a:lnTo>
                      <a:pt x="3122" y="100"/>
                    </a:lnTo>
                    <a:lnTo>
                      <a:pt x="3120" y="121"/>
                    </a:lnTo>
                    <a:lnTo>
                      <a:pt x="3118" y="142"/>
                    </a:lnTo>
                    <a:lnTo>
                      <a:pt x="3117" y="163"/>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58" name="Freeform 9">
                <a:extLst>
                  <a:ext uri="{FF2B5EF4-FFF2-40B4-BE49-F238E27FC236}">
                    <a16:creationId xmlns:a16="http://schemas.microsoft.com/office/drawing/2014/main" id="{CF2B462C-3A60-4BB9-A491-358E314A615D}"/>
                  </a:ext>
                </a:extLst>
              </p:cNvPr>
              <p:cNvSpPr>
                <a:spLocks/>
              </p:cNvSpPr>
              <p:nvPr/>
            </p:nvSpPr>
            <p:spPr bwMode="auto">
              <a:xfrm>
                <a:off x="4306316" y="4409822"/>
                <a:ext cx="1846263" cy="1387475"/>
              </a:xfrm>
              <a:custGeom>
                <a:avLst/>
                <a:gdLst>
                  <a:gd name="T0" fmla="*/ 1477 w 5819"/>
                  <a:gd name="T1" fmla="*/ 156 h 4370"/>
                  <a:gd name="T2" fmla="*/ 1268 w 5819"/>
                  <a:gd name="T3" fmla="*/ 137 h 4370"/>
                  <a:gd name="T4" fmla="*/ 1081 w 5819"/>
                  <a:gd name="T5" fmla="*/ 80 h 4370"/>
                  <a:gd name="T6" fmla="*/ 951 w 5819"/>
                  <a:gd name="T7" fmla="*/ 219 h 4370"/>
                  <a:gd name="T8" fmla="*/ 907 w 5819"/>
                  <a:gd name="T9" fmla="*/ 594 h 4370"/>
                  <a:gd name="T10" fmla="*/ 857 w 5819"/>
                  <a:gd name="T11" fmla="*/ 894 h 4370"/>
                  <a:gd name="T12" fmla="*/ 661 w 5819"/>
                  <a:gd name="T13" fmla="*/ 1066 h 4370"/>
                  <a:gd name="T14" fmla="*/ 584 w 5819"/>
                  <a:gd name="T15" fmla="*/ 1267 h 4370"/>
                  <a:gd name="T16" fmla="*/ 562 w 5819"/>
                  <a:gd name="T17" fmla="*/ 1519 h 4370"/>
                  <a:gd name="T18" fmla="*/ 304 w 5819"/>
                  <a:gd name="T19" fmla="*/ 1648 h 4370"/>
                  <a:gd name="T20" fmla="*/ 207 w 5819"/>
                  <a:gd name="T21" fmla="*/ 1781 h 4370"/>
                  <a:gd name="T22" fmla="*/ 99 w 5819"/>
                  <a:gd name="T23" fmla="*/ 2017 h 4370"/>
                  <a:gd name="T24" fmla="*/ 147 w 5819"/>
                  <a:gd name="T25" fmla="*/ 2307 h 4370"/>
                  <a:gd name="T26" fmla="*/ 288 w 5819"/>
                  <a:gd name="T27" fmla="*/ 2603 h 4370"/>
                  <a:gd name="T28" fmla="*/ 534 w 5819"/>
                  <a:gd name="T29" fmla="*/ 2793 h 4370"/>
                  <a:gd name="T30" fmla="*/ 676 w 5819"/>
                  <a:gd name="T31" fmla="*/ 3112 h 4370"/>
                  <a:gd name="T32" fmla="*/ 965 w 5819"/>
                  <a:gd name="T33" fmla="*/ 3437 h 4370"/>
                  <a:gd name="T34" fmla="*/ 1227 w 5819"/>
                  <a:gd name="T35" fmla="*/ 3695 h 4370"/>
                  <a:gd name="T36" fmla="*/ 1248 w 5819"/>
                  <a:gd name="T37" fmla="*/ 3996 h 4370"/>
                  <a:gd name="T38" fmla="*/ 1544 w 5819"/>
                  <a:gd name="T39" fmla="*/ 4136 h 4370"/>
                  <a:gd name="T40" fmla="*/ 1813 w 5819"/>
                  <a:gd name="T41" fmla="*/ 4210 h 4370"/>
                  <a:gd name="T42" fmla="*/ 1951 w 5819"/>
                  <a:gd name="T43" fmla="*/ 4316 h 4370"/>
                  <a:gd name="T44" fmla="*/ 2192 w 5819"/>
                  <a:gd name="T45" fmla="*/ 4217 h 4370"/>
                  <a:gd name="T46" fmla="*/ 2447 w 5819"/>
                  <a:gd name="T47" fmla="*/ 4036 h 4370"/>
                  <a:gd name="T48" fmla="*/ 2750 w 5819"/>
                  <a:gd name="T49" fmla="*/ 4153 h 4370"/>
                  <a:gd name="T50" fmla="*/ 2981 w 5819"/>
                  <a:gd name="T51" fmla="*/ 4370 h 4370"/>
                  <a:gd name="T52" fmla="*/ 3062 w 5819"/>
                  <a:gd name="T53" fmla="*/ 4072 h 4370"/>
                  <a:gd name="T54" fmla="*/ 3288 w 5819"/>
                  <a:gd name="T55" fmla="*/ 3837 h 4370"/>
                  <a:gd name="T56" fmla="*/ 3699 w 5819"/>
                  <a:gd name="T57" fmla="*/ 3600 h 4370"/>
                  <a:gd name="T58" fmla="*/ 3869 w 5819"/>
                  <a:gd name="T59" fmla="*/ 3501 h 4370"/>
                  <a:gd name="T60" fmla="*/ 3969 w 5819"/>
                  <a:gd name="T61" fmla="*/ 3081 h 4370"/>
                  <a:gd name="T62" fmla="*/ 4063 w 5819"/>
                  <a:gd name="T63" fmla="*/ 2635 h 4370"/>
                  <a:gd name="T64" fmla="*/ 4386 w 5819"/>
                  <a:gd name="T65" fmla="*/ 2708 h 4370"/>
                  <a:gd name="T66" fmla="*/ 4684 w 5819"/>
                  <a:gd name="T67" fmla="*/ 2947 h 4370"/>
                  <a:gd name="T68" fmla="*/ 4971 w 5819"/>
                  <a:gd name="T69" fmla="*/ 2824 h 4370"/>
                  <a:gd name="T70" fmla="*/ 5310 w 5819"/>
                  <a:gd name="T71" fmla="*/ 3020 h 4370"/>
                  <a:gd name="T72" fmla="*/ 5637 w 5819"/>
                  <a:gd name="T73" fmla="*/ 3251 h 4370"/>
                  <a:gd name="T74" fmla="*/ 5594 w 5819"/>
                  <a:gd name="T75" fmla="*/ 3069 h 4370"/>
                  <a:gd name="T76" fmla="*/ 5564 w 5819"/>
                  <a:gd name="T77" fmla="*/ 2825 h 4370"/>
                  <a:gd name="T78" fmla="*/ 5737 w 5819"/>
                  <a:gd name="T79" fmla="*/ 2598 h 4370"/>
                  <a:gd name="T80" fmla="*/ 5595 w 5819"/>
                  <a:gd name="T81" fmla="*/ 2432 h 4370"/>
                  <a:gd name="T82" fmla="*/ 5328 w 5819"/>
                  <a:gd name="T83" fmla="*/ 2348 h 4370"/>
                  <a:gd name="T84" fmla="*/ 5156 w 5819"/>
                  <a:gd name="T85" fmla="*/ 2176 h 4370"/>
                  <a:gd name="T86" fmla="*/ 4961 w 5819"/>
                  <a:gd name="T87" fmla="*/ 1973 h 4370"/>
                  <a:gd name="T88" fmla="*/ 4720 w 5819"/>
                  <a:gd name="T89" fmla="*/ 1901 h 4370"/>
                  <a:gd name="T90" fmla="*/ 4485 w 5819"/>
                  <a:gd name="T91" fmla="*/ 1750 h 4370"/>
                  <a:gd name="T92" fmla="*/ 4391 w 5819"/>
                  <a:gd name="T93" fmla="*/ 1559 h 4370"/>
                  <a:gd name="T94" fmla="*/ 4128 w 5819"/>
                  <a:gd name="T95" fmla="*/ 1483 h 4370"/>
                  <a:gd name="T96" fmla="*/ 4078 w 5819"/>
                  <a:gd name="T97" fmla="*/ 1169 h 4370"/>
                  <a:gd name="T98" fmla="*/ 4005 w 5819"/>
                  <a:gd name="T99" fmla="*/ 1012 h 4370"/>
                  <a:gd name="T100" fmla="*/ 4133 w 5819"/>
                  <a:gd name="T101" fmla="*/ 730 h 4370"/>
                  <a:gd name="T102" fmla="*/ 4150 w 5819"/>
                  <a:gd name="T103" fmla="*/ 416 h 4370"/>
                  <a:gd name="T104" fmla="*/ 4103 w 5819"/>
                  <a:gd name="T105" fmla="*/ 318 h 4370"/>
                  <a:gd name="T106" fmla="*/ 3919 w 5819"/>
                  <a:gd name="T107" fmla="*/ 116 h 4370"/>
                  <a:gd name="T108" fmla="*/ 3725 w 5819"/>
                  <a:gd name="T109" fmla="*/ 126 h 4370"/>
                  <a:gd name="T110" fmla="*/ 3488 w 5819"/>
                  <a:gd name="T111" fmla="*/ 385 h 4370"/>
                  <a:gd name="T112" fmla="*/ 3303 w 5819"/>
                  <a:gd name="T113" fmla="*/ 381 h 4370"/>
                  <a:gd name="T114" fmla="*/ 2876 w 5819"/>
                  <a:gd name="T115" fmla="*/ 259 h 4370"/>
                  <a:gd name="T116" fmla="*/ 2555 w 5819"/>
                  <a:gd name="T117" fmla="*/ 236 h 4370"/>
                  <a:gd name="T118" fmla="*/ 2273 w 5819"/>
                  <a:gd name="T119" fmla="*/ 105 h 4370"/>
                  <a:gd name="T120" fmla="*/ 2065 w 5819"/>
                  <a:gd name="T121" fmla="*/ 155 h 4370"/>
                  <a:gd name="T122" fmla="*/ 1767 w 5819"/>
                  <a:gd name="T123" fmla="*/ 28 h 4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19" h="4370">
                    <a:moveTo>
                      <a:pt x="1686" y="36"/>
                    </a:moveTo>
                    <a:lnTo>
                      <a:pt x="1683" y="54"/>
                    </a:lnTo>
                    <a:lnTo>
                      <a:pt x="1678" y="69"/>
                    </a:lnTo>
                    <a:lnTo>
                      <a:pt x="1673" y="81"/>
                    </a:lnTo>
                    <a:lnTo>
                      <a:pt x="1668" y="92"/>
                    </a:lnTo>
                    <a:lnTo>
                      <a:pt x="1661" y="102"/>
                    </a:lnTo>
                    <a:lnTo>
                      <a:pt x="1652" y="110"/>
                    </a:lnTo>
                    <a:lnTo>
                      <a:pt x="1643" y="120"/>
                    </a:lnTo>
                    <a:lnTo>
                      <a:pt x="1630" y="128"/>
                    </a:lnTo>
                    <a:lnTo>
                      <a:pt x="1630" y="136"/>
                    </a:lnTo>
                    <a:lnTo>
                      <a:pt x="1630" y="145"/>
                    </a:lnTo>
                    <a:lnTo>
                      <a:pt x="1612" y="145"/>
                    </a:lnTo>
                    <a:lnTo>
                      <a:pt x="1594" y="145"/>
                    </a:lnTo>
                    <a:lnTo>
                      <a:pt x="1577" y="145"/>
                    </a:lnTo>
                    <a:lnTo>
                      <a:pt x="1558" y="145"/>
                    </a:lnTo>
                    <a:lnTo>
                      <a:pt x="1558" y="155"/>
                    </a:lnTo>
                    <a:lnTo>
                      <a:pt x="1558" y="165"/>
                    </a:lnTo>
                    <a:lnTo>
                      <a:pt x="1544" y="167"/>
                    </a:lnTo>
                    <a:lnTo>
                      <a:pt x="1531" y="169"/>
                    </a:lnTo>
                    <a:lnTo>
                      <a:pt x="1517" y="169"/>
                    </a:lnTo>
                    <a:lnTo>
                      <a:pt x="1504" y="166"/>
                    </a:lnTo>
                    <a:lnTo>
                      <a:pt x="1492" y="163"/>
                    </a:lnTo>
                    <a:lnTo>
                      <a:pt x="1482" y="158"/>
                    </a:lnTo>
                    <a:lnTo>
                      <a:pt x="1477" y="156"/>
                    </a:lnTo>
                    <a:lnTo>
                      <a:pt x="1474" y="152"/>
                    </a:lnTo>
                    <a:lnTo>
                      <a:pt x="1471" y="149"/>
                    </a:lnTo>
                    <a:lnTo>
                      <a:pt x="1469" y="145"/>
                    </a:lnTo>
                    <a:lnTo>
                      <a:pt x="1459" y="145"/>
                    </a:lnTo>
                    <a:lnTo>
                      <a:pt x="1449" y="145"/>
                    </a:lnTo>
                    <a:lnTo>
                      <a:pt x="1449" y="155"/>
                    </a:lnTo>
                    <a:lnTo>
                      <a:pt x="1449" y="164"/>
                    </a:lnTo>
                    <a:lnTo>
                      <a:pt x="1449" y="173"/>
                    </a:lnTo>
                    <a:lnTo>
                      <a:pt x="1449" y="182"/>
                    </a:lnTo>
                    <a:lnTo>
                      <a:pt x="1442" y="188"/>
                    </a:lnTo>
                    <a:lnTo>
                      <a:pt x="1434" y="192"/>
                    </a:lnTo>
                    <a:lnTo>
                      <a:pt x="1427" y="195"/>
                    </a:lnTo>
                    <a:lnTo>
                      <a:pt x="1419" y="196"/>
                    </a:lnTo>
                    <a:lnTo>
                      <a:pt x="1402" y="198"/>
                    </a:lnTo>
                    <a:lnTo>
                      <a:pt x="1377" y="200"/>
                    </a:lnTo>
                    <a:lnTo>
                      <a:pt x="1377" y="191"/>
                    </a:lnTo>
                    <a:lnTo>
                      <a:pt x="1377" y="182"/>
                    </a:lnTo>
                    <a:lnTo>
                      <a:pt x="1351" y="177"/>
                    </a:lnTo>
                    <a:lnTo>
                      <a:pt x="1323" y="173"/>
                    </a:lnTo>
                    <a:lnTo>
                      <a:pt x="1296" y="169"/>
                    </a:lnTo>
                    <a:lnTo>
                      <a:pt x="1268" y="165"/>
                    </a:lnTo>
                    <a:lnTo>
                      <a:pt x="1268" y="156"/>
                    </a:lnTo>
                    <a:lnTo>
                      <a:pt x="1268" y="146"/>
                    </a:lnTo>
                    <a:lnTo>
                      <a:pt x="1268" y="137"/>
                    </a:lnTo>
                    <a:lnTo>
                      <a:pt x="1268" y="128"/>
                    </a:lnTo>
                    <a:lnTo>
                      <a:pt x="1259" y="128"/>
                    </a:lnTo>
                    <a:lnTo>
                      <a:pt x="1250" y="128"/>
                    </a:lnTo>
                    <a:lnTo>
                      <a:pt x="1240" y="128"/>
                    </a:lnTo>
                    <a:lnTo>
                      <a:pt x="1231" y="128"/>
                    </a:lnTo>
                    <a:lnTo>
                      <a:pt x="1231" y="119"/>
                    </a:lnTo>
                    <a:lnTo>
                      <a:pt x="1231" y="109"/>
                    </a:lnTo>
                    <a:lnTo>
                      <a:pt x="1231" y="100"/>
                    </a:lnTo>
                    <a:lnTo>
                      <a:pt x="1231" y="92"/>
                    </a:lnTo>
                    <a:lnTo>
                      <a:pt x="1211" y="102"/>
                    </a:lnTo>
                    <a:lnTo>
                      <a:pt x="1183" y="117"/>
                    </a:lnTo>
                    <a:lnTo>
                      <a:pt x="1167" y="124"/>
                    </a:lnTo>
                    <a:lnTo>
                      <a:pt x="1152" y="129"/>
                    </a:lnTo>
                    <a:lnTo>
                      <a:pt x="1145" y="130"/>
                    </a:lnTo>
                    <a:lnTo>
                      <a:pt x="1138" y="130"/>
                    </a:lnTo>
                    <a:lnTo>
                      <a:pt x="1131" y="129"/>
                    </a:lnTo>
                    <a:lnTo>
                      <a:pt x="1124" y="128"/>
                    </a:lnTo>
                    <a:lnTo>
                      <a:pt x="1119" y="114"/>
                    </a:lnTo>
                    <a:lnTo>
                      <a:pt x="1115" y="100"/>
                    </a:lnTo>
                    <a:lnTo>
                      <a:pt x="1110" y="86"/>
                    </a:lnTo>
                    <a:lnTo>
                      <a:pt x="1104" y="71"/>
                    </a:lnTo>
                    <a:lnTo>
                      <a:pt x="1096" y="71"/>
                    </a:lnTo>
                    <a:lnTo>
                      <a:pt x="1087" y="71"/>
                    </a:lnTo>
                    <a:lnTo>
                      <a:pt x="1081" y="80"/>
                    </a:lnTo>
                    <a:lnTo>
                      <a:pt x="1075" y="86"/>
                    </a:lnTo>
                    <a:lnTo>
                      <a:pt x="1071" y="91"/>
                    </a:lnTo>
                    <a:lnTo>
                      <a:pt x="1066" y="93"/>
                    </a:lnTo>
                    <a:lnTo>
                      <a:pt x="1061" y="94"/>
                    </a:lnTo>
                    <a:lnTo>
                      <a:pt x="1057" y="94"/>
                    </a:lnTo>
                    <a:lnTo>
                      <a:pt x="1053" y="93"/>
                    </a:lnTo>
                    <a:lnTo>
                      <a:pt x="1049" y="91"/>
                    </a:lnTo>
                    <a:lnTo>
                      <a:pt x="1042" y="85"/>
                    </a:lnTo>
                    <a:lnTo>
                      <a:pt x="1034" y="79"/>
                    </a:lnTo>
                    <a:lnTo>
                      <a:pt x="1029" y="76"/>
                    </a:lnTo>
                    <a:lnTo>
                      <a:pt x="1024" y="73"/>
                    </a:lnTo>
                    <a:lnTo>
                      <a:pt x="1020" y="72"/>
                    </a:lnTo>
                    <a:lnTo>
                      <a:pt x="1015" y="71"/>
                    </a:lnTo>
                    <a:lnTo>
                      <a:pt x="1015" y="81"/>
                    </a:lnTo>
                    <a:lnTo>
                      <a:pt x="1015" y="92"/>
                    </a:lnTo>
                    <a:lnTo>
                      <a:pt x="996" y="92"/>
                    </a:lnTo>
                    <a:lnTo>
                      <a:pt x="978" y="92"/>
                    </a:lnTo>
                    <a:lnTo>
                      <a:pt x="959" y="92"/>
                    </a:lnTo>
                    <a:lnTo>
                      <a:pt x="942" y="92"/>
                    </a:lnTo>
                    <a:lnTo>
                      <a:pt x="946" y="122"/>
                    </a:lnTo>
                    <a:lnTo>
                      <a:pt x="951" y="153"/>
                    </a:lnTo>
                    <a:lnTo>
                      <a:pt x="956" y="186"/>
                    </a:lnTo>
                    <a:lnTo>
                      <a:pt x="960" y="219"/>
                    </a:lnTo>
                    <a:lnTo>
                      <a:pt x="951" y="219"/>
                    </a:lnTo>
                    <a:lnTo>
                      <a:pt x="942" y="219"/>
                    </a:lnTo>
                    <a:lnTo>
                      <a:pt x="942" y="250"/>
                    </a:lnTo>
                    <a:lnTo>
                      <a:pt x="942" y="281"/>
                    </a:lnTo>
                    <a:lnTo>
                      <a:pt x="942" y="313"/>
                    </a:lnTo>
                    <a:lnTo>
                      <a:pt x="942" y="345"/>
                    </a:lnTo>
                    <a:lnTo>
                      <a:pt x="951" y="345"/>
                    </a:lnTo>
                    <a:lnTo>
                      <a:pt x="960" y="345"/>
                    </a:lnTo>
                    <a:lnTo>
                      <a:pt x="965" y="356"/>
                    </a:lnTo>
                    <a:lnTo>
                      <a:pt x="970" y="365"/>
                    </a:lnTo>
                    <a:lnTo>
                      <a:pt x="972" y="374"/>
                    </a:lnTo>
                    <a:lnTo>
                      <a:pt x="973" y="384"/>
                    </a:lnTo>
                    <a:lnTo>
                      <a:pt x="975" y="406"/>
                    </a:lnTo>
                    <a:lnTo>
                      <a:pt x="978" y="436"/>
                    </a:lnTo>
                    <a:lnTo>
                      <a:pt x="960" y="440"/>
                    </a:lnTo>
                    <a:lnTo>
                      <a:pt x="942" y="445"/>
                    </a:lnTo>
                    <a:lnTo>
                      <a:pt x="924" y="450"/>
                    </a:lnTo>
                    <a:lnTo>
                      <a:pt x="907" y="453"/>
                    </a:lnTo>
                    <a:lnTo>
                      <a:pt x="901" y="485"/>
                    </a:lnTo>
                    <a:lnTo>
                      <a:pt x="897" y="517"/>
                    </a:lnTo>
                    <a:lnTo>
                      <a:pt x="893" y="549"/>
                    </a:lnTo>
                    <a:lnTo>
                      <a:pt x="888" y="581"/>
                    </a:lnTo>
                    <a:lnTo>
                      <a:pt x="897" y="581"/>
                    </a:lnTo>
                    <a:lnTo>
                      <a:pt x="907" y="581"/>
                    </a:lnTo>
                    <a:lnTo>
                      <a:pt x="907" y="594"/>
                    </a:lnTo>
                    <a:lnTo>
                      <a:pt x="907" y="608"/>
                    </a:lnTo>
                    <a:lnTo>
                      <a:pt x="907" y="621"/>
                    </a:lnTo>
                    <a:lnTo>
                      <a:pt x="907" y="635"/>
                    </a:lnTo>
                    <a:lnTo>
                      <a:pt x="916" y="639"/>
                    </a:lnTo>
                    <a:lnTo>
                      <a:pt x="924" y="644"/>
                    </a:lnTo>
                    <a:lnTo>
                      <a:pt x="934" y="648"/>
                    </a:lnTo>
                    <a:lnTo>
                      <a:pt x="942" y="654"/>
                    </a:lnTo>
                    <a:lnTo>
                      <a:pt x="945" y="664"/>
                    </a:lnTo>
                    <a:lnTo>
                      <a:pt x="948" y="672"/>
                    </a:lnTo>
                    <a:lnTo>
                      <a:pt x="949" y="681"/>
                    </a:lnTo>
                    <a:lnTo>
                      <a:pt x="949" y="689"/>
                    </a:lnTo>
                    <a:lnTo>
                      <a:pt x="946" y="707"/>
                    </a:lnTo>
                    <a:lnTo>
                      <a:pt x="943" y="723"/>
                    </a:lnTo>
                    <a:lnTo>
                      <a:pt x="931" y="753"/>
                    </a:lnTo>
                    <a:lnTo>
                      <a:pt x="924" y="781"/>
                    </a:lnTo>
                    <a:lnTo>
                      <a:pt x="910" y="781"/>
                    </a:lnTo>
                    <a:lnTo>
                      <a:pt x="898" y="781"/>
                    </a:lnTo>
                    <a:lnTo>
                      <a:pt x="884" y="781"/>
                    </a:lnTo>
                    <a:lnTo>
                      <a:pt x="871" y="781"/>
                    </a:lnTo>
                    <a:lnTo>
                      <a:pt x="871" y="808"/>
                    </a:lnTo>
                    <a:lnTo>
                      <a:pt x="871" y="834"/>
                    </a:lnTo>
                    <a:lnTo>
                      <a:pt x="871" y="861"/>
                    </a:lnTo>
                    <a:lnTo>
                      <a:pt x="871" y="888"/>
                    </a:lnTo>
                    <a:lnTo>
                      <a:pt x="857" y="894"/>
                    </a:lnTo>
                    <a:lnTo>
                      <a:pt x="844" y="897"/>
                    </a:lnTo>
                    <a:lnTo>
                      <a:pt x="829" y="901"/>
                    </a:lnTo>
                    <a:lnTo>
                      <a:pt x="814" y="904"/>
                    </a:lnTo>
                    <a:lnTo>
                      <a:pt x="799" y="905"/>
                    </a:lnTo>
                    <a:lnTo>
                      <a:pt x="782" y="906"/>
                    </a:lnTo>
                    <a:lnTo>
                      <a:pt x="763" y="908"/>
                    </a:lnTo>
                    <a:lnTo>
                      <a:pt x="742" y="908"/>
                    </a:lnTo>
                    <a:lnTo>
                      <a:pt x="742" y="917"/>
                    </a:lnTo>
                    <a:lnTo>
                      <a:pt x="742" y="925"/>
                    </a:lnTo>
                    <a:lnTo>
                      <a:pt x="742" y="934"/>
                    </a:lnTo>
                    <a:lnTo>
                      <a:pt x="742" y="942"/>
                    </a:lnTo>
                    <a:lnTo>
                      <a:pt x="734" y="942"/>
                    </a:lnTo>
                    <a:lnTo>
                      <a:pt x="723" y="942"/>
                    </a:lnTo>
                    <a:lnTo>
                      <a:pt x="723" y="952"/>
                    </a:lnTo>
                    <a:lnTo>
                      <a:pt x="723" y="961"/>
                    </a:lnTo>
                    <a:lnTo>
                      <a:pt x="734" y="961"/>
                    </a:lnTo>
                    <a:lnTo>
                      <a:pt x="742" y="961"/>
                    </a:lnTo>
                    <a:lnTo>
                      <a:pt x="742" y="984"/>
                    </a:lnTo>
                    <a:lnTo>
                      <a:pt x="742" y="1008"/>
                    </a:lnTo>
                    <a:lnTo>
                      <a:pt x="742" y="1030"/>
                    </a:lnTo>
                    <a:lnTo>
                      <a:pt x="742" y="1053"/>
                    </a:lnTo>
                    <a:lnTo>
                      <a:pt x="715" y="1056"/>
                    </a:lnTo>
                    <a:lnTo>
                      <a:pt x="689" y="1061"/>
                    </a:lnTo>
                    <a:lnTo>
                      <a:pt x="661" y="1066"/>
                    </a:lnTo>
                    <a:lnTo>
                      <a:pt x="633" y="1070"/>
                    </a:lnTo>
                    <a:lnTo>
                      <a:pt x="633" y="1078"/>
                    </a:lnTo>
                    <a:lnTo>
                      <a:pt x="633" y="1088"/>
                    </a:lnTo>
                    <a:lnTo>
                      <a:pt x="633" y="1097"/>
                    </a:lnTo>
                    <a:lnTo>
                      <a:pt x="633" y="1106"/>
                    </a:lnTo>
                    <a:lnTo>
                      <a:pt x="651" y="1106"/>
                    </a:lnTo>
                    <a:lnTo>
                      <a:pt x="670" y="1106"/>
                    </a:lnTo>
                    <a:lnTo>
                      <a:pt x="687" y="1106"/>
                    </a:lnTo>
                    <a:lnTo>
                      <a:pt x="706" y="1106"/>
                    </a:lnTo>
                    <a:lnTo>
                      <a:pt x="703" y="1134"/>
                    </a:lnTo>
                    <a:lnTo>
                      <a:pt x="698" y="1161"/>
                    </a:lnTo>
                    <a:lnTo>
                      <a:pt x="693" y="1189"/>
                    </a:lnTo>
                    <a:lnTo>
                      <a:pt x="689" y="1216"/>
                    </a:lnTo>
                    <a:lnTo>
                      <a:pt x="675" y="1220"/>
                    </a:lnTo>
                    <a:lnTo>
                      <a:pt x="662" y="1225"/>
                    </a:lnTo>
                    <a:lnTo>
                      <a:pt x="648" y="1229"/>
                    </a:lnTo>
                    <a:lnTo>
                      <a:pt x="633" y="1233"/>
                    </a:lnTo>
                    <a:lnTo>
                      <a:pt x="633" y="1242"/>
                    </a:lnTo>
                    <a:lnTo>
                      <a:pt x="633" y="1253"/>
                    </a:lnTo>
                    <a:lnTo>
                      <a:pt x="620" y="1253"/>
                    </a:lnTo>
                    <a:lnTo>
                      <a:pt x="606" y="1253"/>
                    </a:lnTo>
                    <a:lnTo>
                      <a:pt x="593" y="1253"/>
                    </a:lnTo>
                    <a:lnTo>
                      <a:pt x="579" y="1253"/>
                    </a:lnTo>
                    <a:lnTo>
                      <a:pt x="584" y="1267"/>
                    </a:lnTo>
                    <a:lnTo>
                      <a:pt x="588" y="1278"/>
                    </a:lnTo>
                    <a:lnTo>
                      <a:pt x="592" y="1289"/>
                    </a:lnTo>
                    <a:lnTo>
                      <a:pt x="597" y="1297"/>
                    </a:lnTo>
                    <a:lnTo>
                      <a:pt x="605" y="1312"/>
                    </a:lnTo>
                    <a:lnTo>
                      <a:pt x="613" y="1327"/>
                    </a:lnTo>
                    <a:lnTo>
                      <a:pt x="618" y="1334"/>
                    </a:lnTo>
                    <a:lnTo>
                      <a:pt x="621" y="1343"/>
                    </a:lnTo>
                    <a:lnTo>
                      <a:pt x="625" y="1353"/>
                    </a:lnTo>
                    <a:lnTo>
                      <a:pt x="627" y="1364"/>
                    </a:lnTo>
                    <a:lnTo>
                      <a:pt x="629" y="1378"/>
                    </a:lnTo>
                    <a:lnTo>
                      <a:pt x="632" y="1393"/>
                    </a:lnTo>
                    <a:lnTo>
                      <a:pt x="633" y="1412"/>
                    </a:lnTo>
                    <a:lnTo>
                      <a:pt x="633" y="1433"/>
                    </a:lnTo>
                    <a:lnTo>
                      <a:pt x="615" y="1433"/>
                    </a:lnTo>
                    <a:lnTo>
                      <a:pt x="598" y="1433"/>
                    </a:lnTo>
                    <a:lnTo>
                      <a:pt x="581" y="1433"/>
                    </a:lnTo>
                    <a:lnTo>
                      <a:pt x="562" y="1433"/>
                    </a:lnTo>
                    <a:lnTo>
                      <a:pt x="555" y="1450"/>
                    </a:lnTo>
                    <a:lnTo>
                      <a:pt x="550" y="1464"/>
                    </a:lnTo>
                    <a:lnTo>
                      <a:pt x="547" y="1480"/>
                    </a:lnTo>
                    <a:lnTo>
                      <a:pt x="543" y="1506"/>
                    </a:lnTo>
                    <a:lnTo>
                      <a:pt x="553" y="1506"/>
                    </a:lnTo>
                    <a:lnTo>
                      <a:pt x="562" y="1506"/>
                    </a:lnTo>
                    <a:lnTo>
                      <a:pt x="562" y="1519"/>
                    </a:lnTo>
                    <a:lnTo>
                      <a:pt x="562" y="1533"/>
                    </a:lnTo>
                    <a:lnTo>
                      <a:pt x="562" y="1547"/>
                    </a:lnTo>
                    <a:lnTo>
                      <a:pt x="562" y="1561"/>
                    </a:lnTo>
                    <a:lnTo>
                      <a:pt x="539" y="1564"/>
                    </a:lnTo>
                    <a:lnTo>
                      <a:pt x="523" y="1568"/>
                    </a:lnTo>
                    <a:lnTo>
                      <a:pt x="509" y="1569"/>
                    </a:lnTo>
                    <a:lnTo>
                      <a:pt x="498" y="1569"/>
                    </a:lnTo>
                    <a:lnTo>
                      <a:pt x="474" y="1566"/>
                    </a:lnTo>
                    <a:lnTo>
                      <a:pt x="435" y="1561"/>
                    </a:lnTo>
                    <a:lnTo>
                      <a:pt x="435" y="1570"/>
                    </a:lnTo>
                    <a:lnTo>
                      <a:pt x="435" y="1578"/>
                    </a:lnTo>
                    <a:lnTo>
                      <a:pt x="435" y="1586"/>
                    </a:lnTo>
                    <a:lnTo>
                      <a:pt x="435" y="1595"/>
                    </a:lnTo>
                    <a:lnTo>
                      <a:pt x="419" y="1598"/>
                    </a:lnTo>
                    <a:lnTo>
                      <a:pt x="405" y="1600"/>
                    </a:lnTo>
                    <a:lnTo>
                      <a:pt x="395" y="1604"/>
                    </a:lnTo>
                    <a:lnTo>
                      <a:pt x="386" y="1607"/>
                    </a:lnTo>
                    <a:lnTo>
                      <a:pt x="373" y="1615"/>
                    </a:lnTo>
                    <a:lnTo>
                      <a:pt x="362" y="1622"/>
                    </a:lnTo>
                    <a:lnTo>
                      <a:pt x="352" y="1630"/>
                    </a:lnTo>
                    <a:lnTo>
                      <a:pt x="338" y="1638"/>
                    </a:lnTo>
                    <a:lnTo>
                      <a:pt x="330" y="1642"/>
                    </a:lnTo>
                    <a:lnTo>
                      <a:pt x="318" y="1645"/>
                    </a:lnTo>
                    <a:lnTo>
                      <a:pt x="304" y="1648"/>
                    </a:lnTo>
                    <a:lnTo>
                      <a:pt x="288" y="1651"/>
                    </a:lnTo>
                    <a:lnTo>
                      <a:pt x="288" y="1642"/>
                    </a:lnTo>
                    <a:lnTo>
                      <a:pt x="288" y="1633"/>
                    </a:lnTo>
                    <a:lnTo>
                      <a:pt x="288" y="1623"/>
                    </a:lnTo>
                    <a:lnTo>
                      <a:pt x="288" y="1615"/>
                    </a:lnTo>
                    <a:lnTo>
                      <a:pt x="276" y="1619"/>
                    </a:lnTo>
                    <a:lnTo>
                      <a:pt x="265" y="1623"/>
                    </a:lnTo>
                    <a:lnTo>
                      <a:pt x="257" y="1628"/>
                    </a:lnTo>
                    <a:lnTo>
                      <a:pt x="249" y="1633"/>
                    </a:lnTo>
                    <a:lnTo>
                      <a:pt x="243" y="1640"/>
                    </a:lnTo>
                    <a:lnTo>
                      <a:pt x="239" y="1645"/>
                    </a:lnTo>
                    <a:lnTo>
                      <a:pt x="236" y="1654"/>
                    </a:lnTo>
                    <a:lnTo>
                      <a:pt x="233" y="1662"/>
                    </a:lnTo>
                    <a:lnTo>
                      <a:pt x="232" y="1671"/>
                    </a:lnTo>
                    <a:lnTo>
                      <a:pt x="231" y="1680"/>
                    </a:lnTo>
                    <a:lnTo>
                      <a:pt x="231" y="1691"/>
                    </a:lnTo>
                    <a:lnTo>
                      <a:pt x="231" y="1702"/>
                    </a:lnTo>
                    <a:lnTo>
                      <a:pt x="233" y="1729"/>
                    </a:lnTo>
                    <a:lnTo>
                      <a:pt x="235" y="1759"/>
                    </a:lnTo>
                    <a:lnTo>
                      <a:pt x="225" y="1759"/>
                    </a:lnTo>
                    <a:lnTo>
                      <a:pt x="216" y="1759"/>
                    </a:lnTo>
                    <a:lnTo>
                      <a:pt x="208" y="1759"/>
                    </a:lnTo>
                    <a:lnTo>
                      <a:pt x="199" y="1759"/>
                    </a:lnTo>
                    <a:lnTo>
                      <a:pt x="207" y="1781"/>
                    </a:lnTo>
                    <a:lnTo>
                      <a:pt x="215" y="1805"/>
                    </a:lnTo>
                    <a:lnTo>
                      <a:pt x="221" y="1827"/>
                    </a:lnTo>
                    <a:lnTo>
                      <a:pt x="225" y="1850"/>
                    </a:lnTo>
                    <a:lnTo>
                      <a:pt x="230" y="1874"/>
                    </a:lnTo>
                    <a:lnTo>
                      <a:pt x="232" y="1900"/>
                    </a:lnTo>
                    <a:lnTo>
                      <a:pt x="235" y="1929"/>
                    </a:lnTo>
                    <a:lnTo>
                      <a:pt x="235" y="1960"/>
                    </a:lnTo>
                    <a:lnTo>
                      <a:pt x="225" y="1966"/>
                    </a:lnTo>
                    <a:lnTo>
                      <a:pt x="215" y="1975"/>
                    </a:lnTo>
                    <a:lnTo>
                      <a:pt x="203" y="1987"/>
                    </a:lnTo>
                    <a:lnTo>
                      <a:pt x="192" y="2000"/>
                    </a:lnTo>
                    <a:lnTo>
                      <a:pt x="173" y="2021"/>
                    </a:lnTo>
                    <a:lnTo>
                      <a:pt x="164" y="2031"/>
                    </a:lnTo>
                    <a:lnTo>
                      <a:pt x="157" y="2034"/>
                    </a:lnTo>
                    <a:lnTo>
                      <a:pt x="151" y="2035"/>
                    </a:lnTo>
                    <a:lnTo>
                      <a:pt x="145" y="2036"/>
                    </a:lnTo>
                    <a:lnTo>
                      <a:pt x="139" y="2036"/>
                    </a:lnTo>
                    <a:lnTo>
                      <a:pt x="135" y="2036"/>
                    </a:lnTo>
                    <a:lnTo>
                      <a:pt x="131" y="2035"/>
                    </a:lnTo>
                    <a:lnTo>
                      <a:pt x="128" y="2032"/>
                    </a:lnTo>
                    <a:lnTo>
                      <a:pt x="124" y="2030"/>
                    </a:lnTo>
                    <a:lnTo>
                      <a:pt x="114" y="2021"/>
                    </a:lnTo>
                    <a:lnTo>
                      <a:pt x="108" y="2014"/>
                    </a:lnTo>
                    <a:lnTo>
                      <a:pt x="99" y="2017"/>
                    </a:lnTo>
                    <a:lnTo>
                      <a:pt x="89" y="2022"/>
                    </a:lnTo>
                    <a:lnTo>
                      <a:pt x="80" y="2027"/>
                    </a:lnTo>
                    <a:lnTo>
                      <a:pt x="71" y="2031"/>
                    </a:lnTo>
                    <a:lnTo>
                      <a:pt x="60" y="2054"/>
                    </a:lnTo>
                    <a:lnTo>
                      <a:pt x="49" y="2078"/>
                    </a:lnTo>
                    <a:lnTo>
                      <a:pt x="38" y="2101"/>
                    </a:lnTo>
                    <a:lnTo>
                      <a:pt x="28" y="2124"/>
                    </a:lnTo>
                    <a:lnTo>
                      <a:pt x="19" y="2149"/>
                    </a:lnTo>
                    <a:lnTo>
                      <a:pt x="10" y="2174"/>
                    </a:lnTo>
                    <a:lnTo>
                      <a:pt x="7" y="2188"/>
                    </a:lnTo>
                    <a:lnTo>
                      <a:pt x="5" y="2202"/>
                    </a:lnTo>
                    <a:lnTo>
                      <a:pt x="1" y="2216"/>
                    </a:lnTo>
                    <a:lnTo>
                      <a:pt x="0" y="2231"/>
                    </a:lnTo>
                    <a:lnTo>
                      <a:pt x="34" y="2242"/>
                    </a:lnTo>
                    <a:lnTo>
                      <a:pt x="63" y="2249"/>
                    </a:lnTo>
                    <a:lnTo>
                      <a:pt x="75" y="2252"/>
                    </a:lnTo>
                    <a:lnTo>
                      <a:pt x="88" y="2255"/>
                    </a:lnTo>
                    <a:lnTo>
                      <a:pt x="99" y="2259"/>
                    </a:lnTo>
                    <a:lnTo>
                      <a:pt x="109" y="2264"/>
                    </a:lnTo>
                    <a:lnTo>
                      <a:pt x="118" y="2269"/>
                    </a:lnTo>
                    <a:lnTo>
                      <a:pt x="127" y="2276"/>
                    </a:lnTo>
                    <a:lnTo>
                      <a:pt x="135" y="2285"/>
                    </a:lnTo>
                    <a:lnTo>
                      <a:pt x="142" y="2295"/>
                    </a:lnTo>
                    <a:lnTo>
                      <a:pt x="147" y="2307"/>
                    </a:lnTo>
                    <a:lnTo>
                      <a:pt x="153" y="2321"/>
                    </a:lnTo>
                    <a:lnTo>
                      <a:pt x="159" y="2338"/>
                    </a:lnTo>
                    <a:lnTo>
                      <a:pt x="164" y="2358"/>
                    </a:lnTo>
                    <a:lnTo>
                      <a:pt x="186" y="2362"/>
                    </a:lnTo>
                    <a:lnTo>
                      <a:pt x="208" y="2367"/>
                    </a:lnTo>
                    <a:lnTo>
                      <a:pt x="230" y="2372"/>
                    </a:lnTo>
                    <a:lnTo>
                      <a:pt x="253" y="2375"/>
                    </a:lnTo>
                    <a:lnTo>
                      <a:pt x="257" y="2386"/>
                    </a:lnTo>
                    <a:lnTo>
                      <a:pt x="258" y="2396"/>
                    </a:lnTo>
                    <a:lnTo>
                      <a:pt x="259" y="2408"/>
                    </a:lnTo>
                    <a:lnTo>
                      <a:pt x="260" y="2420"/>
                    </a:lnTo>
                    <a:lnTo>
                      <a:pt x="261" y="2446"/>
                    </a:lnTo>
                    <a:lnTo>
                      <a:pt x="261" y="2474"/>
                    </a:lnTo>
                    <a:lnTo>
                      <a:pt x="261" y="2502"/>
                    </a:lnTo>
                    <a:lnTo>
                      <a:pt x="262" y="2530"/>
                    </a:lnTo>
                    <a:lnTo>
                      <a:pt x="264" y="2543"/>
                    </a:lnTo>
                    <a:lnTo>
                      <a:pt x="265" y="2554"/>
                    </a:lnTo>
                    <a:lnTo>
                      <a:pt x="268" y="2566"/>
                    </a:lnTo>
                    <a:lnTo>
                      <a:pt x="271" y="2576"/>
                    </a:lnTo>
                    <a:lnTo>
                      <a:pt x="281" y="2576"/>
                    </a:lnTo>
                    <a:lnTo>
                      <a:pt x="288" y="2576"/>
                    </a:lnTo>
                    <a:lnTo>
                      <a:pt x="288" y="2585"/>
                    </a:lnTo>
                    <a:lnTo>
                      <a:pt x="288" y="2594"/>
                    </a:lnTo>
                    <a:lnTo>
                      <a:pt x="288" y="2603"/>
                    </a:lnTo>
                    <a:lnTo>
                      <a:pt x="288" y="2612"/>
                    </a:lnTo>
                    <a:lnTo>
                      <a:pt x="298" y="2612"/>
                    </a:lnTo>
                    <a:lnTo>
                      <a:pt x="308" y="2612"/>
                    </a:lnTo>
                    <a:lnTo>
                      <a:pt x="322" y="2630"/>
                    </a:lnTo>
                    <a:lnTo>
                      <a:pt x="330" y="2644"/>
                    </a:lnTo>
                    <a:lnTo>
                      <a:pt x="337" y="2660"/>
                    </a:lnTo>
                    <a:lnTo>
                      <a:pt x="345" y="2684"/>
                    </a:lnTo>
                    <a:lnTo>
                      <a:pt x="380" y="2680"/>
                    </a:lnTo>
                    <a:lnTo>
                      <a:pt x="416" y="2675"/>
                    </a:lnTo>
                    <a:lnTo>
                      <a:pt x="453" y="2670"/>
                    </a:lnTo>
                    <a:lnTo>
                      <a:pt x="489" y="2667"/>
                    </a:lnTo>
                    <a:lnTo>
                      <a:pt x="494" y="2684"/>
                    </a:lnTo>
                    <a:lnTo>
                      <a:pt x="498" y="2696"/>
                    </a:lnTo>
                    <a:lnTo>
                      <a:pt x="504" y="2704"/>
                    </a:lnTo>
                    <a:lnTo>
                      <a:pt x="509" y="2709"/>
                    </a:lnTo>
                    <a:lnTo>
                      <a:pt x="514" y="2712"/>
                    </a:lnTo>
                    <a:lnTo>
                      <a:pt x="519" y="2713"/>
                    </a:lnTo>
                    <a:lnTo>
                      <a:pt x="523" y="2717"/>
                    </a:lnTo>
                    <a:lnTo>
                      <a:pt x="526" y="2720"/>
                    </a:lnTo>
                    <a:lnTo>
                      <a:pt x="526" y="2738"/>
                    </a:lnTo>
                    <a:lnTo>
                      <a:pt x="526" y="2756"/>
                    </a:lnTo>
                    <a:lnTo>
                      <a:pt x="526" y="2775"/>
                    </a:lnTo>
                    <a:lnTo>
                      <a:pt x="526" y="2793"/>
                    </a:lnTo>
                    <a:lnTo>
                      <a:pt x="534" y="2793"/>
                    </a:lnTo>
                    <a:lnTo>
                      <a:pt x="543" y="2793"/>
                    </a:lnTo>
                    <a:lnTo>
                      <a:pt x="548" y="2825"/>
                    </a:lnTo>
                    <a:lnTo>
                      <a:pt x="553" y="2856"/>
                    </a:lnTo>
                    <a:lnTo>
                      <a:pt x="557" y="2889"/>
                    </a:lnTo>
                    <a:lnTo>
                      <a:pt x="562" y="2921"/>
                    </a:lnTo>
                    <a:lnTo>
                      <a:pt x="571" y="2921"/>
                    </a:lnTo>
                    <a:lnTo>
                      <a:pt x="579" y="2921"/>
                    </a:lnTo>
                    <a:lnTo>
                      <a:pt x="579" y="2929"/>
                    </a:lnTo>
                    <a:lnTo>
                      <a:pt x="579" y="2939"/>
                    </a:lnTo>
                    <a:lnTo>
                      <a:pt x="593" y="2939"/>
                    </a:lnTo>
                    <a:lnTo>
                      <a:pt x="606" y="2939"/>
                    </a:lnTo>
                    <a:lnTo>
                      <a:pt x="620" y="2939"/>
                    </a:lnTo>
                    <a:lnTo>
                      <a:pt x="633" y="2939"/>
                    </a:lnTo>
                    <a:lnTo>
                      <a:pt x="633" y="2948"/>
                    </a:lnTo>
                    <a:lnTo>
                      <a:pt x="633" y="2957"/>
                    </a:lnTo>
                    <a:lnTo>
                      <a:pt x="643" y="2957"/>
                    </a:lnTo>
                    <a:lnTo>
                      <a:pt x="653" y="2957"/>
                    </a:lnTo>
                    <a:lnTo>
                      <a:pt x="654" y="2977"/>
                    </a:lnTo>
                    <a:lnTo>
                      <a:pt x="654" y="2996"/>
                    </a:lnTo>
                    <a:lnTo>
                      <a:pt x="656" y="3013"/>
                    </a:lnTo>
                    <a:lnTo>
                      <a:pt x="657" y="3029"/>
                    </a:lnTo>
                    <a:lnTo>
                      <a:pt x="663" y="3058"/>
                    </a:lnTo>
                    <a:lnTo>
                      <a:pt x="669" y="3085"/>
                    </a:lnTo>
                    <a:lnTo>
                      <a:pt x="676" y="3112"/>
                    </a:lnTo>
                    <a:lnTo>
                      <a:pt x="682" y="3141"/>
                    </a:lnTo>
                    <a:lnTo>
                      <a:pt x="684" y="3156"/>
                    </a:lnTo>
                    <a:lnTo>
                      <a:pt x="686" y="3173"/>
                    </a:lnTo>
                    <a:lnTo>
                      <a:pt x="687" y="3191"/>
                    </a:lnTo>
                    <a:lnTo>
                      <a:pt x="689" y="3211"/>
                    </a:lnTo>
                    <a:lnTo>
                      <a:pt x="701" y="3212"/>
                    </a:lnTo>
                    <a:lnTo>
                      <a:pt x="714" y="3214"/>
                    </a:lnTo>
                    <a:lnTo>
                      <a:pt x="726" y="3216"/>
                    </a:lnTo>
                    <a:lnTo>
                      <a:pt x="739" y="3220"/>
                    </a:lnTo>
                    <a:lnTo>
                      <a:pt x="751" y="3225"/>
                    </a:lnTo>
                    <a:lnTo>
                      <a:pt x="764" y="3229"/>
                    </a:lnTo>
                    <a:lnTo>
                      <a:pt x="776" y="3235"/>
                    </a:lnTo>
                    <a:lnTo>
                      <a:pt x="789" y="3241"/>
                    </a:lnTo>
                    <a:lnTo>
                      <a:pt x="813" y="3255"/>
                    </a:lnTo>
                    <a:lnTo>
                      <a:pt x="836" y="3271"/>
                    </a:lnTo>
                    <a:lnTo>
                      <a:pt x="859" y="3289"/>
                    </a:lnTo>
                    <a:lnTo>
                      <a:pt x="880" y="3308"/>
                    </a:lnTo>
                    <a:lnTo>
                      <a:pt x="900" y="3330"/>
                    </a:lnTo>
                    <a:lnTo>
                      <a:pt x="919" y="3352"/>
                    </a:lnTo>
                    <a:lnTo>
                      <a:pt x="935" y="3376"/>
                    </a:lnTo>
                    <a:lnTo>
                      <a:pt x="949" y="3400"/>
                    </a:lnTo>
                    <a:lnTo>
                      <a:pt x="955" y="3413"/>
                    </a:lnTo>
                    <a:lnTo>
                      <a:pt x="960" y="3424"/>
                    </a:lnTo>
                    <a:lnTo>
                      <a:pt x="965" y="3437"/>
                    </a:lnTo>
                    <a:lnTo>
                      <a:pt x="970" y="3450"/>
                    </a:lnTo>
                    <a:lnTo>
                      <a:pt x="972" y="3463"/>
                    </a:lnTo>
                    <a:lnTo>
                      <a:pt x="975" y="3476"/>
                    </a:lnTo>
                    <a:lnTo>
                      <a:pt x="977" y="3488"/>
                    </a:lnTo>
                    <a:lnTo>
                      <a:pt x="978" y="3501"/>
                    </a:lnTo>
                    <a:lnTo>
                      <a:pt x="992" y="3502"/>
                    </a:lnTo>
                    <a:lnTo>
                      <a:pt x="1006" y="3505"/>
                    </a:lnTo>
                    <a:lnTo>
                      <a:pt x="1020" y="3507"/>
                    </a:lnTo>
                    <a:lnTo>
                      <a:pt x="1032" y="3510"/>
                    </a:lnTo>
                    <a:lnTo>
                      <a:pt x="1058" y="3519"/>
                    </a:lnTo>
                    <a:lnTo>
                      <a:pt x="1083" y="3529"/>
                    </a:lnTo>
                    <a:lnTo>
                      <a:pt x="1108" y="3539"/>
                    </a:lnTo>
                    <a:lnTo>
                      <a:pt x="1131" y="3551"/>
                    </a:lnTo>
                    <a:lnTo>
                      <a:pt x="1154" y="3563"/>
                    </a:lnTo>
                    <a:lnTo>
                      <a:pt x="1178" y="3573"/>
                    </a:lnTo>
                    <a:lnTo>
                      <a:pt x="1182" y="3586"/>
                    </a:lnTo>
                    <a:lnTo>
                      <a:pt x="1187" y="3600"/>
                    </a:lnTo>
                    <a:lnTo>
                      <a:pt x="1191" y="3614"/>
                    </a:lnTo>
                    <a:lnTo>
                      <a:pt x="1195" y="3628"/>
                    </a:lnTo>
                    <a:lnTo>
                      <a:pt x="1205" y="3628"/>
                    </a:lnTo>
                    <a:lnTo>
                      <a:pt x="1214" y="3628"/>
                    </a:lnTo>
                    <a:lnTo>
                      <a:pt x="1218" y="3650"/>
                    </a:lnTo>
                    <a:lnTo>
                      <a:pt x="1223" y="3673"/>
                    </a:lnTo>
                    <a:lnTo>
                      <a:pt x="1227" y="3695"/>
                    </a:lnTo>
                    <a:lnTo>
                      <a:pt x="1231" y="3717"/>
                    </a:lnTo>
                    <a:lnTo>
                      <a:pt x="1250" y="3727"/>
                    </a:lnTo>
                    <a:lnTo>
                      <a:pt x="1268" y="3736"/>
                    </a:lnTo>
                    <a:lnTo>
                      <a:pt x="1287" y="3745"/>
                    </a:lnTo>
                    <a:lnTo>
                      <a:pt x="1305" y="3754"/>
                    </a:lnTo>
                    <a:lnTo>
                      <a:pt x="1305" y="3792"/>
                    </a:lnTo>
                    <a:lnTo>
                      <a:pt x="1305" y="3828"/>
                    </a:lnTo>
                    <a:lnTo>
                      <a:pt x="1305" y="3864"/>
                    </a:lnTo>
                    <a:lnTo>
                      <a:pt x="1305" y="3899"/>
                    </a:lnTo>
                    <a:lnTo>
                      <a:pt x="1296" y="3899"/>
                    </a:lnTo>
                    <a:lnTo>
                      <a:pt x="1287" y="3899"/>
                    </a:lnTo>
                    <a:lnTo>
                      <a:pt x="1277" y="3899"/>
                    </a:lnTo>
                    <a:lnTo>
                      <a:pt x="1268" y="3899"/>
                    </a:lnTo>
                    <a:lnTo>
                      <a:pt x="1268" y="3908"/>
                    </a:lnTo>
                    <a:lnTo>
                      <a:pt x="1268" y="3917"/>
                    </a:lnTo>
                    <a:lnTo>
                      <a:pt x="1268" y="3926"/>
                    </a:lnTo>
                    <a:lnTo>
                      <a:pt x="1268" y="3936"/>
                    </a:lnTo>
                    <a:lnTo>
                      <a:pt x="1259" y="3936"/>
                    </a:lnTo>
                    <a:lnTo>
                      <a:pt x="1250" y="3936"/>
                    </a:lnTo>
                    <a:lnTo>
                      <a:pt x="1240" y="3936"/>
                    </a:lnTo>
                    <a:lnTo>
                      <a:pt x="1231" y="3936"/>
                    </a:lnTo>
                    <a:lnTo>
                      <a:pt x="1239" y="3955"/>
                    </a:lnTo>
                    <a:lnTo>
                      <a:pt x="1244" y="3974"/>
                    </a:lnTo>
                    <a:lnTo>
                      <a:pt x="1248" y="3996"/>
                    </a:lnTo>
                    <a:lnTo>
                      <a:pt x="1252" y="4026"/>
                    </a:lnTo>
                    <a:lnTo>
                      <a:pt x="1269" y="4031"/>
                    </a:lnTo>
                    <a:lnTo>
                      <a:pt x="1281" y="4037"/>
                    </a:lnTo>
                    <a:lnTo>
                      <a:pt x="1288" y="4041"/>
                    </a:lnTo>
                    <a:lnTo>
                      <a:pt x="1292" y="4046"/>
                    </a:lnTo>
                    <a:lnTo>
                      <a:pt x="1295" y="4051"/>
                    </a:lnTo>
                    <a:lnTo>
                      <a:pt x="1296" y="4054"/>
                    </a:lnTo>
                    <a:lnTo>
                      <a:pt x="1299" y="4059"/>
                    </a:lnTo>
                    <a:lnTo>
                      <a:pt x="1305" y="4062"/>
                    </a:lnTo>
                    <a:lnTo>
                      <a:pt x="1318" y="4062"/>
                    </a:lnTo>
                    <a:lnTo>
                      <a:pt x="1332" y="4062"/>
                    </a:lnTo>
                    <a:lnTo>
                      <a:pt x="1346" y="4062"/>
                    </a:lnTo>
                    <a:lnTo>
                      <a:pt x="1360" y="4062"/>
                    </a:lnTo>
                    <a:lnTo>
                      <a:pt x="1360" y="4072"/>
                    </a:lnTo>
                    <a:lnTo>
                      <a:pt x="1360" y="4082"/>
                    </a:lnTo>
                    <a:lnTo>
                      <a:pt x="1396" y="4086"/>
                    </a:lnTo>
                    <a:lnTo>
                      <a:pt x="1432" y="4090"/>
                    </a:lnTo>
                    <a:lnTo>
                      <a:pt x="1468" y="4094"/>
                    </a:lnTo>
                    <a:lnTo>
                      <a:pt x="1504" y="4100"/>
                    </a:lnTo>
                    <a:lnTo>
                      <a:pt x="1508" y="4109"/>
                    </a:lnTo>
                    <a:lnTo>
                      <a:pt x="1513" y="4117"/>
                    </a:lnTo>
                    <a:lnTo>
                      <a:pt x="1518" y="4126"/>
                    </a:lnTo>
                    <a:lnTo>
                      <a:pt x="1522" y="4136"/>
                    </a:lnTo>
                    <a:lnTo>
                      <a:pt x="1544" y="4136"/>
                    </a:lnTo>
                    <a:lnTo>
                      <a:pt x="1568" y="4136"/>
                    </a:lnTo>
                    <a:lnTo>
                      <a:pt x="1591" y="4136"/>
                    </a:lnTo>
                    <a:lnTo>
                      <a:pt x="1613" y="4136"/>
                    </a:lnTo>
                    <a:lnTo>
                      <a:pt x="1618" y="4145"/>
                    </a:lnTo>
                    <a:lnTo>
                      <a:pt x="1622" y="4154"/>
                    </a:lnTo>
                    <a:lnTo>
                      <a:pt x="1627" y="4163"/>
                    </a:lnTo>
                    <a:lnTo>
                      <a:pt x="1630" y="4172"/>
                    </a:lnTo>
                    <a:lnTo>
                      <a:pt x="1644" y="4172"/>
                    </a:lnTo>
                    <a:lnTo>
                      <a:pt x="1658" y="4172"/>
                    </a:lnTo>
                    <a:lnTo>
                      <a:pt x="1672" y="4172"/>
                    </a:lnTo>
                    <a:lnTo>
                      <a:pt x="1686" y="4172"/>
                    </a:lnTo>
                    <a:lnTo>
                      <a:pt x="1686" y="4181"/>
                    </a:lnTo>
                    <a:lnTo>
                      <a:pt x="1686" y="4189"/>
                    </a:lnTo>
                    <a:lnTo>
                      <a:pt x="1694" y="4189"/>
                    </a:lnTo>
                    <a:lnTo>
                      <a:pt x="1704" y="4189"/>
                    </a:lnTo>
                    <a:lnTo>
                      <a:pt x="1712" y="4189"/>
                    </a:lnTo>
                    <a:lnTo>
                      <a:pt x="1721" y="4189"/>
                    </a:lnTo>
                    <a:lnTo>
                      <a:pt x="1721" y="4198"/>
                    </a:lnTo>
                    <a:lnTo>
                      <a:pt x="1721" y="4206"/>
                    </a:lnTo>
                    <a:lnTo>
                      <a:pt x="1744" y="4206"/>
                    </a:lnTo>
                    <a:lnTo>
                      <a:pt x="1766" y="4206"/>
                    </a:lnTo>
                    <a:lnTo>
                      <a:pt x="1788" y="4206"/>
                    </a:lnTo>
                    <a:lnTo>
                      <a:pt x="1812" y="4206"/>
                    </a:lnTo>
                    <a:lnTo>
                      <a:pt x="1813" y="4210"/>
                    </a:lnTo>
                    <a:lnTo>
                      <a:pt x="1816" y="4215"/>
                    </a:lnTo>
                    <a:lnTo>
                      <a:pt x="1821" y="4218"/>
                    </a:lnTo>
                    <a:lnTo>
                      <a:pt x="1827" y="4220"/>
                    </a:lnTo>
                    <a:lnTo>
                      <a:pt x="1836" y="4224"/>
                    </a:lnTo>
                    <a:lnTo>
                      <a:pt x="1849" y="4226"/>
                    </a:lnTo>
                    <a:lnTo>
                      <a:pt x="1855" y="4248"/>
                    </a:lnTo>
                    <a:lnTo>
                      <a:pt x="1858" y="4261"/>
                    </a:lnTo>
                    <a:lnTo>
                      <a:pt x="1860" y="4266"/>
                    </a:lnTo>
                    <a:lnTo>
                      <a:pt x="1862" y="4267"/>
                    </a:lnTo>
                    <a:lnTo>
                      <a:pt x="1864" y="4269"/>
                    </a:lnTo>
                    <a:lnTo>
                      <a:pt x="1865" y="4269"/>
                    </a:lnTo>
                    <a:lnTo>
                      <a:pt x="1871" y="4269"/>
                    </a:lnTo>
                    <a:lnTo>
                      <a:pt x="1878" y="4269"/>
                    </a:lnTo>
                    <a:lnTo>
                      <a:pt x="1882" y="4269"/>
                    </a:lnTo>
                    <a:lnTo>
                      <a:pt x="1888" y="4272"/>
                    </a:lnTo>
                    <a:lnTo>
                      <a:pt x="1895" y="4275"/>
                    </a:lnTo>
                    <a:lnTo>
                      <a:pt x="1903" y="4280"/>
                    </a:lnTo>
                    <a:lnTo>
                      <a:pt x="1903" y="4290"/>
                    </a:lnTo>
                    <a:lnTo>
                      <a:pt x="1903" y="4299"/>
                    </a:lnTo>
                    <a:lnTo>
                      <a:pt x="1911" y="4305"/>
                    </a:lnTo>
                    <a:lnTo>
                      <a:pt x="1918" y="4309"/>
                    </a:lnTo>
                    <a:lnTo>
                      <a:pt x="1925" y="4311"/>
                    </a:lnTo>
                    <a:lnTo>
                      <a:pt x="1933" y="4313"/>
                    </a:lnTo>
                    <a:lnTo>
                      <a:pt x="1951" y="4316"/>
                    </a:lnTo>
                    <a:lnTo>
                      <a:pt x="1975" y="4317"/>
                    </a:lnTo>
                    <a:lnTo>
                      <a:pt x="1983" y="4305"/>
                    </a:lnTo>
                    <a:lnTo>
                      <a:pt x="1990" y="4296"/>
                    </a:lnTo>
                    <a:lnTo>
                      <a:pt x="1999" y="4290"/>
                    </a:lnTo>
                    <a:lnTo>
                      <a:pt x="2007" y="4285"/>
                    </a:lnTo>
                    <a:lnTo>
                      <a:pt x="2016" y="4283"/>
                    </a:lnTo>
                    <a:lnTo>
                      <a:pt x="2029" y="4282"/>
                    </a:lnTo>
                    <a:lnTo>
                      <a:pt x="2045" y="4281"/>
                    </a:lnTo>
                    <a:lnTo>
                      <a:pt x="2065" y="4280"/>
                    </a:lnTo>
                    <a:lnTo>
                      <a:pt x="2068" y="4268"/>
                    </a:lnTo>
                    <a:lnTo>
                      <a:pt x="2072" y="4258"/>
                    </a:lnTo>
                    <a:lnTo>
                      <a:pt x="2075" y="4248"/>
                    </a:lnTo>
                    <a:lnTo>
                      <a:pt x="2080" y="4240"/>
                    </a:lnTo>
                    <a:lnTo>
                      <a:pt x="2084" y="4233"/>
                    </a:lnTo>
                    <a:lnTo>
                      <a:pt x="2090" y="4227"/>
                    </a:lnTo>
                    <a:lnTo>
                      <a:pt x="2096" y="4223"/>
                    </a:lnTo>
                    <a:lnTo>
                      <a:pt x="2103" y="4218"/>
                    </a:lnTo>
                    <a:lnTo>
                      <a:pt x="2110" y="4215"/>
                    </a:lnTo>
                    <a:lnTo>
                      <a:pt x="2119" y="4212"/>
                    </a:lnTo>
                    <a:lnTo>
                      <a:pt x="2129" y="4210"/>
                    </a:lnTo>
                    <a:lnTo>
                      <a:pt x="2139" y="4209"/>
                    </a:lnTo>
                    <a:lnTo>
                      <a:pt x="2163" y="4206"/>
                    </a:lnTo>
                    <a:lnTo>
                      <a:pt x="2192" y="4206"/>
                    </a:lnTo>
                    <a:lnTo>
                      <a:pt x="2192" y="4217"/>
                    </a:lnTo>
                    <a:lnTo>
                      <a:pt x="2192" y="4226"/>
                    </a:lnTo>
                    <a:lnTo>
                      <a:pt x="2206" y="4226"/>
                    </a:lnTo>
                    <a:lnTo>
                      <a:pt x="2220" y="4226"/>
                    </a:lnTo>
                    <a:lnTo>
                      <a:pt x="2233" y="4226"/>
                    </a:lnTo>
                    <a:lnTo>
                      <a:pt x="2246" y="4226"/>
                    </a:lnTo>
                    <a:lnTo>
                      <a:pt x="2253" y="4206"/>
                    </a:lnTo>
                    <a:lnTo>
                      <a:pt x="2257" y="4186"/>
                    </a:lnTo>
                    <a:lnTo>
                      <a:pt x="2261" y="4161"/>
                    </a:lnTo>
                    <a:lnTo>
                      <a:pt x="2263" y="4136"/>
                    </a:lnTo>
                    <a:lnTo>
                      <a:pt x="2264" y="4110"/>
                    </a:lnTo>
                    <a:lnTo>
                      <a:pt x="2264" y="4082"/>
                    </a:lnTo>
                    <a:lnTo>
                      <a:pt x="2266" y="4054"/>
                    </a:lnTo>
                    <a:lnTo>
                      <a:pt x="2266" y="4026"/>
                    </a:lnTo>
                    <a:lnTo>
                      <a:pt x="2288" y="4024"/>
                    </a:lnTo>
                    <a:lnTo>
                      <a:pt x="2311" y="4022"/>
                    </a:lnTo>
                    <a:lnTo>
                      <a:pt x="2333" y="4019"/>
                    </a:lnTo>
                    <a:lnTo>
                      <a:pt x="2356" y="4017"/>
                    </a:lnTo>
                    <a:lnTo>
                      <a:pt x="2378" y="4015"/>
                    </a:lnTo>
                    <a:lnTo>
                      <a:pt x="2401" y="4012"/>
                    </a:lnTo>
                    <a:lnTo>
                      <a:pt x="2424" y="4010"/>
                    </a:lnTo>
                    <a:lnTo>
                      <a:pt x="2447" y="4009"/>
                    </a:lnTo>
                    <a:lnTo>
                      <a:pt x="2447" y="4018"/>
                    </a:lnTo>
                    <a:lnTo>
                      <a:pt x="2447" y="4028"/>
                    </a:lnTo>
                    <a:lnTo>
                      <a:pt x="2447" y="4036"/>
                    </a:lnTo>
                    <a:lnTo>
                      <a:pt x="2447" y="4045"/>
                    </a:lnTo>
                    <a:lnTo>
                      <a:pt x="2469" y="4064"/>
                    </a:lnTo>
                    <a:lnTo>
                      <a:pt x="2492" y="4081"/>
                    </a:lnTo>
                    <a:lnTo>
                      <a:pt x="2515" y="4098"/>
                    </a:lnTo>
                    <a:lnTo>
                      <a:pt x="2537" y="4117"/>
                    </a:lnTo>
                    <a:lnTo>
                      <a:pt x="2542" y="4131"/>
                    </a:lnTo>
                    <a:lnTo>
                      <a:pt x="2547" y="4145"/>
                    </a:lnTo>
                    <a:lnTo>
                      <a:pt x="2551" y="4158"/>
                    </a:lnTo>
                    <a:lnTo>
                      <a:pt x="2556" y="4172"/>
                    </a:lnTo>
                    <a:lnTo>
                      <a:pt x="2564" y="4172"/>
                    </a:lnTo>
                    <a:lnTo>
                      <a:pt x="2572" y="4172"/>
                    </a:lnTo>
                    <a:lnTo>
                      <a:pt x="2581" y="4172"/>
                    </a:lnTo>
                    <a:lnTo>
                      <a:pt x="2591" y="4172"/>
                    </a:lnTo>
                    <a:lnTo>
                      <a:pt x="2591" y="4181"/>
                    </a:lnTo>
                    <a:lnTo>
                      <a:pt x="2591" y="4189"/>
                    </a:lnTo>
                    <a:lnTo>
                      <a:pt x="2619" y="4189"/>
                    </a:lnTo>
                    <a:lnTo>
                      <a:pt x="2645" y="4189"/>
                    </a:lnTo>
                    <a:lnTo>
                      <a:pt x="2673" y="4189"/>
                    </a:lnTo>
                    <a:lnTo>
                      <a:pt x="2701" y="4189"/>
                    </a:lnTo>
                    <a:lnTo>
                      <a:pt x="2705" y="4181"/>
                    </a:lnTo>
                    <a:lnTo>
                      <a:pt x="2709" y="4172"/>
                    </a:lnTo>
                    <a:lnTo>
                      <a:pt x="2714" y="4162"/>
                    </a:lnTo>
                    <a:lnTo>
                      <a:pt x="2717" y="4153"/>
                    </a:lnTo>
                    <a:lnTo>
                      <a:pt x="2750" y="4153"/>
                    </a:lnTo>
                    <a:lnTo>
                      <a:pt x="2782" y="4153"/>
                    </a:lnTo>
                    <a:lnTo>
                      <a:pt x="2814" y="4153"/>
                    </a:lnTo>
                    <a:lnTo>
                      <a:pt x="2845" y="4153"/>
                    </a:lnTo>
                    <a:lnTo>
                      <a:pt x="2850" y="4167"/>
                    </a:lnTo>
                    <a:lnTo>
                      <a:pt x="2854" y="4180"/>
                    </a:lnTo>
                    <a:lnTo>
                      <a:pt x="2859" y="4194"/>
                    </a:lnTo>
                    <a:lnTo>
                      <a:pt x="2864" y="4206"/>
                    </a:lnTo>
                    <a:lnTo>
                      <a:pt x="2873" y="4216"/>
                    </a:lnTo>
                    <a:lnTo>
                      <a:pt x="2876" y="4219"/>
                    </a:lnTo>
                    <a:lnTo>
                      <a:pt x="2876" y="4225"/>
                    </a:lnTo>
                    <a:lnTo>
                      <a:pt x="2881" y="4244"/>
                    </a:lnTo>
                    <a:lnTo>
                      <a:pt x="2894" y="4244"/>
                    </a:lnTo>
                    <a:lnTo>
                      <a:pt x="2908" y="4244"/>
                    </a:lnTo>
                    <a:lnTo>
                      <a:pt x="2922" y="4244"/>
                    </a:lnTo>
                    <a:lnTo>
                      <a:pt x="2936" y="4244"/>
                    </a:lnTo>
                    <a:lnTo>
                      <a:pt x="2940" y="4262"/>
                    </a:lnTo>
                    <a:lnTo>
                      <a:pt x="2946" y="4279"/>
                    </a:lnTo>
                    <a:lnTo>
                      <a:pt x="2951" y="4291"/>
                    </a:lnTo>
                    <a:lnTo>
                      <a:pt x="2957" y="4304"/>
                    </a:lnTo>
                    <a:lnTo>
                      <a:pt x="2961" y="4317"/>
                    </a:lnTo>
                    <a:lnTo>
                      <a:pt x="2965" y="4332"/>
                    </a:lnTo>
                    <a:lnTo>
                      <a:pt x="2969" y="4349"/>
                    </a:lnTo>
                    <a:lnTo>
                      <a:pt x="2972" y="4370"/>
                    </a:lnTo>
                    <a:lnTo>
                      <a:pt x="2981" y="4370"/>
                    </a:lnTo>
                    <a:lnTo>
                      <a:pt x="2990" y="4370"/>
                    </a:lnTo>
                    <a:lnTo>
                      <a:pt x="3000" y="4370"/>
                    </a:lnTo>
                    <a:lnTo>
                      <a:pt x="3009" y="4370"/>
                    </a:lnTo>
                    <a:lnTo>
                      <a:pt x="3011" y="4360"/>
                    </a:lnTo>
                    <a:lnTo>
                      <a:pt x="3013" y="4352"/>
                    </a:lnTo>
                    <a:lnTo>
                      <a:pt x="3017" y="4346"/>
                    </a:lnTo>
                    <a:lnTo>
                      <a:pt x="3019" y="4341"/>
                    </a:lnTo>
                    <a:lnTo>
                      <a:pt x="3024" y="4335"/>
                    </a:lnTo>
                    <a:lnTo>
                      <a:pt x="3026" y="4334"/>
                    </a:lnTo>
                    <a:lnTo>
                      <a:pt x="3026" y="4312"/>
                    </a:lnTo>
                    <a:lnTo>
                      <a:pt x="3026" y="4290"/>
                    </a:lnTo>
                    <a:lnTo>
                      <a:pt x="3026" y="4267"/>
                    </a:lnTo>
                    <a:lnTo>
                      <a:pt x="3026" y="4244"/>
                    </a:lnTo>
                    <a:lnTo>
                      <a:pt x="3036" y="4244"/>
                    </a:lnTo>
                    <a:lnTo>
                      <a:pt x="3045" y="4244"/>
                    </a:lnTo>
                    <a:lnTo>
                      <a:pt x="3045" y="4208"/>
                    </a:lnTo>
                    <a:lnTo>
                      <a:pt x="3045" y="4172"/>
                    </a:lnTo>
                    <a:lnTo>
                      <a:pt x="3045" y="4136"/>
                    </a:lnTo>
                    <a:lnTo>
                      <a:pt x="3045" y="4100"/>
                    </a:lnTo>
                    <a:lnTo>
                      <a:pt x="3054" y="4100"/>
                    </a:lnTo>
                    <a:lnTo>
                      <a:pt x="3062" y="4100"/>
                    </a:lnTo>
                    <a:lnTo>
                      <a:pt x="3062" y="4090"/>
                    </a:lnTo>
                    <a:lnTo>
                      <a:pt x="3062" y="4081"/>
                    </a:lnTo>
                    <a:lnTo>
                      <a:pt x="3062" y="4072"/>
                    </a:lnTo>
                    <a:lnTo>
                      <a:pt x="3062" y="4062"/>
                    </a:lnTo>
                    <a:lnTo>
                      <a:pt x="3073" y="4062"/>
                    </a:lnTo>
                    <a:lnTo>
                      <a:pt x="3081" y="4062"/>
                    </a:lnTo>
                    <a:lnTo>
                      <a:pt x="3099" y="4007"/>
                    </a:lnTo>
                    <a:lnTo>
                      <a:pt x="3113" y="3960"/>
                    </a:lnTo>
                    <a:lnTo>
                      <a:pt x="3118" y="3950"/>
                    </a:lnTo>
                    <a:lnTo>
                      <a:pt x="3124" y="3940"/>
                    </a:lnTo>
                    <a:lnTo>
                      <a:pt x="3131" y="3931"/>
                    </a:lnTo>
                    <a:lnTo>
                      <a:pt x="3139" y="3923"/>
                    </a:lnTo>
                    <a:lnTo>
                      <a:pt x="3148" y="3916"/>
                    </a:lnTo>
                    <a:lnTo>
                      <a:pt x="3160" y="3910"/>
                    </a:lnTo>
                    <a:lnTo>
                      <a:pt x="3174" y="3904"/>
                    </a:lnTo>
                    <a:lnTo>
                      <a:pt x="3189" y="3899"/>
                    </a:lnTo>
                    <a:lnTo>
                      <a:pt x="3199" y="3889"/>
                    </a:lnTo>
                    <a:lnTo>
                      <a:pt x="3202" y="3886"/>
                    </a:lnTo>
                    <a:lnTo>
                      <a:pt x="3207" y="3886"/>
                    </a:lnTo>
                    <a:lnTo>
                      <a:pt x="3226" y="3881"/>
                    </a:lnTo>
                    <a:lnTo>
                      <a:pt x="3226" y="3872"/>
                    </a:lnTo>
                    <a:lnTo>
                      <a:pt x="3226" y="3864"/>
                    </a:lnTo>
                    <a:lnTo>
                      <a:pt x="3226" y="3854"/>
                    </a:lnTo>
                    <a:lnTo>
                      <a:pt x="3226" y="3845"/>
                    </a:lnTo>
                    <a:lnTo>
                      <a:pt x="3254" y="3844"/>
                    </a:lnTo>
                    <a:lnTo>
                      <a:pt x="3274" y="3840"/>
                    </a:lnTo>
                    <a:lnTo>
                      <a:pt x="3288" y="3837"/>
                    </a:lnTo>
                    <a:lnTo>
                      <a:pt x="3298" y="3832"/>
                    </a:lnTo>
                    <a:lnTo>
                      <a:pt x="3307" y="3827"/>
                    </a:lnTo>
                    <a:lnTo>
                      <a:pt x="3318" y="3821"/>
                    </a:lnTo>
                    <a:lnTo>
                      <a:pt x="3333" y="3815"/>
                    </a:lnTo>
                    <a:lnTo>
                      <a:pt x="3354" y="3808"/>
                    </a:lnTo>
                    <a:lnTo>
                      <a:pt x="3355" y="3772"/>
                    </a:lnTo>
                    <a:lnTo>
                      <a:pt x="3357" y="3738"/>
                    </a:lnTo>
                    <a:lnTo>
                      <a:pt x="3363" y="3708"/>
                    </a:lnTo>
                    <a:lnTo>
                      <a:pt x="3369" y="3678"/>
                    </a:lnTo>
                    <a:lnTo>
                      <a:pt x="3377" y="3650"/>
                    </a:lnTo>
                    <a:lnTo>
                      <a:pt x="3386" y="3623"/>
                    </a:lnTo>
                    <a:lnTo>
                      <a:pt x="3397" y="3598"/>
                    </a:lnTo>
                    <a:lnTo>
                      <a:pt x="3407" y="3573"/>
                    </a:lnTo>
                    <a:lnTo>
                      <a:pt x="3443" y="3569"/>
                    </a:lnTo>
                    <a:lnTo>
                      <a:pt x="3480" y="3564"/>
                    </a:lnTo>
                    <a:lnTo>
                      <a:pt x="3516" y="3559"/>
                    </a:lnTo>
                    <a:lnTo>
                      <a:pt x="3551" y="3555"/>
                    </a:lnTo>
                    <a:lnTo>
                      <a:pt x="3551" y="3564"/>
                    </a:lnTo>
                    <a:lnTo>
                      <a:pt x="3551" y="3573"/>
                    </a:lnTo>
                    <a:lnTo>
                      <a:pt x="3588" y="3577"/>
                    </a:lnTo>
                    <a:lnTo>
                      <a:pt x="3624" y="3581"/>
                    </a:lnTo>
                    <a:lnTo>
                      <a:pt x="3661" y="3586"/>
                    </a:lnTo>
                    <a:lnTo>
                      <a:pt x="3699" y="3591"/>
                    </a:lnTo>
                    <a:lnTo>
                      <a:pt x="3699" y="3600"/>
                    </a:lnTo>
                    <a:lnTo>
                      <a:pt x="3699" y="3609"/>
                    </a:lnTo>
                    <a:lnTo>
                      <a:pt x="3699" y="3619"/>
                    </a:lnTo>
                    <a:lnTo>
                      <a:pt x="3699" y="3628"/>
                    </a:lnTo>
                    <a:lnTo>
                      <a:pt x="3717" y="3630"/>
                    </a:lnTo>
                    <a:lnTo>
                      <a:pt x="3733" y="3634"/>
                    </a:lnTo>
                    <a:lnTo>
                      <a:pt x="3747" y="3637"/>
                    </a:lnTo>
                    <a:lnTo>
                      <a:pt x="3759" y="3641"/>
                    </a:lnTo>
                    <a:lnTo>
                      <a:pt x="3780" y="3651"/>
                    </a:lnTo>
                    <a:lnTo>
                      <a:pt x="3805" y="3664"/>
                    </a:lnTo>
                    <a:lnTo>
                      <a:pt x="3807" y="3648"/>
                    </a:lnTo>
                    <a:lnTo>
                      <a:pt x="3808" y="3634"/>
                    </a:lnTo>
                    <a:lnTo>
                      <a:pt x="3810" y="3621"/>
                    </a:lnTo>
                    <a:lnTo>
                      <a:pt x="3812" y="3612"/>
                    </a:lnTo>
                    <a:lnTo>
                      <a:pt x="3817" y="3595"/>
                    </a:lnTo>
                    <a:lnTo>
                      <a:pt x="3823" y="3581"/>
                    </a:lnTo>
                    <a:lnTo>
                      <a:pt x="3829" y="3569"/>
                    </a:lnTo>
                    <a:lnTo>
                      <a:pt x="3834" y="3552"/>
                    </a:lnTo>
                    <a:lnTo>
                      <a:pt x="3837" y="3543"/>
                    </a:lnTo>
                    <a:lnTo>
                      <a:pt x="3839" y="3531"/>
                    </a:lnTo>
                    <a:lnTo>
                      <a:pt x="3841" y="3517"/>
                    </a:lnTo>
                    <a:lnTo>
                      <a:pt x="3843" y="3501"/>
                    </a:lnTo>
                    <a:lnTo>
                      <a:pt x="3851" y="3501"/>
                    </a:lnTo>
                    <a:lnTo>
                      <a:pt x="3860" y="3501"/>
                    </a:lnTo>
                    <a:lnTo>
                      <a:pt x="3869" y="3501"/>
                    </a:lnTo>
                    <a:lnTo>
                      <a:pt x="3879" y="3501"/>
                    </a:lnTo>
                    <a:lnTo>
                      <a:pt x="3883" y="3466"/>
                    </a:lnTo>
                    <a:lnTo>
                      <a:pt x="3888" y="3433"/>
                    </a:lnTo>
                    <a:lnTo>
                      <a:pt x="3893" y="3399"/>
                    </a:lnTo>
                    <a:lnTo>
                      <a:pt x="3897" y="3364"/>
                    </a:lnTo>
                    <a:lnTo>
                      <a:pt x="3902" y="3330"/>
                    </a:lnTo>
                    <a:lnTo>
                      <a:pt x="3906" y="3297"/>
                    </a:lnTo>
                    <a:lnTo>
                      <a:pt x="3910" y="3262"/>
                    </a:lnTo>
                    <a:lnTo>
                      <a:pt x="3915" y="3228"/>
                    </a:lnTo>
                    <a:lnTo>
                      <a:pt x="3924" y="3223"/>
                    </a:lnTo>
                    <a:lnTo>
                      <a:pt x="3933" y="3220"/>
                    </a:lnTo>
                    <a:lnTo>
                      <a:pt x="3942" y="3215"/>
                    </a:lnTo>
                    <a:lnTo>
                      <a:pt x="3952" y="3211"/>
                    </a:lnTo>
                    <a:lnTo>
                      <a:pt x="3956" y="3193"/>
                    </a:lnTo>
                    <a:lnTo>
                      <a:pt x="3961" y="3175"/>
                    </a:lnTo>
                    <a:lnTo>
                      <a:pt x="3966" y="3156"/>
                    </a:lnTo>
                    <a:lnTo>
                      <a:pt x="3969" y="3139"/>
                    </a:lnTo>
                    <a:lnTo>
                      <a:pt x="3978" y="3139"/>
                    </a:lnTo>
                    <a:lnTo>
                      <a:pt x="3987" y="3139"/>
                    </a:lnTo>
                    <a:lnTo>
                      <a:pt x="3987" y="3128"/>
                    </a:lnTo>
                    <a:lnTo>
                      <a:pt x="3987" y="3119"/>
                    </a:lnTo>
                    <a:lnTo>
                      <a:pt x="3978" y="3119"/>
                    </a:lnTo>
                    <a:lnTo>
                      <a:pt x="3969" y="3119"/>
                    </a:lnTo>
                    <a:lnTo>
                      <a:pt x="3969" y="3081"/>
                    </a:lnTo>
                    <a:lnTo>
                      <a:pt x="3969" y="3042"/>
                    </a:lnTo>
                    <a:lnTo>
                      <a:pt x="3969" y="3004"/>
                    </a:lnTo>
                    <a:lnTo>
                      <a:pt x="3969" y="2965"/>
                    </a:lnTo>
                    <a:lnTo>
                      <a:pt x="3969" y="2926"/>
                    </a:lnTo>
                    <a:lnTo>
                      <a:pt x="3969" y="2888"/>
                    </a:lnTo>
                    <a:lnTo>
                      <a:pt x="3969" y="2849"/>
                    </a:lnTo>
                    <a:lnTo>
                      <a:pt x="3969" y="2811"/>
                    </a:lnTo>
                    <a:lnTo>
                      <a:pt x="3978" y="2806"/>
                    </a:lnTo>
                    <a:lnTo>
                      <a:pt x="3988" y="2802"/>
                    </a:lnTo>
                    <a:lnTo>
                      <a:pt x="3996" y="2798"/>
                    </a:lnTo>
                    <a:lnTo>
                      <a:pt x="4005" y="2793"/>
                    </a:lnTo>
                    <a:lnTo>
                      <a:pt x="4010" y="2781"/>
                    </a:lnTo>
                    <a:lnTo>
                      <a:pt x="4014" y="2767"/>
                    </a:lnTo>
                    <a:lnTo>
                      <a:pt x="4019" y="2753"/>
                    </a:lnTo>
                    <a:lnTo>
                      <a:pt x="4023" y="2739"/>
                    </a:lnTo>
                    <a:lnTo>
                      <a:pt x="4033" y="2739"/>
                    </a:lnTo>
                    <a:lnTo>
                      <a:pt x="4041" y="2739"/>
                    </a:lnTo>
                    <a:lnTo>
                      <a:pt x="4041" y="2721"/>
                    </a:lnTo>
                    <a:lnTo>
                      <a:pt x="4041" y="2703"/>
                    </a:lnTo>
                    <a:lnTo>
                      <a:pt x="4041" y="2684"/>
                    </a:lnTo>
                    <a:lnTo>
                      <a:pt x="4041" y="2667"/>
                    </a:lnTo>
                    <a:lnTo>
                      <a:pt x="4048" y="2655"/>
                    </a:lnTo>
                    <a:lnTo>
                      <a:pt x="4055" y="2645"/>
                    </a:lnTo>
                    <a:lnTo>
                      <a:pt x="4063" y="2635"/>
                    </a:lnTo>
                    <a:lnTo>
                      <a:pt x="4073" y="2628"/>
                    </a:lnTo>
                    <a:lnTo>
                      <a:pt x="4082" y="2623"/>
                    </a:lnTo>
                    <a:lnTo>
                      <a:pt x="4092" y="2618"/>
                    </a:lnTo>
                    <a:lnTo>
                      <a:pt x="4104" y="2615"/>
                    </a:lnTo>
                    <a:lnTo>
                      <a:pt x="4115" y="2612"/>
                    </a:lnTo>
                    <a:lnTo>
                      <a:pt x="4128" y="2610"/>
                    </a:lnTo>
                    <a:lnTo>
                      <a:pt x="4142" y="2610"/>
                    </a:lnTo>
                    <a:lnTo>
                      <a:pt x="4157" y="2609"/>
                    </a:lnTo>
                    <a:lnTo>
                      <a:pt x="4172" y="2609"/>
                    </a:lnTo>
                    <a:lnTo>
                      <a:pt x="4205" y="2610"/>
                    </a:lnTo>
                    <a:lnTo>
                      <a:pt x="4241" y="2612"/>
                    </a:lnTo>
                    <a:lnTo>
                      <a:pt x="4241" y="2620"/>
                    </a:lnTo>
                    <a:lnTo>
                      <a:pt x="4241" y="2630"/>
                    </a:lnTo>
                    <a:lnTo>
                      <a:pt x="4272" y="2634"/>
                    </a:lnTo>
                    <a:lnTo>
                      <a:pt x="4305" y="2639"/>
                    </a:lnTo>
                    <a:lnTo>
                      <a:pt x="4336" y="2644"/>
                    </a:lnTo>
                    <a:lnTo>
                      <a:pt x="4367" y="2649"/>
                    </a:lnTo>
                    <a:lnTo>
                      <a:pt x="4367" y="2658"/>
                    </a:lnTo>
                    <a:lnTo>
                      <a:pt x="4367" y="2667"/>
                    </a:lnTo>
                    <a:lnTo>
                      <a:pt x="4377" y="2667"/>
                    </a:lnTo>
                    <a:lnTo>
                      <a:pt x="4386" y="2667"/>
                    </a:lnTo>
                    <a:lnTo>
                      <a:pt x="4386" y="2680"/>
                    </a:lnTo>
                    <a:lnTo>
                      <a:pt x="4386" y="2694"/>
                    </a:lnTo>
                    <a:lnTo>
                      <a:pt x="4386" y="2708"/>
                    </a:lnTo>
                    <a:lnTo>
                      <a:pt x="4386" y="2720"/>
                    </a:lnTo>
                    <a:lnTo>
                      <a:pt x="4427" y="2725"/>
                    </a:lnTo>
                    <a:lnTo>
                      <a:pt x="4467" y="2730"/>
                    </a:lnTo>
                    <a:lnTo>
                      <a:pt x="4508" y="2734"/>
                    </a:lnTo>
                    <a:lnTo>
                      <a:pt x="4547" y="2739"/>
                    </a:lnTo>
                    <a:lnTo>
                      <a:pt x="4556" y="2749"/>
                    </a:lnTo>
                    <a:lnTo>
                      <a:pt x="4564" y="2757"/>
                    </a:lnTo>
                    <a:lnTo>
                      <a:pt x="4572" y="2766"/>
                    </a:lnTo>
                    <a:lnTo>
                      <a:pt x="4580" y="2771"/>
                    </a:lnTo>
                    <a:lnTo>
                      <a:pt x="4599" y="2783"/>
                    </a:lnTo>
                    <a:lnTo>
                      <a:pt x="4622" y="2793"/>
                    </a:lnTo>
                    <a:lnTo>
                      <a:pt x="4622" y="2813"/>
                    </a:lnTo>
                    <a:lnTo>
                      <a:pt x="4624" y="2838"/>
                    </a:lnTo>
                    <a:lnTo>
                      <a:pt x="4626" y="2864"/>
                    </a:lnTo>
                    <a:lnTo>
                      <a:pt x="4631" y="2892"/>
                    </a:lnTo>
                    <a:lnTo>
                      <a:pt x="4637" y="2919"/>
                    </a:lnTo>
                    <a:lnTo>
                      <a:pt x="4643" y="2943"/>
                    </a:lnTo>
                    <a:lnTo>
                      <a:pt x="4646" y="2953"/>
                    </a:lnTo>
                    <a:lnTo>
                      <a:pt x="4650" y="2962"/>
                    </a:lnTo>
                    <a:lnTo>
                      <a:pt x="4654" y="2969"/>
                    </a:lnTo>
                    <a:lnTo>
                      <a:pt x="4659" y="2975"/>
                    </a:lnTo>
                    <a:lnTo>
                      <a:pt x="4668" y="2961"/>
                    </a:lnTo>
                    <a:lnTo>
                      <a:pt x="4679" y="2950"/>
                    </a:lnTo>
                    <a:lnTo>
                      <a:pt x="4684" y="2947"/>
                    </a:lnTo>
                    <a:lnTo>
                      <a:pt x="4691" y="2943"/>
                    </a:lnTo>
                    <a:lnTo>
                      <a:pt x="4697" y="2940"/>
                    </a:lnTo>
                    <a:lnTo>
                      <a:pt x="4704" y="2938"/>
                    </a:lnTo>
                    <a:lnTo>
                      <a:pt x="4712" y="2935"/>
                    </a:lnTo>
                    <a:lnTo>
                      <a:pt x="4720" y="2934"/>
                    </a:lnTo>
                    <a:lnTo>
                      <a:pt x="4730" y="2934"/>
                    </a:lnTo>
                    <a:lnTo>
                      <a:pt x="4739" y="2934"/>
                    </a:lnTo>
                    <a:lnTo>
                      <a:pt x="4760" y="2935"/>
                    </a:lnTo>
                    <a:lnTo>
                      <a:pt x="4786" y="2939"/>
                    </a:lnTo>
                    <a:lnTo>
                      <a:pt x="4786" y="2948"/>
                    </a:lnTo>
                    <a:lnTo>
                      <a:pt x="4786" y="2957"/>
                    </a:lnTo>
                    <a:lnTo>
                      <a:pt x="4795" y="2953"/>
                    </a:lnTo>
                    <a:lnTo>
                      <a:pt x="4803" y="2948"/>
                    </a:lnTo>
                    <a:lnTo>
                      <a:pt x="4812" y="2943"/>
                    </a:lnTo>
                    <a:lnTo>
                      <a:pt x="4822" y="2939"/>
                    </a:lnTo>
                    <a:lnTo>
                      <a:pt x="4831" y="2906"/>
                    </a:lnTo>
                    <a:lnTo>
                      <a:pt x="4840" y="2875"/>
                    </a:lnTo>
                    <a:lnTo>
                      <a:pt x="4848" y="2843"/>
                    </a:lnTo>
                    <a:lnTo>
                      <a:pt x="4856" y="2811"/>
                    </a:lnTo>
                    <a:lnTo>
                      <a:pt x="4894" y="2811"/>
                    </a:lnTo>
                    <a:lnTo>
                      <a:pt x="4927" y="2813"/>
                    </a:lnTo>
                    <a:lnTo>
                      <a:pt x="4942" y="2816"/>
                    </a:lnTo>
                    <a:lnTo>
                      <a:pt x="4957" y="2819"/>
                    </a:lnTo>
                    <a:lnTo>
                      <a:pt x="4971" y="2824"/>
                    </a:lnTo>
                    <a:lnTo>
                      <a:pt x="4983" y="2830"/>
                    </a:lnTo>
                    <a:lnTo>
                      <a:pt x="4989" y="2839"/>
                    </a:lnTo>
                    <a:lnTo>
                      <a:pt x="4993" y="2848"/>
                    </a:lnTo>
                    <a:lnTo>
                      <a:pt x="4998" y="2857"/>
                    </a:lnTo>
                    <a:lnTo>
                      <a:pt x="5003" y="2866"/>
                    </a:lnTo>
                    <a:lnTo>
                      <a:pt x="5031" y="2866"/>
                    </a:lnTo>
                    <a:lnTo>
                      <a:pt x="5056" y="2866"/>
                    </a:lnTo>
                    <a:lnTo>
                      <a:pt x="5083" y="2866"/>
                    </a:lnTo>
                    <a:lnTo>
                      <a:pt x="5111" y="2866"/>
                    </a:lnTo>
                    <a:lnTo>
                      <a:pt x="5111" y="2875"/>
                    </a:lnTo>
                    <a:lnTo>
                      <a:pt x="5111" y="2883"/>
                    </a:lnTo>
                    <a:lnTo>
                      <a:pt x="5154" y="2903"/>
                    </a:lnTo>
                    <a:lnTo>
                      <a:pt x="5194" y="2921"/>
                    </a:lnTo>
                    <a:lnTo>
                      <a:pt x="5234" y="2939"/>
                    </a:lnTo>
                    <a:lnTo>
                      <a:pt x="5274" y="2957"/>
                    </a:lnTo>
                    <a:lnTo>
                      <a:pt x="5274" y="2970"/>
                    </a:lnTo>
                    <a:lnTo>
                      <a:pt x="5274" y="2984"/>
                    </a:lnTo>
                    <a:lnTo>
                      <a:pt x="5274" y="2998"/>
                    </a:lnTo>
                    <a:lnTo>
                      <a:pt x="5274" y="3012"/>
                    </a:lnTo>
                    <a:lnTo>
                      <a:pt x="5284" y="3012"/>
                    </a:lnTo>
                    <a:lnTo>
                      <a:pt x="5292" y="3012"/>
                    </a:lnTo>
                    <a:lnTo>
                      <a:pt x="5301" y="3012"/>
                    </a:lnTo>
                    <a:lnTo>
                      <a:pt x="5310" y="3012"/>
                    </a:lnTo>
                    <a:lnTo>
                      <a:pt x="5310" y="3020"/>
                    </a:lnTo>
                    <a:lnTo>
                      <a:pt x="5310" y="3029"/>
                    </a:lnTo>
                    <a:lnTo>
                      <a:pt x="5310" y="3039"/>
                    </a:lnTo>
                    <a:lnTo>
                      <a:pt x="5310" y="3048"/>
                    </a:lnTo>
                    <a:lnTo>
                      <a:pt x="5337" y="3050"/>
                    </a:lnTo>
                    <a:lnTo>
                      <a:pt x="5393" y="3056"/>
                    </a:lnTo>
                    <a:lnTo>
                      <a:pt x="5449" y="3062"/>
                    </a:lnTo>
                    <a:lnTo>
                      <a:pt x="5474" y="3065"/>
                    </a:lnTo>
                    <a:lnTo>
                      <a:pt x="5474" y="3075"/>
                    </a:lnTo>
                    <a:lnTo>
                      <a:pt x="5474" y="3084"/>
                    </a:lnTo>
                    <a:lnTo>
                      <a:pt x="5496" y="3100"/>
                    </a:lnTo>
                    <a:lnTo>
                      <a:pt x="5514" y="3115"/>
                    </a:lnTo>
                    <a:lnTo>
                      <a:pt x="5523" y="3121"/>
                    </a:lnTo>
                    <a:lnTo>
                      <a:pt x="5535" y="3127"/>
                    </a:lnTo>
                    <a:lnTo>
                      <a:pt x="5547" y="3133"/>
                    </a:lnTo>
                    <a:lnTo>
                      <a:pt x="5565" y="3139"/>
                    </a:lnTo>
                    <a:lnTo>
                      <a:pt x="5569" y="3169"/>
                    </a:lnTo>
                    <a:lnTo>
                      <a:pt x="5575" y="3196"/>
                    </a:lnTo>
                    <a:lnTo>
                      <a:pt x="5578" y="3211"/>
                    </a:lnTo>
                    <a:lnTo>
                      <a:pt x="5580" y="3226"/>
                    </a:lnTo>
                    <a:lnTo>
                      <a:pt x="5581" y="3244"/>
                    </a:lnTo>
                    <a:lnTo>
                      <a:pt x="5582" y="3265"/>
                    </a:lnTo>
                    <a:lnTo>
                      <a:pt x="5601" y="3261"/>
                    </a:lnTo>
                    <a:lnTo>
                      <a:pt x="5619" y="3256"/>
                    </a:lnTo>
                    <a:lnTo>
                      <a:pt x="5637" y="3251"/>
                    </a:lnTo>
                    <a:lnTo>
                      <a:pt x="5655" y="3246"/>
                    </a:lnTo>
                    <a:lnTo>
                      <a:pt x="5659" y="3228"/>
                    </a:lnTo>
                    <a:lnTo>
                      <a:pt x="5663" y="3211"/>
                    </a:lnTo>
                    <a:lnTo>
                      <a:pt x="5668" y="3193"/>
                    </a:lnTo>
                    <a:lnTo>
                      <a:pt x="5673" y="3175"/>
                    </a:lnTo>
                    <a:lnTo>
                      <a:pt x="5682" y="3175"/>
                    </a:lnTo>
                    <a:lnTo>
                      <a:pt x="5691" y="3175"/>
                    </a:lnTo>
                    <a:lnTo>
                      <a:pt x="5699" y="3175"/>
                    </a:lnTo>
                    <a:lnTo>
                      <a:pt x="5709" y="3175"/>
                    </a:lnTo>
                    <a:lnTo>
                      <a:pt x="5709" y="3161"/>
                    </a:lnTo>
                    <a:lnTo>
                      <a:pt x="5709" y="3147"/>
                    </a:lnTo>
                    <a:lnTo>
                      <a:pt x="5709" y="3133"/>
                    </a:lnTo>
                    <a:lnTo>
                      <a:pt x="5709" y="3119"/>
                    </a:lnTo>
                    <a:lnTo>
                      <a:pt x="5701" y="3119"/>
                    </a:lnTo>
                    <a:lnTo>
                      <a:pt x="5691" y="3119"/>
                    </a:lnTo>
                    <a:lnTo>
                      <a:pt x="5681" y="3110"/>
                    </a:lnTo>
                    <a:lnTo>
                      <a:pt x="5670" y="3101"/>
                    </a:lnTo>
                    <a:lnTo>
                      <a:pt x="5661" y="3096"/>
                    </a:lnTo>
                    <a:lnTo>
                      <a:pt x="5652" y="3092"/>
                    </a:lnTo>
                    <a:lnTo>
                      <a:pt x="5633" y="3085"/>
                    </a:lnTo>
                    <a:lnTo>
                      <a:pt x="5617" y="3081"/>
                    </a:lnTo>
                    <a:lnTo>
                      <a:pt x="5609" y="3077"/>
                    </a:lnTo>
                    <a:lnTo>
                      <a:pt x="5602" y="3074"/>
                    </a:lnTo>
                    <a:lnTo>
                      <a:pt x="5594" y="3069"/>
                    </a:lnTo>
                    <a:lnTo>
                      <a:pt x="5587" y="3062"/>
                    </a:lnTo>
                    <a:lnTo>
                      <a:pt x="5581" y="3053"/>
                    </a:lnTo>
                    <a:lnTo>
                      <a:pt x="5575" y="3042"/>
                    </a:lnTo>
                    <a:lnTo>
                      <a:pt x="5569" y="3028"/>
                    </a:lnTo>
                    <a:lnTo>
                      <a:pt x="5565" y="3012"/>
                    </a:lnTo>
                    <a:lnTo>
                      <a:pt x="5546" y="3012"/>
                    </a:lnTo>
                    <a:lnTo>
                      <a:pt x="5528" y="3012"/>
                    </a:lnTo>
                    <a:lnTo>
                      <a:pt x="5510" y="3012"/>
                    </a:lnTo>
                    <a:lnTo>
                      <a:pt x="5492" y="3012"/>
                    </a:lnTo>
                    <a:lnTo>
                      <a:pt x="5487" y="2984"/>
                    </a:lnTo>
                    <a:lnTo>
                      <a:pt x="5482" y="2956"/>
                    </a:lnTo>
                    <a:lnTo>
                      <a:pt x="5479" y="2928"/>
                    </a:lnTo>
                    <a:lnTo>
                      <a:pt x="5474" y="2900"/>
                    </a:lnTo>
                    <a:lnTo>
                      <a:pt x="5493" y="2891"/>
                    </a:lnTo>
                    <a:lnTo>
                      <a:pt x="5506" y="2882"/>
                    </a:lnTo>
                    <a:lnTo>
                      <a:pt x="5512" y="2878"/>
                    </a:lnTo>
                    <a:lnTo>
                      <a:pt x="5521" y="2874"/>
                    </a:lnTo>
                    <a:lnTo>
                      <a:pt x="5531" y="2870"/>
                    </a:lnTo>
                    <a:lnTo>
                      <a:pt x="5545" y="2866"/>
                    </a:lnTo>
                    <a:lnTo>
                      <a:pt x="5545" y="2857"/>
                    </a:lnTo>
                    <a:lnTo>
                      <a:pt x="5545" y="2848"/>
                    </a:lnTo>
                    <a:lnTo>
                      <a:pt x="5545" y="2839"/>
                    </a:lnTo>
                    <a:lnTo>
                      <a:pt x="5545" y="2830"/>
                    </a:lnTo>
                    <a:lnTo>
                      <a:pt x="5564" y="2825"/>
                    </a:lnTo>
                    <a:lnTo>
                      <a:pt x="5582" y="2820"/>
                    </a:lnTo>
                    <a:lnTo>
                      <a:pt x="5601" y="2816"/>
                    </a:lnTo>
                    <a:lnTo>
                      <a:pt x="5619" y="2811"/>
                    </a:lnTo>
                    <a:lnTo>
                      <a:pt x="5619" y="2792"/>
                    </a:lnTo>
                    <a:lnTo>
                      <a:pt x="5619" y="2775"/>
                    </a:lnTo>
                    <a:lnTo>
                      <a:pt x="5619" y="2757"/>
                    </a:lnTo>
                    <a:lnTo>
                      <a:pt x="5619" y="2739"/>
                    </a:lnTo>
                    <a:lnTo>
                      <a:pt x="5632" y="2739"/>
                    </a:lnTo>
                    <a:lnTo>
                      <a:pt x="5646" y="2739"/>
                    </a:lnTo>
                    <a:lnTo>
                      <a:pt x="5659" y="2739"/>
                    </a:lnTo>
                    <a:lnTo>
                      <a:pt x="5673" y="2739"/>
                    </a:lnTo>
                    <a:lnTo>
                      <a:pt x="5673" y="2716"/>
                    </a:lnTo>
                    <a:lnTo>
                      <a:pt x="5673" y="2694"/>
                    </a:lnTo>
                    <a:lnTo>
                      <a:pt x="5673" y="2671"/>
                    </a:lnTo>
                    <a:lnTo>
                      <a:pt x="5673" y="2649"/>
                    </a:lnTo>
                    <a:lnTo>
                      <a:pt x="5682" y="2649"/>
                    </a:lnTo>
                    <a:lnTo>
                      <a:pt x="5691" y="2649"/>
                    </a:lnTo>
                    <a:lnTo>
                      <a:pt x="5699" y="2649"/>
                    </a:lnTo>
                    <a:lnTo>
                      <a:pt x="5709" y="2649"/>
                    </a:lnTo>
                    <a:lnTo>
                      <a:pt x="5709" y="2634"/>
                    </a:lnTo>
                    <a:lnTo>
                      <a:pt x="5709" y="2620"/>
                    </a:lnTo>
                    <a:lnTo>
                      <a:pt x="5709" y="2608"/>
                    </a:lnTo>
                    <a:lnTo>
                      <a:pt x="5709" y="2594"/>
                    </a:lnTo>
                    <a:lnTo>
                      <a:pt x="5737" y="2598"/>
                    </a:lnTo>
                    <a:lnTo>
                      <a:pt x="5763" y="2603"/>
                    </a:lnTo>
                    <a:lnTo>
                      <a:pt x="5791" y="2608"/>
                    </a:lnTo>
                    <a:lnTo>
                      <a:pt x="5819" y="2612"/>
                    </a:lnTo>
                    <a:lnTo>
                      <a:pt x="5817" y="2595"/>
                    </a:lnTo>
                    <a:lnTo>
                      <a:pt x="5813" y="2581"/>
                    </a:lnTo>
                    <a:lnTo>
                      <a:pt x="5809" y="2568"/>
                    </a:lnTo>
                    <a:lnTo>
                      <a:pt x="5804" y="2558"/>
                    </a:lnTo>
                    <a:lnTo>
                      <a:pt x="5795" y="2540"/>
                    </a:lnTo>
                    <a:lnTo>
                      <a:pt x="5783" y="2525"/>
                    </a:lnTo>
                    <a:lnTo>
                      <a:pt x="5777" y="2518"/>
                    </a:lnTo>
                    <a:lnTo>
                      <a:pt x="5771" y="2510"/>
                    </a:lnTo>
                    <a:lnTo>
                      <a:pt x="5767" y="2502"/>
                    </a:lnTo>
                    <a:lnTo>
                      <a:pt x="5761" y="2491"/>
                    </a:lnTo>
                    <a:lnTo>
                      <a:pt x="5756" y="2480"/>
                    </a:lnTo>
                    <a:lnTo>
                      <a:pt x="5753" y="2466"/>
                    </a:lnTo>
                    <a:lnTo>
                      <a:pt x="5748" y="2451"/>
                    </a:lnTo>
                    <a:lnTo>
                      <a:pt x="5746" y="2432"/>
                    </a:lnTo>
                    <a:lnTo>
                      <a:pt x="5718" y="2426"/>
                    </a:lnTo>
                    <a:lnTo>
                      <a:pt x="5690" y="2422"/>
                    </a:lnTo>
                    <a:lnTo>
                      <a:pt x="5663" y="2417"/>
                    </a:lnTo>
                    <a:lnTo>
                      <a:pt x="5637" y="2411"/>
                    </a:lnTo>
                    <a:lnTo>
                      <a:pt x="5637" y="2422"/>
                    </a:lnTo>
                    <a:lnTo>
                      <a:pt x="5637" y="2432"/>
                    </a:lnTo>
                    <a:lnTo>
                      <a:pt x="5595" y="2432"/>
                    </a:lnTo>
                    <a:lnTo>
                      <a:pt x="5555" y="2432"/>
                    </a:lnTo>
                    <a:lnTo>
                      <a:pt x="5515" y="2432"/>
                    </a:lnTo>
                    <a:lnTo>
                      <a:pt x="5474" y="2432"/>
                    </a:lnTo>
                    <a:lnTo>
                      <a:pt x="5470" y="2417"/>
                    </a:lnTo>
                    <a:lnTo>
                      <a:pt x="5465" y="2403"/>
                    </a:lnTo>
                    <a:lnTo>
                      <a:pt x="5460" y="2389"/>
                    </a:lnTo>
                    <a:lnTo>
                      <a:pt x="5454" y="2375"/>
                    </a:lnTo>
                    <a:lnTo>
                      <a:pt x="5434" y="2389"/>
                    </a:lnTo>
                    <a:lnTo>
                      <a:pt x="5418" y="2400"/>
                    </a:lnTo>
                    <a:lnTo>
                      <a:pt x="5409" y="2403"/>
                    </a:lnTo>
                    <a:lnTo>
                      <a:pt x="5399" y="2407"/>
                    </a:lnTo>
                    <a:lnTo>
                      <a:pt x="5385" y="2409"/>
                    </a:lnTo>
                    <a:lnTo>
                      <a:pt x="5365" y="2411"/>
                    </a:lnTo>
                    <a:lnTo>
                      <a:pt x="5365" y="2403"/>
                    </a:lnTo>
                    <a:lnTo>
                      <a:pt x="5365" y="2394"/>
                    </a:lnTo>
                    <a:lnTo>
                      <a:pt x="5365" y="2384"/>
                    </a:lnTo>
                    <a:lnTo>
                      <a:pt x="5365" y="2375"/>
                    </a:lnTo>
                    <a:lnTo>
                      <a:pt x="5356" y="2375"/>
                    </a:lnTo>
                    <a:lnTo>
                      <a:pt x="5346" y="2375"/>
                    </a:lnTo>
                    <a:lnTo>
                      <a:pt x="5337" y="2375"/>
                    </a:lnTo>
                    <a:lnTo>
                      <a:pt x="5328" y="2375"/>
                    </a:lnTo>
                    <a:lnTo>
                      <a:pt x="5328" y="2366"/>
                    </a:lnTo>
                    <a:lnTo>
                      <a:pt x="5328" y="2358"/>
                    </a:lnTo>
                    <a:lnTo>
                      <a:pt x="5328" y="2348"/>
                    </a:lnTo>
                    <a:lnTo>
                      <a:pt x="5328" y="2340"/>
                    </a:lnTo>
                    <a:lnTo>
                      <a:pt x="5315" y="2340"/>
                    </a:lnTo>
                    <a:lnTo>
                      <a:pt x="5301" y="2340"/>
                    </a:lnTo>
                    <a:lnTo>
                      <a:pt x="5287" y="2340"/>
                    </a:lnTo>
                    <a:lnTo>
                      <a:pt x="5274" y="2340"/>
                    </a:lnTo>
                    <a:lnTo>
                      <a:pt x="5274" y="2331"/>
                    </a:lnTo>
                    <a:lnTo>
                      <a:pt x="5274" y="2322"/>
                    </a:lnTo>
                    <a:lnTo>
                      <a:pt x="5260" y="2309"/>
                    </a:lnTo>
                    <a:lnTo>
                      <a:pt x="5252" y="2298"/>
                    </a:lnTo>
                    <a:lnTo>
                      <a:pt x="5245" y="2288"/>
                    </a:lnTo>
                    <a:lnTo>
                      <a:pt x="5240" y="2280"/>
                    </a:lnTo>
                    <a:lnTo>
                      <a:pt x="5237" y="2275"/>
                    </a:lnTo>
                    <a:lnTo>
                      <a:pt x="5233" y="2272"/>
                    </a:lnTo>
                    <a:lnTo>
                      <a:pt x="5228" y="2268"/>
                    </a:lnTo>
                    <a:lnTo>
                      <a:pt x="5222" y="2265"/>
                    </a:lnTo>
                    <a:lnTo>
                      <a:pt x="5215" y="2260"/>
                    </a:lnTo>
                    <a:lnTo>
                      <a:pt x="5207" y="2257"/>
                    </a:lnTo>
                    <a:lnTo>
                      <a:pt x="5197" y="2253"/>
                    </a:lnTo>
                    <a:lnTo>
                      <a:pt x="5184" y="2249"/>
                    </a:lnTo>
                    <a:lnTo>
                      <a:pt x="5178" y="2231"/>
                    </a:lnTo>
                    <a:lnTo>
                      <a:pt x="5173" y="2214"/>
                    </a:lnTo>
                    <a:lnTo>
                      <a:pt x="5170" y="2195"/>
                    </a:lnTo>
                    <a:lnTo>
                      <a:pt x="5166" y="2176"/>
                    </a:lnTo>
                    <a:lnTo>
                      <a:pt x="5156" y="2176"/>
                    </a:lnTo>
                    <a:lnTo>
                      <a:pt x="5148" y="2176"/>
                    </a:lnTo>
                    <a:lnTo>
                      <a:pt x="5152" y="2150"/>
                    </a:lnTo>
                    <a:lnTo>
                      <a:pt x="5156" y="2122"/>
                    </a:lnTo>
                    <a:lnTo>
                      <a:pt x="5161" y="2095"/>
                    </a:lnTo>
                    <a:lnTo>
                      <a:pt x="5166" y="2067"/>
                    </a:lnTo>
                    <a:lnTo>
                      <a:pt x="5173" y="2067"/>
                    </a:lnTo>
                    <a:lnTo>
                      <a:pt x="5184" y="2067"/>
                    </a:lnTo>
                    <a:lnTo>
                      <a:pt x="5184" y="2041"/>
                    </a:lnTo>
                    <a:lnTo>
                      <a:pt x="5184" y="2014"/>
                    </a:lnTo>
                    <a:lnTo>
                      <a:pt x="5184" y="1987"/>
                    </a:lnTo>
                    <a:lnTo>
                      <a:pt x="5184" y="1960"/>
                    </a:lnTo>
                    <a:lnTo>
                      <a:pt x="5156" y="1960"/>
                    </a:lnTo>
                    <a:lnTo>
                      <a:pt x="5129" y="1960"/>
                    </a:lnTo>
                    <a:lnTo>
                      <a:pt x="5101" y="1960"/>
                    </a:lnTo>
                    <a:lnTo>
                      <a:pt x="5074" y="1960"/>
                    </a:lnTo>
                    <a:lnTo>
                      <a:pt x="5074" y="1950"/>
                    </a:lnTo>
                    <a:lnTo>
                      <a:pt x="5074" y="1939"/>
                    </a:lnTo>
                    <a:lnTo>
                      <a:pt x="5067" y="1939"/>
                    </a:lnTo>
                    <a:lnTo>
                      <a:pt x="5056" y="1939"/>
                    </a:lnTo>
                    <a:lnTo>
                      <a:pt x="5056" y="1950"/>
                    </a:lnTo>
                    <a:lnTo>
                      <a:pt x="5056" y="1960"/>
                    </a:lnTo>
                    <a:lnTo>
                      <a:pt x="5025" y="1964"/>
                    </a:lnTo>
                    <a:lnTo>
                      <a:pt x="4992" y="1968"/>
                    </a:lnTo>
                    <a:lnTo>
                      <a:pt x="4961" y="1973"/>
                    </a:lnTo>
                    <a:lnTo>
                      <a:pt x="4930" y="1978"/>
                    </a:lnTo>
                    <a:lnTo>
                      <a:pt x="4930" y="1958"/>
                    </a:lnTo>
                    <a:lnTo>
                      <a:pt x="4930" y="1941"/>
                    </a:lnTo>
                    <a:lnTo>
                      <a:pt x="4930" y="1922"/>
                    </a:lnTo>
                    <a:lnTo>
                      <a:pt x="4930" y="1905"/>
                    </a:lnTo>
                    <a:lnTo>
                      <a:pt x="4917" y="1901"/>
                    </a:lnTo>
                    <a:lnTo>
                      <a:pt x="4903" y="1896"/>
                    </a:lnTo>
                    <a:lnTo>
                      <a:pt x="4889" y="1892"/>
                    </a:lnTo>
                    <a:lnTo>
                      <a:pt x="4875" y="1886"/>
                    </a:lnTo>
                    <a:lnTo>
                      <a:pt x="4875" y="1878"/>
                    </a:lnTo>
                    <a:lnTo>
                      <a:pt x="4875" y="1869"/>
                    </a:lnTo>
                    <a:lnTo>
                      <a:pt x="4867" y="1873"/>
                    </a:lnTo>
                    <a:lnTo>
                      <a:pt x="4858" y="1878"/>
                    </a:lnTo>
                    <a:lnTo>
                      <a:pt x="4848" y="1882"/>
                    </a:lnTo>
                    <a:lnTo>
                      <a:pt x="4839" y="1886"/>
                    </a:lnTo>
                    <a:lnTo>
                      <a:pt x="4822" y="1882"/>
                    </a:lnTo>
                    <a:lnTo>
                      <a:pt x="4803" y="1878"/>
                    </a:lnTo>
                    <a:lnTo>
                      <a:pt x="4784" y="1873"/>
                    </a:lnTo>
                    <a:lnTo>
                      <a:pt x="4766" y="1869"/>
                    </a:lnTo>
                    <a:lnTo>
                      <a:pt x="4761" y="1878"/>
                    </a:lnTo>
                    <a:lnTo>
                      <a:pt x="4758" y="1887"/>
                    </a:lnTo>
                    <a:lnTo>
                      <a:pt x="4753" y="1896"/>
                    </a:lnTo>
                    <a:lnTo>
                      <a:pt x="4748" y="1905"/>
                    </a:lnTo>
                    <a:lnTo>
                      <a:pt x="4720" y="1901"/>
                    </a:lnTo>
                    <a:lnTo>
                      <a:pt x="4694" y="1896"/>
                    </a:lnTo>
                    <a:lnTo>
                      <a:pt x="4666" y="1892"/>
                    </a:lnTo>
                    <a:lnTo>
                      <a:pt x="4639" y="1886"/>
                    </a:lnTo>
                    <a:lnTo>
                      <a:pt x="4639" y="1878"/>
                    </a:lnTo>
                    <a:lnTo>
                      <a:pt x="4639" y="1869"/>
                    </a:lnTo>
                    <a:lnTo>
                      <a:pt x="4630" y="1859"/>
                    </a:lnTo>
                    <a:lnTo>
                      <a:pt x="4628" y="1857"/>
                    </a:lnTo>
                    <a:lnTo>
                      <a:pt x="4626" y="1851"/>
                    </a:lnTo>
                    <a:lnTo>
                      <a:pt x="4622" y="1833"/>
                    </a:lnTo>
                    <a:lnTo>
                      <a:pt x="4613" y="1833"/>
                    </a:lnTo>
                    <a:lnTo>
                      <a:pt x="4604" y="1833"/>
                    </a:lnTo>
                    <a:lnTo>
                      <a:pt x="4604" y="1814"/>
                    </a:lnTo>
                    <a:lnTo>
                      <a:pt x="4604" y="1795"/>
                    </a:lnTo>
                    <a:lnTo>
                      <a:pt x="4604" y="1777"/>
                    </a:lnTo>
                    <a:lnTo>
                      <a:pt x="4604" y="1759"/>
                    </a:lnTo>
                    <a:lnTo>
                      <a:pt x="4573" y="1764"/>
                    </a:lnTo>
                    <a:lnTo>
                      <a:pt x="4552" y="1767"/>
                    </a:lnTo>
                    <a:lnTo>
                      <a:pt x="4544" y="1767"/>
                    </a:lnTo>
                    <a:lnTo>
                      <a:pt x="4537" y="1767"/>
                    </a:lnTo>
                    <a:lnTo>
                      <a:pt x="4531" y="1766"/>
                    </a:lnTo>
                    <a:lnTo>
                      <a:pt x="4525" y="1765"/>
                    </a:lnTo>
                    <a:lnTo>
                      <a:pt x="4515" y="1762"/>
                    </a:lnTo>
                    <a:lnTo>
                      <a:pt x="4502" y="1756"/>
                    </a:lnTo>
                    <a:lnTo>
                      <a:pt x="4485" y="1750"/>
                    </a:lnTo>
                    <a:lnTo>
                      <a:pt x="4458" y="1742"/>
                    </a:lnTo>
                    <a:lnTo>
                      <a:pt x="4458" y="1723"/>
                    </a:lnTo>
                    <a:lnTo>
                      <a:pt x="4458" y="1705"/>
                    </a:lnTo>
                    <a:lnTo>
                      <a:pt x="4458" y="1687"/>
                    </a:lnTo>
                    <a:lnTo>
                      <a:pt x="4458" y="1669"/>
                    </a:lnTo>
                    <a:lnTo>
                      <a:pt x="4472" y="1669"/>
                    </a:lnTo>
                    <a:lnTo>
                      <a:pt x="4486" y="1669"/>
                    </a:lnTo>
                    <a:lnTo>
                      <a:pt x="4500" y="1669"/>
                    </a:lnTo>
                    <a:lnTo>
                      <a:pt x="4514" y="1669"/>
                    </a:lnTo>
                    <a:lnTo>
                      <a:pt x="4514" y="1659"/>
                    </a:lnTo>
                    <a:lnTo>
                      <a:pt x="4514" y="1650"/>
                    </a:lnTo>
                    <a:lnTo>
                      <a:pt x="4514" y="1641"/>
                    </a:lnTo>
                    <a:lnTo>
                      <a:pt x="4514" y="1633"/>
                    </a:lnTo>
                    <a:lnTo>
                      <a:pt x="4495" y="1633"/>
                    </a:lnTo>
                    <a:lnTo>
                      <a:pt x="4477" y="1633"/>
                    </a:lnTo>
                    <a:lnTo>
                      <a:pt x="4459" y="1633"/>
                    </a:lnTo>
                    <a:lnTo>
                      <a:pt x="4441" y="1633"/>
                    </a:lnTo>
                    <a:lnTo>
                      <a:pt x="4433" y="1620"/>
                    </a:lnTo>
                    <a:lnTo>
                      <a:pt x="4424" y="1609"/>
                    </a:lnTo>
                    <a:lnTo>
                      <a:pt x="4417" y="1600"/>
                    </a:lnTo>
                    <a:lnTo>
                      <a:pt x="4409" y="1592"/>
                    </a:lnTo>
                    <a:lnTo>
                      <a:pt x="4403" y="1583"/>
                    </a:lnTo>
                    <a:lnTo>
                      <a:pt x="4397" y="1572"/>
                    </a:lnTo>
                    <a:lnTo>
                      <a:pt x="4391" y="1559"/>
                    </a:lnTo>
                    <a:lnTo>
                      <a:pt x="4386" y="1542"/>
                    </a:lnTo>
                    <a:lnTo>
                      <a:pt x="4372" y="1537"/>
                    </a:lnTo>
                    <a:lnTo>
                      <a:pt x="4358" y="1533"/>
                    </a:lnTo>
                    <a:lnTo>
                      <a:pt x="4345" y="1528"/>
                    </a:lnTo>
                    <a:lnTo>
                      <a:pt x="4331" y="1525"/>
                    </a:lnTo>
                    <a:lnTo>
                      <a:pt x="4331" y="1533"/>
                    </a:lnTo>
                    <a:lnTo>
                      <a:pt x="4331" y="1542"/>
                    </a:lnTo>
                    <a:lnTo>
                      <a:pt x="4295" y="1557"/>
                    </a:lnTo>
                    <a:lnTo>
                      <a:pt x="4269" y="1569"/>
                    </a:lnTo>
                    <a:lnTo>
                      <a:pt x="4254" y="1572"/>
                    </a:lnTo>
                    <a:lnTo>
                      <a:pt x="4237" y="1575"/>
                    </a:lnTo>
                    <a:lnTo>
                      <a:pt x="4215" y="1577"/>
                    </a:lnTo>
                    <a:lnTo>
                      <a:pt x="4187" y="1578"/>
                    </a:lnTo>
                    <a:lnTo>
                      <a:pt x="4187" y="1564"/>
                    </a:lnTo>
                    <a:lnTo>
                      <a:pt x="4187" y="1551"/>
                    </a:lnTo>
                    <a:lnTo>
                      <a:pt x="4187" y="1537"/>
                    </a:lnTo>
                    <a:lnTo>
                      <a:pt x="4187" y="1525"/>
                    </a:lnTo>
                    <a:lnTo>
                      <a:pt x="4178" y="1525"/>
                    </a:lnTo>
                    <a:lnTo>
                      <a:pt x="4170" y="1525"/>
                    </a:lnTo>
                    <a:lnTo>
                      <a:pt x="4160" y="1514"/>
                    </a:lnTo>
                    <a:lnTo>
                      <a:pt x="4157" y="1511"/>
                    </a:lnTo>
                    <a:lnTo>
                      <a:pt x="4151" y="1511"/>
                    </a:lnTo>
                    <a:lnTo>
                      <a:pt x="4133" y="1506"/>
                    </a:lnTo>
                    <a:lnTo>
                      <a:pt x="4128" y="1483"/>
                    </a:lnTo>
                    <a:lnTo>
                      <a:pt x="4122" y="1461"/>
                    </a:lnTo>
                    <a:lnTo>
                      <a:pt x="4118" y="1437"/>
                    </a:lnTo>
                    <a:lnTo>
                      <a:pt x="4113" y="1414"/>
                    </a:lnTo>
                    <a:lnTo>
                      <a:pt x="4100" y="1414"/>
                    </a:lnTo>
                    <a:lnTo>
                      <a:pt x="4088" y="1414"/>
                    </a:lnTo>
                    <a:lnTo>
                      <a:pt x="4074" y="1414"/>
                    </a:lnTo>
                    <a:lnTo>
                      <a:pt x="4059" y="1414"/>
                    </a:lnTo>
                    <a:lnTo>
                      <a:pt x="4056" y="1384"/>
                    </a:lnTo>
                    <a:lnTo>
                      <a:pt x="4052" y="1361"/>
                    </a:lnTo>
                    <a:lnTo>
                      <a:pt x="4046" y="1340"/>
                    </a:lnTo>
                    <a:lnTo>
                      <a:pt x="4040" y="1320"/>
                    </a:lnTo>
                    <a:lnTo>
                      <a:pt x="4034" y="1300"/>
                    </a:lnTo>
                    <a:lnTo>
                      <a:pt x="4030" y="1277"/>
                    </a:lnTo>
                    <a:lnTo>
                      <a:pt x="4027" y="1264"/>
                    </a:lnTo>
                    <a:lnTo>
                      <a:pt x="4025" y="1250"/>
                    </a:lnTo>
                    <a:lnTo>
                      <a:pt x="4024" y="1234"/>
                    </a:lnTo>
                    <a:lnTo>
                      <a:pt x="4023" y="1216"/>
                    </a:lnTo>
                    <a:lnTo>
                      <a:pt x="4037" y="1211"/>
                    </a:lnTo>
                    <a:lnTo>
                      <a:pt x="4050" y="1206"/>
                    </a:lnTo>
                    <a:lnTo>
                      <a:pt x="4064" y="1202"/>
                    </a:lnTo>
                    <a:lnTo>
                      <a:pt x="4078" y="1197"/>
                    </a:lnTo>
                    <a:lnTo>
                      <a:pt x="4078" y="1188"/>
                    </a:lnTo>
                    <a:lnTo>
                      <a:pt x="4078" y="1178"/>
                    </a:lnTo>
                    <a:lnTo>
                      <a:pt x="4078" y="1169"/>
                    </a:lnTo>
                    <a:lnTo>
                      <a:pt x="4078" y="1161"/>
                    </a:lnTo>
                    <a:lnTo>
                      <a:pt x="4070" y="1156"/>
                    </a:lnTo>
                    <a:lnTo>
                      <a:pt x="4064" y="1152"/>
                    </a:lnTo>
                    <a:lnTo>
                      <a:pt x="4060" y="1147"/>
                    </a:lnTo>
                    <a:lnTo>
                      <a:pt x="4056" y="1142"/>
                    </a:lnTo>
                    <a:lnTo>
                      <a:pt x="4053" y="1138"/>
                    </a:lnTo>
                    <a:lnTo>
                      <a:pt x="4050" y="1133"/>
                    </a:lnTo>
                    <a:lnTo>
                      <a:pt x="4046" y="1130"/>
                    </a:lnTo>
                    <a:lnTo>
                      <a:pt x="4041" y="1126"/>
                    </a:lnTo>
                    <a:lnTo>
                      <a:pt x="4033" y="1126"/>
                    </a:lnTo>
                    <a:lnTo>
                      <a:pt x="4024" y="1126"/>
                    </a:lnTo>
                    <a:lnTo>
                      <a:pt x="4014" y="1126"/>
                    </a:lnTo>
                    <a:lnTo>
                      <a:pt x="4005" y="1126"/>
                    </a:lnTo>
                    <a:lnTo>
                      <a:pt x="3998" y="1119"/>
                    </a:lnTo>
                    <a:lnTo>
                      <a:pt x="3995" y="1112"/>
                    </a:lnTo>
                    <a:lnTo>
                      <a:pt x="3991" y="1104"/>
                    </a:lnTo>
                    <a:lnTo>
                      <a:pt x="3990" y="1096"/>
                    </a:lnTo>
                    <a:lnTo>
                      <a:pt x="3989" y="1076"/>
                    </a:lnTo>
                    <a:lnTo>
                      <a:pt x="3987" y="1053"/>
                    </a:lnTo>
                    <a:lnTo>
                      <a:pt x="3996" y="1053"/>
                    </a:lnTo>
                    <a:lnTo>
                      <a:pt x="4005" y="1053"/>
                    </a:lnTo>
                    <a:lnTo>
                      <a:pt x="4005" y="1039"/>
                    </a:lnTo>
                    <a:lnTo>
                      <a:pt x="4005" y="1026"/>
                    </a:lnTo>
                    <a:lnTo>
                      <a:pt x="4005" y="1012"/>
                    </a:lnTo>
                    <a:lnTo>
                      <a:pt x="4005" y="999"/>
                    </a:lnTo>
                    <a:lnTo>
                      <a:pt x="4014" y="994"/>
                    </a:lnTo>
                    <a:lnTo>
                      <a:pt x="4024" y="989"/>
                    </a:lnTo>
                    <a:lnTo>
                      <a:pt x="4033" y="984"/>
                    </a:lnTo>
                    <a:lnTo>
                      <a:pt x="4041" y="978"/>
                    </a:lnTo>
                    <a:lnTo>
                      <a:pt x="4048" y="965"/>
                    </a:lnTo>
                    <a:lnTo>
                      <a:pt x="4053" y="949"/>
                    </a:lnTo>
                    <a:lnTo>
                      <a:pt x="4056" y="933"/>
                    </a:lnTo>
                    <a:lnTo>
                      <a:pt x="4057" y="915"/>
                    </a:lnTo>
                    <a:lnTo>
                      <a:pt x="4059" y="876"/>
                    </a:lnTo>
                    <a:lnTo>
                      <a:pt x="4059" y="834"/>
                    </a:lnTo>
                    <a:lnTo>
                      <a:pt x="4068" y="834"/>
                    </a:lnTo>
                    <a:lnTo>
                      <a:pt x="4077" y="834"/>
                    </a:lnTo>
                    <a:lnTo>
                      <a:pt x="4086" y="834"/>
                    </a:lnTo>
                    <a:lnTo>
                      <a:pt x="4096" y="834"/>
                    </a:lnTo>
                    <a:lnTo>
                      <a:pt x="4099" y="809"/>
                    </a:lnTo>
                    <a:lnTo>
                      <a:pt x="4102" y="791"/>
                    </a:lnTo>
                    <a:lnTo>
                      <a:pt x="4104" y="784"/>
                    </a:lnTo>
                    <a:lnTo>
                      <a:pt x="4106" y="777"/>
                    </a:lnTo>
                    <a:lnTo>
                      <a:pt x="4110" y="770"/>
                    </a:lnTo>
                    <a:lnTo>
                      <a:pt x="4113" y="761"/>
                    </a:lnTo>
                    <a:lnTo>
                      <a:pt x="4122" y="761"/>
                    </a:lnTo>
                    <a:lnTo>
                      <a:pt x="4133" y="761"/>
                    </a:lnTo>
                    <a:lnTo>
                      <a:pt x="4133" y="730"/>
                    </a:lnTo>
                    <a:lnTo>
                      <a:pt x="4133" y="698"/>
                    </a:lnTo>
                    <a:lnTo>
                      <a:pt x="4133" y="667"/>
                    </a:lnTo>
                    <a:lnTo>
                      <a:pt x="4133" y="635"/>
                    </a:lnTo>
                    <a:lnTo>
                      <a:pt x="4142" y="635"/>
                    </a:lnTo>
                    <a:lnTo>
                      <a:pt x="4151" y="635"/>
                    </a:lnTo>
                    <a:lnTo>
                      <a:pt x="4161" y="635"/>
                    </a:lnTo>
                    <a:lnTo>
                      <a:pt x="4170" y="635"/>
                    </a:lnTo>
                    <a:lnTo>
                      <a:pt x="4168" y="616"/>
                    </a:lnTo>
                    <a:lnTo>
                      <a:pt x="4165" y="601"/>
                    </a:lnTo>
                    <a:lnTo>
                      <a:pt x="4163" y="587"/>
                    </a:lnTo>
                    <a:lnTo>
                      <a:pt x="4160" y="574"/>
                    </a:lnTo>
                    <a:lnTo>
                      <a:pt x="4151" y="552"/>
                    </a:lnTo>
                    <a:lnTo>
                      <a:pt x="4142" y="533"/>
                    </a:lnTo>
                    <a:lnTo>
                      <a:pt x="4134" y="515"/>
                    </a:lnTo>
                    <a:lnTo>
                      <a:pt x="4125" y="494"/>
                    </a:lnTo>
                    <a:lnTo>
                      <a:pt x="4121" y="482"/>
                    </a:lnTo>
                    <a:lnTo>
                      <a:pt x="4118" y="468"/>
                    </a:lnTo>
                    <a:lnTo>
                      <a:pt x="4115" y="453"/>
                    </a:lnTo>
                    <a:lnTo>
                      <a:pt x="4113" y="436"/>
                    </a:lnTo>
                    <a:lnTo>
                      <a:pt x="4124" y="429"/>
                    </a:lnTo>
                    <a:lnTo>
                      <a:pt x="4125" y="428"/>
                    </a:lnTo>
                    <a:lnTo>
                      <a:pt x="4126" y="427"/>
                    </a:lnTo>
                    <a:lnTo>
                      <a:pt x="4133" y="416"/>
                    </a:lnTo>
                    <a:lnTo>
                      <a:pt x="4150" y="416"/>
                    </a:lnTo>
                    <a:lnTo>
                      <a:pt x="4169" y="416"/>
                    </a:lnTo>
                    <a:lnTo>
                      <a:pt x="4186" y="416"/>
                    </a:lnTo>
                    <a:lnTo>
                      <a:pt x="4205" y="416"/>
                    </a:lnTo>
                    <a:lnTo>
                      <a:pt x="4205" y="422"/>
                    </a:lnTo>
                    <a:lnTo>
                      <a:pt x="4207" y="432"/>
                    </a:lnTo>
                    <a:lnTo>
                      <a:pt x="4210" y="438"/>
                    </a:lnTo>
                    <a:lnTo>
                      <a:pt x="4213" y="440"/>
                    </a:lnTo>
                    <a:lnTo>
                      <a:pt x="4215" y="440"/>
                    </a:lnTo>
                    <a:lnTo>
                      <a:pt x="4218" y="440"/>
                    </a:lnTo>
                    <a:lnTo>
                      <a:pt x="4220" y="439"/>
                    </a:lnTo>
                    <a:lnTo>
                      <a:pt x="4223" y="436"/>
                    </a:lnTo>
                    <a:lnTo>
                      <a:pt x="4223" y="427"/>
                    </a:lnTo>
                    <a:lnTo>
                      <a:pt x="4223" y="417"/>
                    </a:lnTo>
                    <a:lnTo>
                      <a:pt x="4223" y="408"/>
                    </a:lnTo>
                    <a:lnTo>
                      <a:pt x="4223" y="399"/>
                    </a:lnTo>
                    <a:lnTo>
                      <a:pt x="4205" y="399"/>
                    </a:lnTo>
                    <a:lnTo>
                      <a:pt x="4186" y="399"/>
                    </a:lnTo>
                    <a:lnTo>
                      <a:pt x="4168" y="399"/>
                    </a:lnTo>
                    <a:lnTo>
                      <a:pt x="4150" y="399"/>
                    </a:lnTo>
                    <a:lnTo>
                      <a:pt x="4128" y="367"/>
                    </a:lnTo>
                    <a:lnTo>
                      <a:pt x="4112" y="342"/>
                    </a:lnTo>
                    <a:lnTo>
                      <a:pt x="4109" y="335"/>
                    </a:lnTo>
                    <a:lnTo>
                      <a:pt x="4105" y="327"/>
                    </a:lnTo>
                    <a:lnTo>
                      <a:pt x="4103" y="318"/>
                    </a:lnTo>
                    <a:lnTo>
                      <a:pt x="4100" y="308"/>
                    </a:lnTo>
                    <a:lnTo>
                      <a:pt x="4099" y="298"/>
                    </a:lnTo>
                    <a:lnTo>
                      <a:pt x="4098" y="285"/>
                    </a:lnTo>
                    <a:lnTo>
                      <a:pt x="4097" y="271"/>
                    </a:lnTo>
                    <a:lnTo>
                      <a:pt x="4096" y="255"/>
                    </a:lnTo>
                    <a:lnTo>
                      <a:pt x="4069" y="250"/>
                    </a:lnTo>
                    <a:lnTo>
                      <a:pt x="4041" y="245"/>
                    </a:lnTo>
                    <a:lnTo>
                      <a:pt x="4013" y="241"/>
                    </a:lnTo>
                    <a:lnTo>
                      <a:pt x="3987" y="236"/>
                    </a:lnTo>
                    <a:lnTo>
                      <a:pt x="3987" y="227"/>
                    </a:lnTo>
                    <a:lnTo>
                      <a:pt x="3987" y="217"/>
                    </a:lnTo>
                    <a:lnTo>
                      <a:pt x="3987" y="208"/>
                    </a:lnTo>
                    <a:lnTo>
                      <a:pt x="3987" y="200"/>
                    </a:lnTo>
                    <a:lnTo>
                      <a:pt x="3974" y="191"/>
                    </a:lnTo>
                    <a:lnTo>
                      <a:pt x="3960" y="181"/>
                    </a:lnTo>
                    <a:lnTo>
                      <a:pt x="3947" y="173"/>
                    </a:lnTo>
                    <a:lnTo>
                      <a:pt x="3932" y="165"/>
                    </a:lnTo>
                    <a:lnTo>
                      <a:pt x="3932" y="156"/>
                    </a:lnTo>
                    <a:lnTo>
                      <a:pt x="3932" y="146"/>
                    </a:lnTo>
                    <a:lnTo>
                      <a:pt x="3932" y="137"/>
                    </a:lnTo>
                    <a:lnTo>
                      <a:pt x="3932" y="128"/>
                    </a:lnTo>
                    <a:lnTo>
                      <a:pt x="3929" y="123"/>
                    </a:lnTo>
                    <a:lnTo>
                      <a:pt x="3924" y="120"/>
                    </a:lnTo>
                    <a:lnTo>
                      <a:pt x="3919" y="116"/>
                    </a:lnTo>
                    <a:lnTo>
                      <a:pt x="3915" y="114"/>
                    </a:lnTo>
                    <a:lnTo>
                      <a:pt x="3903" y="109"/>
                    </a:lnTo>
                    <a:lnTo>
                      <a:pt x="3890" y="106"/>
                    </a:lnTo>
                    <a:lnTo>
                      <a:pt x="3877" y="103"/>
                    </a:lnTo>
                    <a:lnTo>
                      <a:pt x="3866" y="100"/>
                    </a:lnTo>
                    <a:lnTo>
                      <a:pt x="3853" y="96"/>
                    </a:lnTo>
                    <a:lnTo>
                      <a:pt x="3843" y="92"/>
                    </a:lnTo>
                    <a:lnTo>
                      <a:pt x="3838" y="83"/>
                    </a:lnTo>
                    <a:lnTo>
                      <a:pt x="3833" y="73"/>
                    </a:lnTo>
                    <a:lnTo>
                      <a:pt x="3829" y="64"/>
                    </a:lnTo>
                    <a:lnTo>
                      <a:pt x="3825" y="54"/>
                    </a:lnTo>
                    <a:lnTo>
                      <a:pt x="3810" y="54"/>
                    </a:lnTo>
                    <a:lnTo>
                      <a:pt x="3796" y="54"/>
                    </a:lnTo>
                    <a:lnTo>
                      <a:pt x="3783" y="54"/>
                    </a:lnTo>
                    <a:lnTo>
                      <a:pt x="3769" y="54"/>
                    </a:lnTo>
                    <a:lnTo>
                      <a:pt x="3769" y="67"/>
                    </a:lnTo>
                    <a:lnTo>
                      <a:pt x="3769" y="81"/>
                    </a:lnTo>
                    <a:lnTo>
                      <a:pt x="3769" y="95"/>
                    </a:lnTo>
                    <a:lnTo>
                      <a:pt x="3769" y="109"/>
                    </a:lnTo>
                    <a:lnTo>
                      <a:pt x="3760" y="109"/>
                    </a:lnTo>
                    <a:lnTo>
                      <a:pt x="3752" y="109"/>
                    </a:lnTo>
                    <a:lnTo>
                      <a:pt x="3744" y="109"/>
                    </a:lnTo>
                    <a:lnTo>
                      <a:pt x="3735" y="109"/>
                    </a:lnTo>
                    <a:lnTo>
                      <a:pt x="3725" y="126"/>
                    </a:lnTo>
                    <a:lnTo>
                      <a:pt x="3717" y="139"/>
                    </a:lnTo>
                    <a:lnTo>
                      <a:pt x="3709" y="152"/>
                    </a:lnTo>
                    <a:lnTo>
                      <a:pt x="3699" y="165"/>
                    </a:lnTo>
                    <a:lnTo>
                      <a:pt x="3704" y="198"/>
                    </a:lnTo>
                    <a:lnTo>
                      <a:pt x="3709" y="230"/>
                    </a:lnTo>
                    <a:lnTo>
                      <a:pt x="3711" y="246"/>
                    </a:lnTo>
                    <a:lnTo>
                      <a:pt x="3713" y="266"/>
                    </a:lnTo>
                    <a:lnTo>
                      <a:pt x="3714" y="286"/>
                    </a:lnTo>
                    <a:lnTo>
                      <a:pt x="3715" y="309"/>
                    </a:lnTo>
                    <a:lnTo>
                      <a:pt x="3680" y="314"/>
                    </a:lnTo>
                    <a:lnTo>
                      <a:pt x="3629" y="322"/>
                    </a:lnTo>
                    <a:lnTo>
                      <a:pt x="3603" y="327"/>
                    </a:lnTo>
                    <a:lnTo>
                      <a:pt x="3580" y="332"/>
                    </a:lnTo>
                    <a:lnTo>
                      <a:pt x="3571" y="336"/>
                    </a:lnTo>
                    <a:lnTo>
                      <a:pt x="3563" y="339"/>
                    </a:lnTo>
                    <a:lnTo>
                      <a:pt x="3556" y="342"/>
                    </a:lnTo>
                    <a:lnTo>
                      <a:pt x="3551" y="345"/>
                    </a:lnTo>
                    <a:lnTo>
                      <a:pt x="3535" y="351"/>
                    </a:lnTo>
                    <a:lnTo>
                      <a:pt x="3522" y="356"/>
                    </a:lnTo>
                    <a:lnTo>
                      <a:pt x="3512" y="361"/>
                    </a:lnTo>
                    <a:lnTo>
                      <a:pt x="3504" y="367"/>
                    </a:lnTo>
                    <a:lnTo>
                      <a:pt x="3498" y="373"/>
                    </a:lnTo>
                    <a:lnTo>
                      <a:pt x="3492" y="379"/>
                    </a:lnTo>
                    <a:lnTo>
                      <a:pt x="3488" y="385"/>
                    </a:lnTo>
                    <a:lnTo>
                      <a:pt x="3486" y="392"/>
                    </a:lnTo>
                    <a:lnTo>
                      <a:pt x="3480" y="406"/>
                    </a:lnTo>
                    <a:lnTo>
                      <a:pt x="3473" y="420"/>
                    </a:lnTo>
                    <a:lnTo>
                      <a:pt x="3469" y="428"/>
                    </a:lnTo>
                    <a:lnTo>
                      <a:pt x="3462" y="436"/>
                    </a:lnTo>
                    <a:lnTo>
                      <a:pt x="3454" y="445"/>
                    </a:lnTo>
                    <a:lnTo>
                      <a:pt x="3443" y="453"/>
                    </a:lnTo>
                    <a:lnTo>
                      <a:pt x="3443" y="463"/>
                    </a:lnTo>
                    <a:lnTo>
                      <a:pt x="3443" y="472"/>
                    </a:lnTo>
                    <a:lnTo>
                      <a:pt x="3426" y="472"/>
                    </a:lnTo>
                    <a:lnTo>
                      <a:pt x="3407" y="472"/>
                    </a:lnTo>
                    <a:lnTo>
                      <a:pt x="3389" y="472"/>
                    </a:lnTo>
                    <a:lnTo>
                      <a:pt x="3371" y="472"/>
                    </a:lnTo>
                    <a:lnTo>
                      <a:pt x="3371" y="459"/>
                    </a:lnTo>
                    <a:lnTo>
                      <a:pt x="3371" y="445"/>
                    </a:lnTo>
                    <a:lnTo>
                      <a:pt x="3371" y="431"/>
                    </a:lnTo>
                    <a:lnTo>
                      <a:pt x="3371" y="416"/>
                    </a:lnTo>
                    <a:lnTo>
                      <a:pt x="3365" y="413"/>
                    </a:lnTo>
                    <a:lnTo>
                      <a:pt x="3358" y="408"/>
                    </a:lnTo>
                    <a:lnTo>
                      <a:pt x="3353" y="402"/>
                    </a:lnTo>
                    <a:lnTo>
                      <a:pt x="3347" y="396"/>
                    </a:lnTo>
                    <a:lnTo>
                      <a:pt x="3337" y="386"/>
                    </a:lnTo>
                    <a:lnTo>
                      <a:pt x="3334" y="381"/>
                    </a:lnTo>
                    <a:lnTo>
                      <a:pt x="3303" y="381"/>
                    </a:lnTo>
                    <a:lnTo>
                      <a:pt x="3271" y="381"/>
                    </a:lnTo>
                    <a:lnTo>
                      <a:pt x="3240" y="381"/>
                    </a:lnTo>
                    <a:lnTo>
                      <a:pt x="3209" y="381"/>
                    </a:lnTo>
                    <a:lnTo>
                      <a:pt x="3209" y="373"/>
                    </a:lnTo>
                    <a:lnTo>
                      <a:pt x="3209" y="363"/>
                    </a:lnTo>
                    <a:lnTo>
                      <a:pt x="3199" y="363"/>
                    </a:lnTo>
                    <a:lnTo>
                      <a:pt x="3189" y="363"/>
                    </a:lnTo>
                    <a:lnTo>
                      <a:pt x="3189" y="350"/>
                    </a:lnTo>
                    <a:lnTo>
                      <a:pt x="3189" y="336"/>
                    </a:lnTo>
                    <a:lnTo>
                      <a:pt x="3189" y="323"/>
                    </a:lnTo>
                    <a:lnTo>
                      <a:pt x="3189" y="309"/>
                    </a:lnTo>
                    <a:lnTo>
                      <a:pt x="3149" y="304"/>
                    </a:lnTo>
                    <a:lnTo>
                      <a:pt x="3109" y="300"/>
                    </a:lnTo>
                    <a:lnTo>
                      <a:pt x="3068" y="294"/>
                    </a:lnTo>
                    <a:lnTo>
                      <a:pt x="3026" y="289"/>
                    </a:lnTo>
                    <a:lnTo>
                      <a:pt x="3026" y="280"/>
                    </a:lnTo>
                    <a:lnTo>
                      <a:pt x="3026" y="272"/>
                    </a:lnTo>
                    <a:lnTo>
                      <a:pt x="3026" y="264"/>
                    </a:lnTo>
                    <a:lnTo>
                      <a:pt x="3026" y="255"/>
                    </a:lnTo>
                    <a:lnTo>
                      <a:pt x="2990" y="259"/>
                    </a:lnTo>
                    <a:lnTo>
                      <a:pt x="2954" y="263"/>
                    </a:lnTo>
                    <a:lnTo>
                      <a:pt x="2918" y="267"/>
                    </a:lnTo>
                    <a:lnTo>
                      <a:pt x="2881" y="272"/>
                    </a:lnTo>
                    <a:lnTo>
                      <a:pt x="2876" y="259"/>
                    </a:lnTo>
                    <a:lnTo>
                      <a:pt x="2873" y="245"/>
                    </a:lnTo>
                    <a:lnTo>
                      <a:pt x="2868" y="231"/>
                    </a:lnTo>
                    <a:lnTo>
                      <a:pt x="2864" y="219"/>
                    </a:lnTo>
                    <a:lnTo>
                      <a:pt x="2828" y="222"/>
                    </a:lnTo>
                    <a:lnTo>
                      <a:pt x="2791" y="227"/>
                    </a:lnTo>
                    <a:lnTo>
                      <a:pt x="2755" y="231"/>
                    </a:lnTo>
                    <a:lnTo>
                      <a:pt x="2717" y="236"/>
                    </a:lnTo>
                    <a:lnTo>
                      <a:pt x="2717" y="227"/>
                    </a:lnTo>
                    <a:lnTo>
                      <a:pt x="2717" y="219"/>
                    </a:lnTo>
                    <a:lnTo>
                      <a:pt x="2709" y="219"/>
                    </a:lnTo>
                    <a:lnTo>
                      <a:pt x="2701" y="219"/>
                    </a:lnTo>
                    <a:lnTo>
                      <a:pt x="2684" y="227"/>
                    </a:lnTo>
                    <a:lnTo>
                      <a:pt x="2671" y="235"/>
                    </a:lnTo>
                    <a:lnTo>
                      <a:pt x="2659" y="242"/>
                    </a:lnTo>
                    <a:lnTo>
                      <a:pt x="2648" y="250"/>
                    </a:lnTo>
                    <a:lnTo>
                      <a:pt x="2635" y="257"/>
                    </a:lnTo>
                    <a:lnTo>
                      <a:pt x="2619" y="263"/>
                    </a:lnTo>
                    <a:lnTo>
                      <a:pt x="2599" y="268"/>
                    </a:lnTo>
                    <a:lnTo>
                      <a:pt x="2573" y="272"/>
                    </a:lnTo>
                    <a:lnTo>
                      <a:pt x="2573" y="263"/>
                    </a:lnTo>
                    <a:lnTo>
                      <a:pt x="2573" y="253"/>
                    </a:lnTo>
                    <a:lnTo>
                      <a:pt x="2573" y="245"/>
                    </a:lnTo>
                    <a:lnTo>
                      <a:pt x="2573" y="236"/>
                    </a:lnTo>
                    <a:lnTo>
                      <a:pt x="2555" y="236"/>
                    </a:lnTo>
                    <a:lnTo>
                      <a:pt x="2537" y="236"/>
                    </a:lnTo>
                    <a:lnTo>
                      <a:pt x="2519" y="236"/>
                    </a:lnTo>
                    <a:lnTo>
                      <a:pt x="2500" y="236"/>
                    </a:lnTo>
                    <a:lnTo>
                      <a:pt x="2496" y="213"/>
                    </a:lnTo>
                    <a:lnTo>
                      <a:pt x="2492" y="191"/>
                    </a:lnTo>
                    <a:lnTo>
                      <a:pt x="2487" y="167"/>
                    </a:lnTo>
                    <a:lnTo>
                      <a:pt x="2483" y="145"/>
                    </a:lnTo>
                    <a:lnTo>
                      <a:pt x="2465" y="145"/>
                    </a:lnTo>
                    <a:lnTo>
                      <a:pt x="2447" y="145"/>
                    </a:lnTo>
                    <a:lnTo>
                      <a:pt x="2428" y="145"/>
                    </a:lnTo>
                    <a:lnTo>
                      <a:pt x="2410" y="145"/>
                    </a:lnTo>
                    <a:lnTo>
                      <a:pt x="2410" y="127"/>
                    </a:lnTo>
                    <a:lnTo>
                      <a:pt x="2410" y="108"/>
                    </a:lnTo>
                    <a:lnTo>
                      <a:pt x="2410" y="91"/>
                    </a:lnTo>
                    <a:lnTo>
                      <a:pt x="2410" y="71"/>
                    </a:lnTo>
                    <a:lnTo>
                      <a:pt x="2388" y="67"/>
                    </a:lnTo>
                    <a:lnTo>
                      <a:pt x="2371" y="65"/>
                    </a:lnTo>
                    <a:lnTo>
                      <a:pt x="2359" y="64"/>
                    </a:lnTo>
                    <a:lnTo>
                      <a:pt x="2347" y="64"/>
                    </a:lnTo>
                    <a:lnTo>
                      <a:pt x="2323" y="66"/>
                    </a:lnTo>
                    <a:lnTo>
                      <a:pt x="2283" y="71"/>
                    </a:lnTo>
                    <a:lnTo>
                      <a:pt x="2280" y="84"/>
                    </a:lnTo>
                    <a:lnTo>
                      <a:pt x="2276" y="94"/>
                    </a:lnTo>
                    <a:lnTo>
                      <a:pt x="2273" y="105"/>
                    </a:lnTo>
                    <a:lnTo>
                      <a:pt x="2268" y="115"/>
                    </a:lnTo>
                    <a:lnTo>
                      <a:pt x="2262" y="124"/>
                    </a:lnTo>
                    <a:lnTo>
                      <a:pt x="2256" y="133"/>
                    </a:lnTo>
                    <a:lnTo>
                      <a:pt x="2249" y="141"/>
                    </a:lnTo>
                    <a:lnTo>
                      <a:pt x="2242" y="149"/>
                    </a:lnTo>
                    <a:lnTo>
                      <a:pt x="2234" y="155"/>
                    </a:lnTo>
                    <a:lnTo>
                      <a:pt x="2225" y="162"/>
                    </a:lnTo>
                    <a:lnTo>
                      <a:pt x="2216" y="166"/>
                    </a:lnTo>
                    <a:lnTo>
                      <a:pt x="2205" y="171"/>
                    </a:lnTo>
                    <a:lnTo>
                      <a:pt x="2194" y="174"/>
                    </a:lnTo>
                    <a:lnTo>
                      <a:pt x="2182" y="178"/>
                    </a:lnTo>
                    <a:lnTo>
                      <a:pt x="2169" y="180"/>
                    </a:lnTo>
                    <a:lnTo>
                      <a:pt x="2155" y="182"/>
                    </a:lnTo>
                    <a:lnTo>
                      <a:pt x="2155" y="173"/>
                    </a:lnTo>
                    <a:lnTo>
                      <a:pt x="2155" y="165"/>
                    </a:lnTo>
                    <a:lnTo>
                      <a:pt x="2138" y="165"/>
                    </a:lnTo>
                    <a:lnTo>
                      <a:pt x="2120" y="165"/>
                    </a:lnTo>
                    <a:lnTo>
                      <a:pt x="2102" y="165"/>
                    </a:lnTo>
                    <a:lnTo>
                      <a:pt x="2084" y="165"/>
                    </a:lnTo>
                    <a:lnTo>
                      <a:pt x="2084" y="155"/>
                    </a:lnTo>
                    <a:lnTo>
                      <a:pt x="2084" y="145"/>
                    </a:lnTo>
                    <a:lnTo>
                      <a:pt x="2075" y="145"/>
                    </a:lnTo>
                    <a:lnTo>
                      <a:pt x="2065" y="145"/>
                    </a:lnTo>
                    <a:lnTo>
                      <a:pt x="2065" y="155"/>
                    </a:lnTo>
                    <a:lnTo>
                      <a:pt x="2065" y="165"/>
                    </a:lnTo>
                    <a:lnTo>
                      <a:pt x="2052" y="165"/>
                    </a:lnTo>
                    <a:lnTo>
                      <a:pt x="2038" y="165"/>
                    </a:lnTo>
                    <a:lnTo>
                      <a:pt x="2024" y="165"/>
                    </a:lnTo>
                    <a:lnTo>
                      <a:pt x="2011" y="165"/>
                    </a:lnTo>
                    <a:lnTo>
                      <a:pt x="2011" y="155"/>
                    </a:lnTo>
                    <a:lnTo>
                      <a:pt x="2011" y="145"/>
                    </a:lnTo>
                    <a:lnTo>
                      <a:pt x="1999" y="150"/>
                    </a:lnTo>
                    <a:lnTo>
                      <a:pt x="1985" y="155"/>
                    </a:lnTo>
                    <a:lnTo>
                      <a:pt x="1971" y="159"/>
                    </a:lnTo>
                    <a:lnTo>
                      <a:pt x="1958" y="165"/>
                    </a:lnTo>
                    <a:lnTo>
                      <a:pt x="1925" y="159"/>
                    </a:lnTo>
                    <a:lnTo>
                      <a:pt x="1886" y="152"/>
                    </a:lnTo>
                    <a:lnTo>
                      <a:pt x="1864" y="150"/>
                    </a:lnTo>
                    <a:lnTo>
                      <a:pt x="1842" y="148"/>
                    </a:lnTo>
                    <a:lnTo>
                      <a:pt x="1817" y="145"/>
                    </a:lnTo>
                    <a:lnTo>
                      <a:pt x="1794" y="145"/>
                    </a:lnTo>
                    <a:lnTo>
                      <a:pt x="1779" y="119"/>
                    </a:lnTo>
                    <a:lnTo>
                      <a:pt x="1769" y="102"/>
                    </a:lnTo>
                    <a:lnTo>
                      <a:pt x="1765" y="92"/>
                    </a:lnTo>
                    <a:lnTo>
                      <a:pt x="1762" y="79"/>
                    </a:lnTo>
                    <a:lnTo>
                      <a:pt x="1759" y="62"/>
                    </a:lnTo>
                    <a:lnTo>
                      <a:pt x="1757" y="36"/>
                    </a:lnTo>
                    <a:lnTo>
                      <a:pt x="1767" y="28"/>
                    </a:lnTo>
                    <a:lnTo>
                      <a:pt x="1770" y="24"/>
                    </a:lnTo>
                    <a:lnTo>
                      <a:pt x="1771" y="19"/>
                    </a:lnTo>
                    <a:lnTo>
                      <a:pt x="1777" y="0"/>
                    </a:lnTo>
                    <a:lnTo>
                      <a:pt x="1760" y="5"/>
                    </a:lnTo>
                    <a:lnTo>
                      <a:pt x="1748" y="8"/>
                    </a:lnTo>
                    <a:lnTo>
                      <a:pt x="1738" y="13"/>
                    </a:lnTo>
                    <a:lnTo>
                      <a:pt x="1731" y="17"/>
                    </a:lnTo>
                    <a:lnTo>
                      <a:pt x="1723" y="22"/>
                    </a:lnTo>
                    <a:lnTo>
                      <a:pt x="1714" y="27"/>
                    </a:lnTo>
                    <a:lnTo>
                      <a:pt x="1702" y="31"/>
                    </a:lnTo>
                    <a:lnTo>
                      <a:pt x="1686" y="36"/>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59" name="Freeform 10">
                <a:extLst>
                  <a:ext uri="{FF2B5EF4-FFF2-40B4-BE49-F238E27FC236}">
                    <a16:creationId xmlns:a16="http://schemas.microsoft.com/office/drawing/2014/main" id="{25C4717A-E671-46FF-ACCA-02C44F30CFF4}"/>
                  </a:ext>
                </a:extLst>
              </p:cNvPr>
              <p:cNvSpPr>
                <a:spLocks/>
              </p:cNvSpPr>
              <p:nvPr/>
            </p:nvSpPr>
            <p:spPr bwMode="auto">
              <a:xfrm>
                <a:off x="5593779" y="4174872"/>
                <a:ext cx="1370013" cy="1249363"/>
              </a:xfrm>
              <a:custGeom>
                <a:avLst/>
                <a:gdLst>
                  <a:gd name="T0" fmla="*/ 1740 w 4312"/>
                  <a:gd name="T1" fmla="*/ 226 h 3934"/>
                  <a:gd name="T2" fmla="*/ 1498 w 4312"/>
                  <a:gd name="T3" fmla="*/ 303 h 3934"/>
                  <a:gd name="T4" fmla="*/ 1186 w 4312"/>
                  <a:gd name="T5" fmla="*/ 364 h 3934"/>
                  <a:gd name="T6" fmla="*/ 1096 w 4312"/>
                  <a:gd name="T7" fmla="*/ 454 h 3934"/>
                  <a:gd name="T8" fmla="*/ 1030 w 4312"/>
                  <a:gd name="T9" fmla="*/ 650 h 3934"/>
                  <a:gd name="T10" fmla="*/ 1095 w 4312"/>
                  <a:gd name="T11" fmla="*/ 935 h 3934"/>
                  <a:gd name="T12" fmla="*/ 866 w 4312"/>
                  <a:gd name="T13" fmla="*/ 1027 h 3934"/>
                  <a:gd name="T14" fmla="*/ 422 w 4312"/>
                  <a:gd name="T15" fmla="*/ 919 h 3934"/>
                  <a:gd name="T16" fmla="*/ 346 w 4312"/>
                  <a:gd name="T17" fmla="*/ 1014 h 3934"/>
                  <a:gd name="T18" fmla="*/ 210 w 4312"/>
                  <a:gd name="T19" fmla="*/ 1105 h 3934"/>
                  <a:gd name="T20" fmla="*/ 154 w 4312"/>
                  <a:gd name="T21" fmla="*/ 1267 h 3934"/>
                  <a:gd name="T22" fmla="*/ 128 w 4312"/>
                  <a:gd name="T23" fmla="*/ 1526 h 3934"/>
                  <a:gd name="T24" fmla="*/ 27 w 4312"/>
                  <a:gd name="T25" fmla="*/ 1781 h 3934"/>
                  <a:gd name="T26" fmla="*/ 102 w 4312"/>
                  <a:gd name="T27" fmla="*/ 1903 h 3934"/>
                  <a:gd name="T28" fmla="*/ 19 w 4312"/>
                  <a:gd name="T29" fmla="*/ 2021 h 3934"/>
                  <a:gd name="T30" fmla="*/ 119 w 4312"/>
                  <a:gd name="T31" fmla="*/ 2175 h 3934"/>
                  <a:gd name="T32" fmla="*/ 333 w 4312"/>
                  <a:gd name="T33" fmla="*/ 2196 h 3934"/>
                  <a:gd name="T34" fmla="*/ 541 w 4312"/>
                  <a:gd name="T35" fmla="*/ 2361 h 3934"/>
                  <a:gd name="T36" fmla="*/ 641 w 4312"/>
                  <a:gd name="T37" fmla="*/ 2570 h 3934"/>
                  <a:gd name="T38" fmla="*/ 838 w 4312"/>
                  <a:gd name="T39" fmla="*/ 2561 h 3934"/>
                  <a:gd name="T40" fmla="*/ 1174 w 4312"/>
                  <a:gd name="T41" fmla="*/ 2650 h 3934"/>
                  <a:gd name="T42" fmla="*/ 1174 w 4312"/>
                  <a:gd name="T43" fmla="*/ 2837 h 3934"/>
                  <a:gd name="T44" fmla="*/ 1247 w 4312"/>
                  <a:gd name="T45" fmla="*/ 3009 h 3934"/>
                  <a:gd name="T46" fmla="*/ 1442 w 4312"/>
                  <a:gd name="T47" fmla="*/ 3087 h 3934"/>
                  <a:gd name="T48" fmla="*/ 1572 w 4312"/>
                  <a:gd name="T49" fmla="*/ 3079 h 3934"/>
                  <a:gd name="T50" fmla="*/ 1818 w 4312"/>
                  <a:gd name="T51" fmla="*/ 3222 h 3934"/>
                  <a:gd name="T52" fmla="*/ 1694 w 4312"/>
                  <a:gd name="T53" fmla="*/ 3462 h 3934"/>
                  <a:gd name="T54" fmla="*/ 1578 w 4312"/>
                  <a:gd name="T55" fmla="*/ 3617 h 3934"/>
                  <a:gd name="T56" fmla="*/ 1631 w 4312"/>
                  <a:gd name="T57" fmla="*/ 3782 h 3934"/>
                  <a:gd name="T58" fmla="*/ 1823 w 4312"/>
                  <a:gd name="T59" fmla="*/ 3898 h 3934"/>
                  <a:gd name="T60" fmla="*/ 1985 w 4312"/>
                  <a:gd name="T61" fmla="*/ 3860 h 3934"/>
                  <a:gd name="T62" fmla="*/ 2122 w 4312"/>
                  <a:gd name="T63" fmla="*/ 3889 h 3934"/>
                  <a:gd name="T64" fmla="*/ 2302 w 4312"/>
                  <a:gd name="T65" fmla="*/ 3767 h 3934"/>
                  <a:gd name="T66" fmla="*/ 2515 w 4312"/>
                  <a:gd name="T67" fmla="*/ 3704 h 3934"/>
                  <a:gd name="T68" fmla="*/ 2602 w 4312"/>
                  <a:gd name="T69" fmla="*/ 3610 h 3934"/>
                  <a:gd name="T70" fmla="*/ 2883 w 4312"/>
                  <a:gd name="T71" fmla="*/ 3627 h 3934"/>
                  <a:gd name="T72" fmla="*/ 3048 w 4312"/>
                  <a:gd name="T73" fmla="*/ 3632 h 3934"/>
                  <a:gd name="T74" fmla="*/ 3448 w 4312"/>
                  <a:gd name="T75" fmla="*/ 3555 h 3934"/>
                  <a:gd name="T76" fmla="*/ 3687 w 4312"/>
                  <a:gd name="T77" fmla="*/ 3365 h 3934"/>
                  <a:gd name="T78" fmla="*/ 3610 w 4312"/>
                  <a:gd name="T79" fmla="*/ 3266 h 3934"/>
                  <a:gd name="T80" fmla="*/ 3733 w 4312"/>
                  <a:gd name="T81" fmla="*/ 3100 h 3934"/>
                  <a:gd name="T82" fmla="*/ 3719 w 4312"/>
                  <a:gd name="T83" fmla="*/ 2820 h 3934"/>
                  <a:gd name="T84" fmla="*/ 3814 w 4312"/>
                  <a:gd name="T85" fmla="*/ 2611 h 3934"/>
                  <a:gd name="T86" fmla="*/ 4026 w 4312"/>
                  <a:gd name="T87" fmla="*/ 2428 h 3934"/>
                  <a:gd name="T88" fmla="*/ 4131 w 4312"/>
                  <a:gd name="T89" fmla="*/ 2170 h 3934"/>
                  <a:gd name="T90" fmla="*/ 4185 w 4312"/>
                  <a:gd name="T91" fmla="*/ 1916 h 3934"/>
                  <a:gd name="T92" fmla="*/ 4222 w 4312"/>
                  <a:gd name="T93" fmla="*/ 1767 h 3934"/>
                  <a:gd name="T94" fmla="*/ 4239 w 4312"/>
                  <a:gd name="T95" fmla="*/ 1639 h 3934"/>
                  <a:gd name="T96" fmla="*/ 4271 w 4312"/>
                  <a:gd name="T97" fmla="*/ 1467 h 3934"/>
                  <a:gd name="T98" fmla="*/ 4127 w 4312"/>
                  <a:gd name="T99" fmla="*/ 1314 h 3934"/>
                  <a:gd name="T100" fmla="*/ 3940 w 4312"/>
                  <a:gd name="T101" fmla="*/ 1150 h 3934"/>
                  <a:gd name="T102" fmla="*/ 3763 w 4312"/>
                  <a:gd name="T103" fmla="*/ 1010 h 3934"/>
                  <a:gd name="T104" fmla="*/ 3579 w 4312"/>
                  <a:gd name="T105" fmla="*/ 927 h 3934"/>
                  <a:gd name="T106" fmla="*/ 3350 w 4312"/>
                  <a:gd name="T107" fmla="*/ 776 h 3934"/>
                  <a:gd name="T108" fmla="*/ 3209 w 4312"/>
                  <a:gd name="T109" fmla="*/ 784 h 3934"/>
                  <a:gd name="T110" fmla="*/ 3041 w 4312"/>
                  <a:gd name="T111" fmla="*/ 878 h 3934"/>
                  <a:gd name="T112" fmla="*/ 2848 w 4312"/>
                  <a:gd name="T113" fmla="*/ 740 h 3934"/>
                  <a:gd name="T114" fmla="*/ 2669 w 4312"/>
                  <a:gd name="T115" fmla="*/ 525 h 3934"/>
                  <a:gd name="T116" fmla="*/ 2638 w 4312"/>
                  <a:gd name="T117" fmla="*/ 416 h 3934"/>
                  <a:gd name="T118" fmla="*/ 2483 w 4312"/>
                  <a:gd name="T119" fmla="*/ 348 h 3934"/>
                  <a:gd name="T120" fmla="*/ 2173 w 4312"/>
                  <a:gd name="T121" fmla="*/ 237 h 3934"/>
                  <a:gd name="T122" fmla="*/ 2040 w 4312"/>
                  <a:gd name="T123" fmla="*/ 70 h 3934"/>
                  <a:gd name="T124" fmla="*/ 1881 w 4312"/>
                  <a:gd name="T125" fmla="*/ 26 h 3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312" h="3934">
                    <a:moveTo>
                      <a:pt x="1760" y="36"/>
                    </a:moveTo>
                    <a:lnTo>
                      <a:pt x="1760" y="44"/>
                    </a:lnTo>
                    <a:lnTo>
                      <a:pt x="1760" y="53"/>
                    </a:lnTo>
                    <a:lnTo>
                      <a:pt x="1760" y="61"/>
                    </a:lnTo>
                    <a:lnTo>
                      <a:pt x="1760" y="70"/>
                    </a:lnTo>
                    <a:lnTo>
                      <a:pt x="1751" y="70"/>
                    </a:lnTo>
                    <a:lnTo>
                      <a:pt x="1741" y="70"/>
                    </a:lnTo>
                    <a:lnTo>
                      <a:pt x="1732" y="70"/>
                    </a:lnTo>
                    <a:lnTo>
                      <a:pt x="1723" y="70"/>
                    </a:lnTo>
                    <a:lnTo>
                      <a:pt x="1741" y="101"/>
                    </a:lnTo>
                    <a:lnTo>
                      <a:pt x="1757" y="125"/>
                    </a:lnTo>
                    <a:lnTo>
                      <a:pt x="1764" y="139"/>
                    </a:lnTo>
                    <a:lnTo>
                      <a:pt x="1769" y="155"/>
                    </a:lnTo>
                    <a:lnTo>
                      <a:pt x="1774" y="174"/>
                    </a:lnTo>
                    <a:lnTo>
                      <a:pt x="1777" y="197"/>
                    </a:lnTo>
                    <a:lnTo>
                      <a:pt x="1761" y="208"/>
                    </a:lnTo>
                    <a:lnTo>
                      <a:pt x="1750" y="217"/>
                    </a:lnTo>
                    <a:lnTo>
                      <a:pt x="1740" y="226"/>
                    </a:lnTo>
                    <a:lnTo>
                      <a:pt x="1732" y="233"/>
                    </a:lnTo>
                    <a:lnTo>
                      <a:pt x="1723" y="239"/>
                    </a:lnTo>
                    <a:lnTo>
                      <a:pt x="1710" y="245"/>
                    </a:lnTo>
                    <a:lnTo>
                      <a:pt x="1692" y="249"/>
                    </a:lnTo>
                    <a:lnTo>
                      <a:pt x="1667" y="253"/>
                    </a:lnTo>
                    <a:lnTo>
                      <a:pt x="1667" y="244"/>
                    </a:lnTo>
                    <a:lnTo>
                      <a:pt x="1667" y="234"/>
                    </a:lnTo>
                    <a:lnTo>
                      <a:pt x="1645" y="234"/>
                    </a:lnTo>
                    <a:lnTo>
                      <a:pt x="1623" y="234"/>
                    </a:lnTo>
                    <a:lnTo>
                      <a:pt x="1601" y="234"/>
                    </a:lnTo>
                    <a:lnTo>
                      <a:pt x="1578" y="234"/>
                    </a:lnTo>
                    <a:lnTo>
                      <a:pt x="1573" y="253"/>
                    </a:lnTo>
                    <a:lnTo>
                      <a:pt x="1568" y="270"/>
                    </a:lnTo>
                    <a:lnTo>
                      <a:pt x="1564" y="289"/>
                    </a:lnTo>
                    <a:lnTo>
                      <a:pt x="1560" y="306"/>
                    </a:lnTo>
                    <a:lnTo>
                      <a:pt x="1537" y="306"/>
                    </a:lnTo>
                    <a:lnTo>
                      <a:pt x="1516" y="305"/>
                    </a:lnTo>
                    <a:lnTo>
                      <a:pt x="1498" y="303"/>
                    </a:lnTo>
                    <a:lnTo>
                      <a:pt x="1481" y="300"/>
                    </a:lnTo>
                    <a:lnTo>
                      <a:pt x="1449" y="295"/>
                    </a:lnTo>
                    <a:lnTo>
                      <a:pt x="1415" y="288"/>
                    </a:lnTo>
                    <a:lnTo>
                      <a:pt x="1415" y="297"/>
                    </a:lnTo>
                    <a:lnTo>
                      <a:pt x="1415" y="306"/>
                    </a:lnTo>
                    <a:lnTo>
                      <a:pt x="1415" y="316"/>
                    </a:lnTo>
                    <a:lnTo>
                      <a:pt x="1415" y="325"/>
                    </a:lnTo>
                    <a:lnTo>
                      <a:pt x="1402" y="326"/>
                    </a:lnTo>
                    <a:lnTo>
                      <a:pt x="1387" y="327"/>
                    </a:lnTo>
                    <a:lnTo>
                      <a:pt x="1372" y="331"/>
                    </a:lnTo>
                    <a:lnTo>
                      <a:pt x="1356" y="334"/>
                    </a:lnTo>
                    <a:lnTo>
                      <a:pt x="1322" y="342"/>
                    </a:lnTo>
                    <a:lnTo>
                      <a:pt x="1287" y="350"/>
                    </a:lnTo>
                    <a:lnTo>
                      <a:pt x="1254" y="359"/>
                    </a:lnTo>
                    <a:lnTo>
                      <a:pt x="1224" y="363"/>
                    </a:lnTo>
                    <a:lnTo>
                      <a:pt x="1210" y="366"/>
                    </a:lnTo>
                    <a:lnTo>
                      <a:pt x="1197" y="366"/>
                    </a:lnTo>
                    <a:lnTo>
                      <a:pt x="1186" y="364"/>
                    </a:lnTo>
                    <a:lnTo>
                      <a:pt x="1178" y="362"/>
                    </a:lnTo>
                    <a:lnTo>
                      <a:pt x="1174" y="357"/>
                    </a:lnTo>
                    <a:lnTo>
                      <a:pt x="1164" y="346"/>
                    </a:lnTo>
                    <a:lnTo>
                      <a:pt x="1153" y="333"/>
                    </a:lnTo>
                    <a:lnTo>
                      <a:pt x="1142" y="325"/>
                    </a:lnTo>
                    <a:lnTo>
                      <a:pt x="1142" y="339"/>
                    </a:lnTo>
                    <a:lnTo>
                      <a:pt x="1142" y="353"/>
                    </a:lnTo>
                    <a:lnTo>
                      <a:pt x="1142" y="366"/>
                    </a:lnTo>
                    <a:lnTo>
                      <a:pt x="1142" y="380"/>
                    </a:lnTo>
                    <a:lnTo>
                      <a:pt x="1133" y="380"/>
                    </a:lnTo>
                    <a:lnTo>
                      <a:pt x="1124" y="380"/>
                    </a:lnTo>
                    <a:lnTo>
                      <a:pt x="1116" y="380"/>
                    </a:lnTo>
                    <a:lnTo>
                      <a:pt x="1107" y="380"/>
                    </a:lnTo>
                    <a:lnTo>
                      <a:pt x="1107" y="397"/>
                    </a:lnTo>
                    <a:lnTo>
                      <a:pt x="1107" y="416"/>
                    </a:lnTo>
                    <a:lnTo>
                      <a:pt x="1107" y="433"/>
                    </a:lnTo>
                    <a:lnTo>
                      <a:pt x="1107" y="452"/>
                    </a:lnTo>
                    <a:lnTo>
                      <a:pt x="1096" y="454"/>
                    </a:lnTo>
                    <a:lnTo>
                      <a:pt x="1088" y="457"/>
                    </a:lnTo>
                    <a:lnTo>
                      <a:pt x="1080" y="461"/>
                    </a:lnTo>
                    <a:lnTo>
                      <a:pt x="1073" y="464"/>
                    </a:lnTo>
                    <a:lnTo>
                      <a:pt x="1061" y="471"/>
                    </a:lnTo>
                    <a:lnTo>
                      <a:pt x="1053" y="478"/>
                    </a:lnTo>
                    <a:lnTo>
                      <a:pt x="1044" y="486"/>
                    </a:lnTo>
                    <a:lnTo>
                      <a:pt x="1032" y="493"/>
                    </a:lnTo>
                    <a:lnTo>
                      <a:pt x="1025" y="497"/>
                    </a:lnTo>
                    <a:lnTo>
                      <a:pt x="1018" y="499"/>
                    </a:lnTo>
                    <a:lnTo>
                      <a:pt x="1009" y="503"/>
                    </a:lnTo>
                    <a:lnTo>
                      <a:pt x="997" y="506"/>
                    </a:lnTo>
                    <a:lnTo>
                      <a:pt x="994" y="539"/>
                    </a:lnTo>
                    <a:lnTo>
                      <a:pt x="989" y="570"/>
                    </a:lnTo>
                    <a:lnTo>
                      <a:pt x="984" y="601"/>
                    </a:lnTo>
                    <a:lnTo>
                      <a:pt x="980" y="633"/>
                    </a:lnTo>
                    <a:lnTo>
                      <a:pt x="999" y="639"/>
                    </a:lnTo>
                    <a:lnTo>
                      <a:pt x="1016" y="644"/>
                    </a:lnTo>
                    <a:lnTo>
                      <a:pt x="1030" y="650"/>
                    </a:lnTo>
                    <a:lnTo>
                      <a:pt x="1044" y="656"/>
                    </a:lnTo>
                    <a:lnTo>
                      <a:pt x="1057" y="661"/>
                    </a:lnTo>
                    <a:lnTo>
                      <a:pt x="1075" y="665"/>
                    </a:lnTo>
                    <a:lnTo>
                      <a:pt x="1097" y="668"/>
                    </a:lnTo>
                    <a:lnTo>
                      <a:pt x="1125" y="669"/>
                    </a:lnTo>
                    <a:lnTo>
                      <a:pt x="1126" y="697"/>
                    </a:lnTo>
                    <a:lnTo>
                      <a:pt x="1128" y="723"/>
                    </a:lnTo>
                    <a:lnTo>
                      <a:pt x="1131" y="751"/>
                    </a:lnTo>
                    <a:lnTo>
                      <a:pt x="1133" y="778"/>
                    </a:lnTo>
                    <a:lnTo>
                      <a:pt x="1135" y="805"/>
                    </a:lnTo>
                    <a:lnTo>
                      <a:pt x="1138" y="833"/>
                    </a:lnTo>
                    <a:lnTo>
                      <a:pt x="1140" y="859"/>
                    </a:lnTo>
                    <a:lnTo>
                      <a:pt x="1142" y="887"/>
                    </a:lnTo>
                    <a:lnTo>
                      <a:pt x="1135" y="892"/>
                    </a:lnTo>
                    <a:lnTo>
                      <a:pt x="1127" y="899"/>
                    </a:lnTo>
                    <a:lnTo>
                      <a:pt x="1118" y="908"/>
                    </a:lnTo>
                    <a:lnTo>
                      <a:pt x="1109" y="918"/>
                    </a:lnTo>
                    <a:lnTo>
                      <a:pt x="1095" y="935"/>
                    </a:lnTo>
                    <a:lnTo>
                      <a:pt x="1089" y="942"/>
                    </a:lnTo>
                    <a:lnTo>
                      <a:pt x="1066" y="942"/>
                    </a:lnTo>
                    <a:lnTo>
                      <a:pt x="1042" y="942"/>
                    </a:lnTo>
                    <a:lnTo>
                      <a:pt x="1020" y="942"/>
                    </a:lnTo>
                    <a:lnTo>
                      <a:pt x="997" y="942"/>
                    </a:lnTo>
                    <a:lnTo>
                      <a:pt x="975" y="942"/>
                    </a:lnTo>
                    <a:lnTo>
                      <a:pt x="952" y="942"/>
                    </a:lnTo>
                    <a:lnTo>
                      <a:pt x="930" y="942"/>
                    </a:lnTo>
                    <a:lnTo>
                      <a:pt x="907" y="942"/>
                    </a:lnTo>
                    <a:lnTo>
                      <a:pt x="907" y="950"/>
                    </a:lnTo>
                    <a:lnTo>
                      <a:pt x="907" y="961"/>
                    </a:lnTo>
                    <a:lnTo>
                      <a:pt x="897" y="961"/>
                    </a:lnTo>
                    <a:lnTo>
                      <a:pt x="889" y="961"/>
                    </a:lnTo>
                    <a:lnTo>
                      <a:pt x="889" y="978"/>
                    </a:lnTo>
                    <a:lnTo>
                      <a:pt x="889" y="997"/>
                    </a:lnTo>
                    <a:lnTo>
                      <a:pt x="889" y="1014"/>
                    </a:lnTo>
                    <a:lnTo>
                      <a:pt x="889" y="1031"/>
                    </a:lnTo>
                    <a:lnTo>
                      <a:pt x="866" y="1027"/>
                    </a:lnTo>
                    <a:lnTo>
                      <a:pt x="844" y="1022"/>
                    </a:lnTo>
                    <a:lnTo>
                      <a:pt x="821" y="1017"/>
                    </a:lnTo>
                    <a:lnTo>
                      <a:pt x="797" y="1014"/>
                    </a:lnTo>
                    <a:lnTo>
                      <a:pt x="797" y="1005"/>
                    </a:lnTo>
                    <a:lnTo>
                      <a:pt x="797" y="995"/>
                    </a:lnTo>
                    <a:lnTo>
                      <a:pt x="797" y="987"/>
                    </a:lnTo>
                    <a:lnTo>
                      <a:pt x="797" y="978"/>
                    </a:lnTo>
                    <a:lnTo>
                      <a:pt x="752" y="973"/>
                    </a:lnTo>
                    <a:lnTo>
                      <a:pt x="708" y="969"/>
                    </a:lnTo>
                    <a:lnTo>
                      <a:pt x="663" y="964"/>
                    </a:lnTo>
                    <a:lnTo>
                      <a:pt x="617" y="959"/>
                    </a:lnTo>
                    <a:lnTo>
                      <a:pt x="572" y="955"/>
                    </a:lnTo>
                    <a:lnTo>
                      <a:pt x="527" y="950"/>
                    </a:lnTo>
                    <a:lnTo>
                      <a:pt x="482" y="945"/>
                    </a:lnTo>
                    <a:lnTo>
                      <a:pt x="435" y="942"/>
                    </a:lnTo>
                    <a:lnTo>
                      <a:pt x="435" y="933"/>
                    </a:lnTo>
                    <a:lnTo>
                      <a:pt x="435" y="924"/>
                    </a:lnTo>
                    <a:lnTo>
                      <a:pt x="422" y="919"/>
                    </a:lnTo>
                    <a:lnTo>
                      <a:pt x="408" y="915"/>
                    </a:lnTo>
                    <a:lnTo>
                      <a:pt x="396" y="911"/>
                    </a:lnTo>
                    <a:lnTo>
                      <a:pt x="382" y="907"/>
                    </a:lnTo>
                    <a:lnTo>
                      <a:pt x="382" y="915"/>
                    </a:lnTo>
                    <a:lnTo>
                      <a:pt x="382" y="923"/>
                    </a:lnTo>
                    <a:lnTo>
                      <a:pt x="382" y="933"/>
                    </a:lnTo>
                    <a:lnTo>
                      <a:pt x="382" y="942"/>
                    </a:lnTo>
                    <a:lnTo>
                      <a:pt x="391" y="942"/>
                    </a:lnTo>
                    <a:lnTo>
                      <a:pt x="399" y="942"/>
                    </a:lnTo>
                    <a:lnTo>
                      <a:pt x="403" y="948"/>
                    </a:lnTo>
                    <a:lnTo>
                      <a:pt x="404" y="954"/>
                    </a:lnTo>
                    <a:lnTo>
                      <a:pt x="405" y="959"/>
                    </a:lnTo>
                    <a:lnTo>
                      <a:pt x="405" y="964"/>
                    </a:lnTo>
                    <a:lnTo>
                      <a:pt x="403" y="974"/>
                    </a:lnTo>
                    <a:lnTo>
                      <a:pt x="399" y="985"/>
                    </a:lnTo>
                    <a:lnTo>
                      <a:pt x="389" y="1001"/>
                    </a:lnTo>
                    <a:lnTo>
                      <a:pt x="382" y="1014"/>
                    </a:lnTo>
                    <a:lnTo>
                      <a:pt x="346" y="1014"/>
                    </a:lnTo>
                    <a:lnTo>
                      <a:pt x="308" y="1014"/>
                    </a:lnTo>
                    <a:lnTo>
                      <a:pt x="272" y="1014"/>
                    </a:lnTo>
                    <a:lnTo>
                      <a:pt x="238" y="1014"/>
                    </a:lnTo>
                    <a:lnTo>
                      <a:pt x="238" y="1022"/>
                    </a:lnTo>
                    <a:lnTo>
                      <a:pt x="238" y="1031"/>
                    </a:lnTo>
                    <a:lnTo>
                      <a:pt x="246" y="1031"/>
                    </a:lnTo>
                    <a:lnTo>
                      <a:pt x="255" y="1031"/>
                    </a:lnTo>
                    <a:lnTo>
                      <a:pt x="255" y="1045"/>
                    </a:lnTo>
                    <a:lnTo>
                      <a:pt x="255" y="1059"/>
                    </a:lnTo>
                    <a:lnTo>
                      <a:pt x="255" y="1073"/>
                    </a:lnTo>
                    <a:lnTo>
                      <a:pt x="255" y="1087"/>
                    </a:lnTo>
                    <a:lnTo>
                      <a:pt x="241" y="1087"/>
                    </a:lnTo>
                    <a:lnTo>
                      <a:pt x="227" y="1087"/>
                    </a:lnTo>
                    <a:lnTo>
                      <a:pt x="213" y="1087"/>
                    </a:lnTo>
                    <a:lnTo>
                      <a:pt x="200" y="1087"/>
                    </a:lnTo>
                    <a:lnTo>
                      <a:pt x="200" y="1096"/>
                    </a:lnTo>
                    <a:lnTo>
                      <a:pt x="200" y="1105"/>
                    </a:lnTo>
                    <a:lnTo>
                      <a:pt x="210" y="1105"/>
                    </a:lnTo>
                    <a:lnTo>
                      <a:pt x="218" y="1105"/>
                    </a:lnTo>
                    <a:lnTo>
                      <a:pt x="223" y="1132"/>
                    </a:lnTo>
                    <a:lnTo>
                      <a:pt x="227" y="1159"/>
                    </a:lnTo>
                    <a:lnTo>
                      <a:pt x="232" y="1187"/>
                    </a:lnTo>
                    <a:lnTo>
                      <a:pt x="238" y="1214"/>
                    </a:lnTo>
                    <a:lnTo>
                      <a:pt x="230" y="1218"/>
                    </a:lnTo>
                    <a:lnTo>
                      <a:pt x="223" y="1224"/>
                    </a:lnTo>
                    <a:lnTo>
                      <a:pt x="218" y="1229"/>
                    </a:lnTo>
                    <a:lnTo>
                      <a:pt x="213" y="1235"/>
                    </a:lnTo>
                    <a:lnTo>
                      <a:pt x="206" y="1244"/>
                    </a:lnTo>
                    <a:lnTo>
                      <a:pt x="200" y="1249"/>
                    </a:lnTo>
                    <a:lnTo>
                      <a:pt x="187" y="1249"/>
                    </a:lnTo>
                    <a:lnTo>
                      <a:pt x="173" y="1249"/>
                    </a:lnTo>
                    <a:lnTo>
                      <a:pt x="160" y="1249"/>
                    </a:lnTo>
                    <a:lnTo>
                      <a:pt x="146" y="1249"/>
                    </a:lnTo>
                    <a:lnTo>
                      <a:pt x="146" y="1259"/>
                    </a:lnTo>
                    <a:lnTo>
                      <a:pt x="146" y="1267"/>
                    </a:lnTo>
                    <a:lnTo>
                      <a:pt x="154" y="1267"/>
                    </a:lnTo>
                    <a:lnTo>
                      <a:pt x="164" y="1267"/>
                    </a:lnTo>
                    <a:lnTo>
                      <a:pt x="168" y="1300"/>
                    </a:lnTo>
                    <a:lnTo>
                      <a:pt x="173" y="1331"/>
                    </a:lnTo>
                    <a:lnTo>
                      <a:pt x="177" y="1364"/>
                    </a:lnTo>
                    <a:lnTo>
                      <a:pt x="182" y="1396"/>
                    </a:lnTo>
                    <a:lnTo>
                      <a:pt x="173" y="1400"/>
                    </a:lnTo>
                    <a:lnTo>
                      <a:pt x="163" y="1404"/>
                    </a:lnTo>
                    <a:lnTo>
                      <a:pt x="154" y="1409"/>
                    </a:lnTo>
                    <a:lnTo>
                      <a:pt x="146" y="1414"/>
                    </a:lnTo>
                    <a:lnTo>
                      <a:pt x="146" y="1431"/>
                    </a:lnTo>
                    <a:lnTo>
                      <a:pt x="146" y="1450"/>
                    </a:lnTo>
                    <a:lnTo>
                      <a:pt x="146" y="1468"/>
                    </a:lnTo>
                    <a:lnTo>
                      <a:pt x="146" y="1486"/>
                    </a:lnTo>
                    <a:lnTo>
                      <a:pt x="137" y="1486"/>
                    </a:lnTo>
                    <a:lnTo>
                      <a:pt x="128" y="1486"/>
                    </a:lnTo>
                    <a:lnTo>
                      <a:pt x="128" y="1500"/>
                    </a:lnTo>
                    <a:lnTo>
                      <a:pt x="128" y="1514"/>
                    </a:lnTo>
                    <a:lnTo>
                      <a:pt x="128" y="1526"/>
                    </a:lnTo>
                    <a:lnTo>
                      <a:pt x="128" y="1540"/>
                    </a:lnTo>
                    <a:lnTo>
                      <a:pt x="119" y="1545"/>
                    </a:lnTo>
                    <a:lnTo>
                      <a:pt x="110" y="1550"/>
                    </a:lnTo>
                    <a:lnTo>
                      <a:pt x="101" y="1554"/>
                    </a:lnTo>
                    <a:lnTo>
                      <a:pt x="91" y="1559"/>
                    </a:lnTo>
                    <a:lnTo>
                      <a:pt x="91" y="1581"/>
                    </a:lnTo>
                    <a:lnTo>
                      <a:pt x="91" y="1604"/>
                    </a:lnTo>
                    <a:lnTo>
                      <a:pt x="91" y="1626"/>
                    </a:lnTo>
                    <a:lnTo>
                      <a:pt x="91" y="1650"/>
                    </a:lnTo>
                    <a:lnTo>
                      <a:pt x="82" y="1654"/>
                    </a:lnTo>
                    <a:lnTo>
                      <a:pt x="73" y="1659"/>
                    </a:lnTo>
                    <a:lnTo>
                      <a:pt x="63" y="1664"/>
                    </a:lnTo>
                    <a:lnTo>
                      <a:pt x="54" y="1667"/>
                    </a:lnTo>
                    <a:lnTo>
                      <a:pt x="51" y="1695"/>
                    </a:lnTo>
                    <a:lnTo>
                      <a:pt x="46" y="1722"/>
                    </a:lnTo>
                    <a:lnTo>
                      <a:pt x="41" y="1750"/>
                    </a:lnTo>
                    <a:lnTo>
                      <a:pt x="37" y="1777"/>
                    </a:lnTo>
                    <a:lnTo>
                      <a:pt x="27" y="1781"/>
                    </a:lnTo>
                    <a:lnTo>
                      <a:pt x="18" y="1784"/>
                    </a:lnTo>
                    <a:lnTo>
                      <a:pt x="9" y="1789"/>
                    </a:lnTo>
                    <a:lnTo>
                      <a:pt x="0" y="1795"/>
                    </a:lnTo>
                    <a:lnTo>
                      <a:pt x="0" y="1803"/>
                    </a:lnTo>
                    <a:lnTo>
                      <a:pt x="0" y="1812"/>
                    </a:lnTo>
                    <a:lnTo>
                      <a:pt x="10" y="1812"/>
                    </a:lnTo>
                    <a:lnTo>
                      <a:pt x="19" y="1812"/>
                    </a:lnTo>
                    <a:lnTo>
                      <a:pt x="27" y="1825"/>
                    </a:lnTo>
                    <a:lnTo>
                      <a:pt x="36" y="1835"/>
                    </a:lnTo>
                    <a:lnTo>
                      <a:pt x="43" y="1845"/>
                    </a:lnTo>
                    <a:lnTo>
                      <a:pt x="50" y="1853"/>
                    </a:lnTo>
                    <a:lnTo>
                      <a:pt x="56" y="1862"/>
                    </a:lnTo>
                    <a:lnTo>
                      <a:pt x="62" y="1873"/>
                    </a:lnTo>
                    <a:lnTo>
                      <a:pt x="68" y="1885"/>
                    </a:lnTo>
                    <a:lnTo>
                      <a:pt x="74" y="1903"/>
                    </a:lnTo>
                    <a:lnTo>
                      <a:pt x="83" y="1903"/>
                    </a:lnTo>
                    <a:lnTo>
                      <a:pt x="92" y="1903"/>
                    </a:lnTo>
                    <a:lnTo>
                      <a:pt x="102" y="1903"/>
                    </a:lnTo>
                    <a:lnTo>
                      <a:pt x="111" y="1903"/>
                    </a:lnTo>
                    <a:lnTo>
                      <a:pt x="108" y="1927"/>
                    </a:lnTo>
                    <a:lnTo>
                      <a:pt x="106" y="1946"/>
                    </a:lnTo>
                    <a:lnTo>
                      <a:pt x="105" y="1954"/>
                    </a:lnTo>
                    <a:lnTo>
                      <a:pt x="102" y="1961"/>
                    </a:lnTo>
                    <a:lnTo>
                      <a:pt x="97" y="1968"/>
                    </a:lnTo>
                    <a:lnTo>
                      <a:pt x="91" y="1975"/>
                    </a:lnTo>
                    <a:lnTo>
                      <a:pt x="82" y="1975"/>
                    </a:lnTo>
                    <a:lnTo>
                      <a:pt x="73" y="1975"/>
                    </a:lnTo>
                    <a:lnTo>
                      <a:pt x="63" y="1975"/>
                    </a:lnTo>
                    <a:lnTo>
                      <a:pt x="54" y="1975"/>
                    </a:lnTo>
                    <a:lnTo>
                      <a:pt x="47" y="1984"/>
                    </a:lnTo>
                    <a:lnTo>
                      <a:pt x="41" y="1994"/>
                    </a:lnTo>
                    <a:lnTo>
                      <a:pt x="38" y="1998"/>
                    </a:lnTo>
                    <a:lnTo>
                      <a:pt x="33" y="2003"/>
                    </a:lnTo>
                    <a:lnTo>
                      <a:pt x="27" y="2007"/>
                    </a:lnTo>
                    <a:lnTo>
                      <a:pt x="19" y="2012"/>
                    </a:lnTo>
                    <a:lnTo>
                      <a:pt x="19" y="2021"/>
                    </a:lnTo>
                    <a:lnTo>
                      <a:pt x="19" y="2030"/>
                    </a:lnTo>
                    <a:lnTo>
                      <a:pt x="33" y="2034"/>
                    </a:lnTo>
                    <a:lnTo>
                      <a:pt x="46" y="2039"/>
                    </a:lnTo>
                    <a:lnTo>
                      <a:pt x="60" y="2043"/>
                    </a:lnTo>
                    <a:lnTo>
                      <a:pt x="74" y="2048"/>
                    </a:lnTo>
                    <a:lnTo>
                      <a:pt x="74" y="2062"/>
                    </a:lnTo>
                    <a:lnTo>
                      <a:pt x="74" y="2075"/>
                    </a:lnTo>
                    <a:lnTo>
                      <a:pt x="74" y="2089"/>
                    </a:lnTo>
                    <a:lnTo>
                      <a:pt x="74" y="2102"/>
                    </a:lnTo>
                    <a:lnTo>
                      <a:pt x="82" y="2102"/>
                    </a:lnTo>
                    <a:lnTo>
                      <a:pt x="91" y="2102"/>
                    </a:lnTo>
                    <a:lnTo>
                      <a:pt x="96" y="2111"/>
                    </a:lnTo>
                    <a:lnTo>
                      <a:pt x="99" y="2119"/>
                    </a:lnTo>
                    <a:lnTo>
                      <a:pt x="103" y="2126"/>
                    </a:lnTo>
                    <a:lnTo>
                      <a:pt x="104" y="2133"/>
                    </a:lnTo>
                    <a:lnTo>
                      <a:pt x="108" y="2150"/>
                    </a:lnTo>
                    <a:lnTo>
                      <a:pt x="111" y="2175"/>
                    </a:lnTo>
                    <a:lnTo>
                      <a:pt x="119" y="2175"/>
                    </a:lnTo>
                    <a:lnTo>
                      <a:pt x="128" y="2175"/>
                    </a:lnTo>
                    <a:lnTo>
                      <a:pt x="137" y="2175"/>
                    </a:lnTo>
                    <a:lnTo>
                      <a:pt x="146" y="2175"/>
                    </a:lnTo>
                    <a:lnTo>
                      <a:pt x="146" y="2184"/>
                    </a:lnTo>
                    <a:lnTo>
                      <a:pt x="146" y="2193"/>
                    </a:lnTo>
                    <a:lnTo>
                      <a:pt x="146" y="2203"/>
                    </a:lnTo>
                    <a:lnTo>
                      <a:pt x="146" y="2213"/>
                    </a:lnTo>
                    <a:lnTo>
                      <a:pt x="159" y="2220"/>
                    </a:lnTo>
                    <a:lnTo>
                      <a:pt x="167" y="2226"/>
                    </a:lnTo>
                    <a:lnTo>
                      <a:pt x="174" y="2234"/>
                    </a:lnTo>
                    <a:lnTo>
                      <a:pt x="182" y="2248"/>
                    </a:lnTo>
                    <a:lnTo>
                      <a:pt x="203" y="2238"/>
                    </a:lnTo>
                    <a:lnTo>
                      <a:pt x="223" y="2228"/>
                    </a:lnTo>
                    <a:lnTo>
                      <a:pt x="242" y="2220"/>
                    </a:lnTo>
                    <a:lnTo>
                      <a:pt x="262" y="2212"/>
                    </a:lnTo>
                    <a:lnTo>
                      <a:pt x="284" y="2205"/>
                    </a:lnTo>
                    <a:lnTo>
                      <a:pt x="307" y="2199"/>
                    </a:lnTo>
                    <a:lnTo>
                      <a:pt x="333" y="2196"/>
                    </a:lnTo>
                    <a:lnTo>
                      <a:pt x="362" y="2192"/>
                    </a:lnTo>
                    <a:lnTo>
                      <a:pt x="368" y="2215"/>
                    </a:lnTo>
                    <a:lnTo>
                      <a:pt x="372" y="2238"/>
                    </a:lnTo>
                    <a:lnTo>
                      <a:pt x="377" y="2261"/>
                    </a:lnTo>
                    <a:lnTo>
                      <a:pt x="382" y="2284"/>
                    </a:lnTo>
                    <a:lnTo>
                      <a:pt x="391" y="2284"/>
                    </a:lnTo>
                    <a:lnTo>
                      <a:pt x="399" y="2284"/>
                    </a:lnTo>
                    <a:lnTo>
                      <a:pt x="405" y="2289"/>
                    </a:lnTo>
                    <a:lnTo>
                      <a:pt x="411" y="2293"/>
                    </a:lnTo>
                    <a:lnTo>
                      <a:pt x="419" y="2298"/>
                    </a:lnTo>
                    <a:lnTo>
                      <a:pt x="427" y="2303"/>
                    </a:lnTo>
                    <a:lnTo>
                      <a:pt x="446" y="2311"/>
                    </a:lnTo>
                    <a:lnTo>
                      <a:pt x="465" y="2318"/>
                    </a:lnTo>
                    <a:lnTo>
                      <a:pt x="486" y="2325"/>
                    </a:lnTo>
                    <a:lnTo>
                      <a:pt x="507" y="2329"/>
                    </a:lnTo>
                    <a:lnTo>
                      <a:pt x="527" y="2334"/>
                    </a:lnTo>
                    <a:lnTo>
                      <a:pt x="545" y="2337"/>
                    </a:lnTo>
                    <a:lnTo>
                      <a:pt x="541" y="2361"/>
                    </a:lnTo>
                    <a:lnTo>
                      <a:pt x="535" y="2383"/>
                    </a:lnTo>
                    <a:lnTo>
                      <a:pt x="530" y="2406"/>
                    </a:lnTo>
                    <a:lnTo>
                      <a:pt x="526" y="2429"/>
                    </a:lnTo>
                    <a:lnTo>
                      <a:pt x="538" y="2433"/>
                    </a:lnTo>
                    <a:lnTo>
                      <a:pt x="550" y="2436"/>
                    </a:lnTo>
                    <a:lnTo>
                      <a:pt x="560" y="2441"/>
                    </a:lnTo>
                    <a:lnTo>
                      <a:pt x="570" y="2447"/>
                    </a:lnTo>
                    <a:lnTo>
                      <a:pt x="578" y="2453"/>
                    </a:lnTo>
                    <a:lnTo>
                      <a:pt x="585" y="2459"/>
                    </a:lnTo>
                    <a:lnTo>
                      <a:pt x="592" y="2468"/>
                    </a:lnTo>
                    <a:lnTo>
                      <a:pt x="598" y="2476"/>
                    </a:lnTo>
                    <a:lnTo>
                      <a:pt x="602" y="2485"/>
                    </a:lnTo>
                    <a:lnTo>
                      <a:pt x="606" y="2496"/>
                    </a:lnTo>
                    <a:lnTo>
                      <a:pt x="609" y="2506"/>
                    </a:lnTo>
                    <a:lnTo>
                      <a:pt x="612" y="2518"/>
                    </a:lnTo>
                    <a:lnTo>
                      <a:pt x="615" y="2544"/>
                    </a:lnTo>
                    <a:lnTo>
                      <a:pt x="617" y="2575"/>
                    </a:lnTo>
                    <a:lnTo>
                      <a:pt x="641" y="2570"/>
                    </a:lnTo>
                    <a:lnTo>
                      <a:pt x="663" y="2565"/>
                    </a:lnTo>
                    <a:lnTo>
                      <a:pt x="685" y="2561"/>
                    </a:lnTo>
                    <a:lnTo>
                      <a:pt x="707" y="2555"/>
                    </a:lnTo>
                    <a:lnTo>
                      <a:pt x="707" y="2545"/>
                    </a:lnTo>
                    <a:lnTo>
                      <a:pt x="707" y="2537"/>
                    </a:lnTo>
                    <a:lnTo>
                      <a:pt x="707" y="2529"/>
                    </a:lnTo>
                    <a:lnTo>
                      <a:pt x="707" y="2520"/>
                    </a:lnTo>
                    <a:lnTo>
                      <a:pt x="725" y="2520"/>
                    </a:lnTo>
                    <a:lnTo>
                      <a:pt x="744" y="2520"/>
                    </a:lnTo>
                    <a:lnTo>
                      <a:pt x="763" y="2520"/>
                    </a:lnTo>
                    <a:lnTo>
                      <a:pt x="780" y="2520"/>
                    </a:lnTo>
                    <a:lnTo>
                      <a:pt x="780" y="2529"/>
                    </a:lnTo>
                    <a:lnTo>
                      <a:pt x="780" y="2537"/>
                    </a:lnTo>
                    <a:lnTo>
                      <a:pt x="780" y="2545"/>
                    </a:lnTo>
                    <a:lnTo>
                      <a:pt x="780" y="2555"/>
                    </a:lnTo>
                    <a:lnTo>
                      <a:pt x="802" y="2556"/>
                    </a:lnTo>
                    <a:lnTo>
                      <a:pt x="821" y="2558"/>
                    </a:lnTo>
                    <a:lnTo>
                      <a:pt x="838" y="2561"/>
                    </a:lnTo>
                    <a:lnTo>
                      <a:pt x="853" y="2564"/>
                    </a:lnTo>
                    <a:lnTo>
                      <a:pt x="868" y="2569"/>
                    </a:lnTo>
                    <a:lnTo>
                      <a:pt x="881" y="2575"/>
                    </a:lnTo>
                    <a:lnTo>
                      <a:pt x="894" y="2583"/>
                    </a:lnTo>
                    <a:lnTo>
                      <a:pt x="907" y="2592"/>
                    </a:lnTo>
                    <a:lnTo>
                      <a:pt x="911" y="2601"/>
                    </a:lnTo>
                    <a:lnTo>
                      <a:pt x="916" y="2609"/>
                    </a:lnTo>
                    <a:lnTo>
                      <a:pt x="920" y="2619"/>
                    </a:lnTo>
                    <a:lnTo>
                      <a:pt x="924" y="2628"/>
                    </a:lnTo>
                    <a:lnTo>
                      <a:pt x="954" y="2628"/>
                    </a:lnTo>
                    <a:lnTo>
                      <a:pt x="984" y="2628"/>
                    </a:lnTo>
                    <a:lnTo>
                      <a:pt x="1013" y="2628"/>
                    </a:lnTo>
                    <a:lnTo>
                      <a:pt x="1044" y="2628"/>
                    </a:lnTo>
                    <a:lnTo>
                      <a:pt x="1073" y="2628"/>
                    </a:lnTo>
                    <a:lnTo>
                      <a:pt x="1102" y="2628"/>
                    </a:lnTo>
                    <a:lnTo>
                      <a:pt x="1132" y="2628"/>
                    </a:lnTo>
                    <a:lnTo>
                      <a:pt x="1161" y="2628"/>
                    </a:lnTo>
                    <a:lnTo>
                      <a:pt x="1174" y="2650"/>
                    </a:lnTo>
                    <a:lnTo>
                      <a:pt x="1184" y="2666"/>
                    </a:lnTo>
                    <a:lnTo>
                      <a:pt x="1188" y="2674"/>
                    </a:lnTo>
                    <a:lnTo>
                      <a:pt x="1192" y="2686"/>
                    </a:lnTo>
                    <a:lnTo>
                      <a:pt x="1195" y="2700"/>
                    </a:lnTo>
                    <a:lnTo>
                      <a:pt x="1198" y="2720"/>
                    </a:lnTo>
                    <a:lnTo>
                      <a:pt x="1188" y="2720"/>
                    </a:lnTo>
                    <a:lnTo>
                      <a:pt x="1178" y="2720"/>
                    </a:lnTo>
                    <a:lnTo>
                      <a:pt x="1183" y="2729"/>
                    </a:lnTo>
                    <a:lnTo>
                      <a:pt x="1191" y="2753"/>
                    </a:lnTo>
                    <a:lnTo>
                      <a:pt x="1196" y="2769"/>
                    </a:lnTo>
                    <a:lnTo>
                      <a:pt x="1198" y="2784"/>
                    </a:lnTo>
                    <a:lnTo>
                      <a:pt x="1199" y="2791"/>
                    </a:lnTo>
                    <a:lnTo>
                      <a:pt x="1199" y="2798"/>
                    </a:lnTo>
                    <a:lnTo>
                      <a:pt x="1199" y="2803"/>
                    </a:lnTo>
                    <a:lnTo>
                      <a:pt x="1198" y="2809"/>
                    </a:lnTo>
                    <a:lnTo>
                      <a:pt x="1188" y="2809"/>
                    </a:lnTo>
                    <a:lnTo>
                      <a:pt x="1178" y="2809"/>
                    </a:lnTo>
                    <a:lnTo>
                      <a:pt x="1174" y="2837"/>
                    </a:lnTo>
                    <a:lnTo>
                      <a:pt x="1170" y="2864"/>
                    </a:lnTo>
                    <a:lnTo>
                      <a:pt x="1165" y="2892"/>
                    </a:lnTo>
                    <a:lnTo>
                      <a:pt x="1161" y="2918"/>
                    </a:lnTo>
                    <a:lnTo>
                      <a:pt x="1170" y="2918"/>
                    </a:lnTo>
                    <a:lnTo>
                      <a:pt x="1179" y="2918"/>
                    </a:lnTo>
                    <a:lnTo>
                      <a:pt x="1189" y="2918"/>
                    </a:lnTo>
                    <a:lnTo>
                      <a:pt x="1198" y="2918"/>
                    </a:lnTo>
                    <a:lnTo>
                      <a:pt x="1198" y="2928"/>
                    </a:lnTo>
                    <a:lnTo>
                      <a:pt x="1198" y="2937"/>
                    </a:lnTo>
                    <a:lnTo>
                      <a:pt x="1198" y="2946"/>
                    </a:lnTo>
                    <a:lnTo>
                      <a:pt x="1198" y="2956"/>
                    </a:lnTo>
                    <a:lnTo>
                      <a:pt x="1207" y="2956"/>
                    </a:lnTo>
                    <a:lnTo>
                      <a:pt x="1215" y="2956"/>
                    </a:lnTo>
                    <a:lnTo>
                      <a:pt x="1225" y="2956"/>
                    </a:lnTo>
                    <a:lnTo>
                      <a:pt x="1233" y="2956"/>
                    </a:lnTo>
                    <a:lnTo>
                      <a:pt x="1237" y="2973"/>
                    </a:lnTo>
                    <a:lnTo>
                      <a:pt x="1242" y="2991"/>
                    </a:lnTo>
                    <a:lnTo>
                      <a:pt x="1247" y="3009"/>
                    </a:lnTo>
                    <a:lnTo>
                      <a:pt x="1251" y="3027"/>
                    </a:lnTo>
                    <a:lnTo>
                      <a:pt x="1277" y="3030"/>
                    </a:lnTo>
                    <a:lnTo>
                      <a:pt x="1293" y="3034"/>
                    </a:lnTo>
                    <a:lnTo>
                      <a:pt x="1308" y="3039"/>
                    </a:lnTo>
                    <a:lnTo>
                      <a:pt x="1325" y="3046"/>
                    </a:lnTo>
                    <a:lnTo>
                      <a:pt x="1325" y="3054"/>
                    </a:lnTo>
                    <a:lnTo>
                      <a:pt x="1325" y="3064"/>
                    </a:lnTo>
                    <a:lnTo>
                      <a:pt x="1341" y="3058"/>
                    </a:lnTo>
                    <a:lnTo>
                      <a:pt x="1362" y="3047"/>
                    </a:lnTo>
                    <a:lnTo>
                      <a:pt x="1373" y="3043"/>
                    </a:lnTo>
                    <a:lnTo>
                      <a:pt x="1386" y="3040"/>
                    </a:lnTo>
                    <a:lnTo>
                      <a:pt x="1393" y="3040"/>
                    </a:lnTo>
                    <a:lnTo>
                      <a:pt x="1400" y="3042"/>
                    </a:lnTo>
                    <a:lnTo>
                      <a:pt x="1408" y="3044"/>
                    </a:lnTo>
                    <a:lnTo>
                      <a:pt x="1415" y="3046"/>
                    </a:lnTo>
                    <a:lnTo>
                      <a:pt x="1424" y="3060"/>
                    </a:lnTo>
                    <a:lnTo>
                      <a:pt x="1433" y="3073"/>
                    </a:lnTo>
                    <a:lnTo>
                      <a:pt x="1442" y="3087"/>
                    </a:lnTo>
                    <a:lnTo>
                      <a:pt x="1450" y="3100"/>
                    </a:lnTo>
                    <a:lnTo>
                      <a:pt x="1469" y="3100"/>
                    </a:lnTo>
                    <a:lnTo>
                      <a:pt x="1486" y="3100"/>
                    </a:lnTo>
                    <a:lnTo>
                      <a:pt x="1505" y="3100"/>
                    </a:lnTo>
                    <a:lnTo>
                      <a:pt x="1523" y="3100"/>
                    </a:lnTo>
                    <a:lnTo>
                      <a:pt x="1523" y="3109"/>
                    </a:lnTo>
                    <a:lnTo>
                      <a:pt x="1523" y="3117"/>
                    </a:lnTo>
                    <a:lnTo>
                      <a:pt x="1528" y="3117"/>
                    </a:lnTo>
                    <a:lnTo>
                      <a:pt x="1532" y="3116"/>
                    </a:lnTo>
                    <a:lnTo>
                      <a:pt x="1536" y="3115"/>
                    </a:lnTo>
                    <a:lnTo>
                      <a:pt x="1539" y="3114"/>
                    </a:lnTo>
                    <a:lnTo>
                      <a:pt x="1544" y="3108"/>
                    </a:lnTo>
                    <a:lnTo>
                      <a:pt x="1548" y="3102"/>
                    </a:lnTo>
                    <a:lnTo>
                      <a:pt x="1550" y="3096"/>
                    </a:lnTo>
                    <a:lnTo>
                      <a:pt x="1552" y="3090"/>
                    </a:lnTo>
                    <a:lnTo>
                      <a:pt x="1556" y="3086"/>
                    </a:lnTo>
                    <a:lnTo>
                      <a:pt x="1560" y="3082"/>
                    </a:lnTo>
                    <a:lnTo>
                      <a:pt x="1572" y="3079"/>
                    </a:lnTo>
                    <a:lnTo>
                      <a:pt x="1585" y="3075"/>
                    </a:lnTo>
                    <a:lnTo>
                      <a:pt x="1599" y="3074"/>
                    </a:lnTo>
                    <a:lnTo>
                      <a:pt x="1611" y="3074"/>
                    </a:lnTo>
                    <a:lnTo>
                      <a:pt x="1625" y="3074"/>
                    </a:lnTo>
                    <a:lnTo>
                      <a:pt x="1639" y="3075"/>
                    </a:lnTo>
                    <a:lnTo>
                      <a:pt x="1653" y="3077"/>
                    </a:lnTo>
                    <a:lnTo>
                      <a:pt x="1667" y="3079"/>
                    </a:lnTo>
                    <a:lnTo>
                      <a:pt x="1694" y="3085"/>
                    </a:lnTo>
                    <a:lnTo>
                      <a:pt x="1719" y="3090"/>
                    </a:lnTo>
                    <a:lnTo>
                      <a:pt x="1741" y="3096"/>
                    </a:lnTo>
                    <a:lnTo>
                      <a:pt x="1760" y="3100"/>
                    </a:lnTo>
                    <a:lnTo>
                      <a:pt x="1767" y="3123"/>
                    </a:lnTo>
                    <a:lnTo>
                      <a:pt x="1772" y="3146"/>
                    </a:lnTo>
                    <a:lnTo>
                      <a:pt x="1775" y="3174"/>
                    </a:lnTo>
                    <a:lnTo>
                      <a:pt x="1777" y="3208"/>
                    </a:lnTo>
                    <a:lnTo>
                      <a:pt x="1791" y="3212"/>
                    </a:lnTo>
                    <a:lnTo>
                      <a:pt x="1804" y="3217"/>
                    </a:lnTo>
                    <a:lnTo>
                      <a:pt x="1818" y="3222"/>
                    </a:lnTo>
                    <a:lnTo>
                      <a:pt x="1831" y="3228"/>
                    </a:lnTo>
                    <a:lnTo>
                      <a:pt x="1831" y="3245"/>
                    </a:lnTo>
                    <a:lnTo>
                      <a:pt x="1831" y="3264"/>
                    </a:lnTo>
                    <a:lnTo>
                      <a:pt x="1831" y="3282"/>
                    </a:lnTo>
                    <a:lnTo>
                      <a:pt x="1831" y="3301"/>
                    </a:lnTo>
                    <a:lnTo>
                      <a:pt x="1841" y="3301"/>
                    </a:lnTo>
                    <a:lnTo>
                      <a:pt x="1849" y="3301"/>
                    </a:lnTo>
                    <a:lnTo>
                      <a:pt x="1845" y="3326"/>
                    </a:lnTo>
                    <a:lnTo>
                      <a:pt x="1841" y="3354"/>
                    </a:lnTo>
                    <a:lnTo>
                      <a:pt x="1837" y="3381"/>
                    </a:lnTo>
                    <a:lnTo>
                      <a:pt x="1831" y="3409"/>
                    </a:lnTo>
                    <a:lnTo>
                      <a:pt x="1793" y="3415"/>
                    </a:lnTo>
                    <a:lnTo>
                      <a:pt x="1768" y="3417"/>
                    </a:lnTo>
                    <a:lnTo>
                      <a:pt x="1744" y="3415"/>
                    </a:lnTo>
                    <a:lnTo>
                      <a:pt x="1704" y="3409"/>
                    </a:lnTo>
                    <a:lnTo>
                      <a:pt x="1702" y="3430"/>
                    </a:lnTo>
                    <a:lnTo>
                      <a:pt x="1698" y="3447"/>
                    </a:lnTo>
                    <a:lnTo>
                      <a:pt x="1694" y="3462"/>
                    </a:lnTo>
                    <a:lnTo>
                      <a:pt x="1689" y="3475"/>
                    </a:lnTo>
                    <a:lnTo>
                      <a:pt x="1683" y="3488"/>
                    </a:lnTo>
                    <a:lnTo>
                      <a:pt x="1679" y="3502"/>
                    </a:lnTo>
                    <a:lnTo>
                      <a:pt x="1673" y="3517"/>
                    </a:lnTo>
                    <a:lnTo>
                      <a:pt x="1667" y="3535"/>
                    </a:lnTo>
                    <a:lnTo>
                      <a:pt x="1654" y="3535"/>
                    </a:lnTo>
                    <a:lnTo>
                      <a:pt x="1640" y="3535"/>
                    </a:lnTo>
                    <a:lnTo>
                      <a:pt x="1628" y="3535"/>
                    </a:lnTo>
                    <a:lnTo>
                      <a:pt x="1614" y="3535"/>
                    </a:lnTo>
                    <a:lnTo>
                      <a:pt x="1614" y="3554"/>
                    </a:lnTo>
                    <a:lnTo>
                      <a:pt x="1614" y="3572"/>
                    </a:lnTo>
                    <a:lnTo>
                      <a:pt x="1614" y="3590"/>
                    </a:lnTo>
                    <a:lnTo>
                      <a:pt x="1614" y="3608"/>
                    </a:lnTo>
                    <a:lnTo>
                      <a:pt x="1604" y="3608"/>
                    </a:lnTo>
                    <a:lnTo>
                      <a:pt x="1595" y="3608"/>
                    </a:lnTo>
                    <a:lnTo>
                      <a:pt x="1587" y="3608"/>
                    </a:lnTo>
                    <a:lnTo>
                      <a:pt x="1578" y="3608"/>
                    </a:lnTo>
                    <a:lnTo>
                      <a:pt x="1578" y="3617"/>
                    </a:lnTo>
                    <a:lnTo>
                      <a:pt x="1578" y="3626"/>
                    </a:lnTo>
                    <a:lnTo>
                      <a:pt x="1578" y="3634"/>
                    </a:lnTo>
                    <a:lnTo>
                      <a:pt x="1578" y="3642"/>
                    </a:lnTo>
                    <a:lnTo>
                      <a:pt x="1568" y="3642"/>
                    </a:lnTo>
                    <a:lnTo>
                      <a:pt x="1559" y="3642"/>
                    </a:lnTo>
                    <a:lnTo>
                      <a:pt x="1550" y="3642"/>
                    </a:lnTo>
                    <a:lnTo>
                      <a:pt x="1543" y="3642"/>
                    </a:lnTo>
                    <a:lnTo>
                      <a:pt x="1552" y="3661"/>
                    </a:lnTo>
                    <a:lnTo>
                      <a:pt x="1560" y="3674"/>
                    </a:lnTo>
                    <a:lnTo>
                      <a:pt x="1566" y="3684"/>
                    </a:lnTo>
                    <a:lnTo>
                      <a:pt x="1571" y="3694"/>
                    </a:lnTo>
                    <a:lnTo>
                      <a:pt x="1573" y="3704"/>
                    </a:lnTo>
                    <a:lnTo>
                      <a:pt x="1575" y="3719"/>
                    </a:lnTo>
                    <a:lnTo>
                      <a:pt x="1577" y="3740"/>
                    </a:lnTo>
                    <a:lnTo>
                      <a:pt x="1578" y="3770"/>
                    </a:lnTo>
                    <a:lnTo>
                      <a:pt x="1599" y="3773"/>
                    </a:lnTo>
                    <a:lnTo>
                      <a:pt x="1616" y="3777"/>
                    </a:lnTo>
                    <a:lnTo>
                      <a:pt x="1631" y="3782"/>
                    </a:lnTo>
                    <a:lnTo>
                      <a:pt x="1644" y="3786"/>
                    </a:lnTo>
                    <a:lnTo>
                      <a:pt x="1657" y="3792"/>
                    </a:lnTo>
                    <a:lnTo>
                      <a:pt x="1671" y="3797"/>
                    </a:lnTo>
                    <a:lnTo>
                      <a:pt x="1686" y="3803"/>
                    </a:lnTo>
                    <a:lnTo>
                      <a:pt x="1704" y="3807"/>
                    </a:lnTo>
                    <a:lnTo>
                      <a:pt x="1709" y="3821"/>
                    </a:lnTo>
                    <a:lnTo>
                      <a:pt x="1714" y="3834"/>
                    </a:lnTo>
                    <a:lnTo>
                      <a:pt x="1718" y="3848"/>
                    </a:lnTo>
                    <a:lnTo>
                      <a:pt x="1723" y="3861"/>
                    </a:lnTo>
                    <a:lnTo>
                      <a:pt x="1745" y="3861"/>
                    </a:lnTo>
                    <a:lnTo>
                      <a:pt x="1768" y="3861"/>
                    </a:lnTo>
                    <a:lnTo>
                      <a:pt x="1790" y="3861"/>
                    </a:lnTo>
                    <a:lnTo>
                      <a:pt x="1813" y="3861"/>
                    </a:lnTo>
                    <a:lnTo>
                      <a:pt x="1813" y="3870"/>
                    </a:lnTo>
                    <a:lnTo>
                      <a:pt x="1813" y="3879"/>
                    </a:lnTo>
                    <a:lnTo>
                      <a:pt x="1813" y="3889"/>
                    </a:lnTo>
                    <a:lnTo>
                      <a:pt x="1813" y="3898"/>
                    </a:lnTo>
                    <a:lnTo>
                      <a:pt x="1823" y="3898"/>
                    </a:lnTo>
                    <a:lnTo>
                      <a:pt x="1832" y="3898"/>
                    </a:lnTo>
                    <a:lnTo>
                      <a:pt x="1841" y="3898"/>
                    </a:lnTo>
                    <a:lnTo>
                      <a:pt x="1849" y="3898"/>
                    </a:lnTo>
                    <a:lnTo>
                      <a:pt x="1849" y="3906"/>
                    </a:lnTo>
                    <a:lnTo>
                      <a:pt x="1849" y="3915"/>
                    </a:lnTo>
                    <a:lnTo>
                      <a:pt x="1849" y="3925"/>
                    </a:lnTo>
                    <a:lnTo>
                      <a:pt x="1849" y="3934"/>
                    </a:lnTo>
                    <a:lnTo>
                      <a:pt x="1859" y="3929"/>
                    </a:lnTo>
                    <a:lnTo>
                      <a:pt x="1868" y="3926"/>
                    </a:lnTo>
                    <a:lnTo>
                      <a:pt x="1876" y="3921"/>
                    </a:lnTo>
                    <a:lnTo>
                      <a:pt x="1884" y="3917"/>
                    </a:lnTo>
                    <a:lnTo>
                      <a:pt x="1890" y="3903"/>
                    </a:lnTo>
                    <a:lnTo>
                      <a:pt x="1895" y="3889"/>
                    </a:lnTo>
                    <a:lnTo>
                      <a:pt x="1899" y="3875"/>
                    </a:lnTo>
                    <a:lnTo>
                      <a:pt x="1904" y="3861"/>
                    </a:lnTo>
                    <a:lnTo>
                      <a:pt x="1930" y="3861"/>
                    </a:lnTo>
                    <a:lnTo>
                      <a:pt x="1957" y="3860"/>
                    </a:lnTo>
                    <a:lnTo>
                      <a:pt x="1985" y="3860"/>
                    </a:lnTo>
                    <a:lnTo>
                      <a:pt x="2014" y="3859"/>
                    </a:lnTo>
                    <a:lnTo>
                      <a:pt x="2028" y="3860"/>
                    </a:lnTo>
                    <a:lnTo>
                      <a:pt x="2042" y="3860"/>
                    </a:lnTo>
                    <a:lnTo>
                      <a:pt x="2055" y="3862"/>
                    </a:lnTo>
                    <a:lnTo>
                      <a:pt x="2067" y="3863"/>
                    </a:lnTo>
                    <a:lnTo>
                      <a:pt x="2077" y="3867"/>
                    </a:lnTo>
                    <a:lnTo>
                      <a:pt x="2088" y="3870"/>
                    </a:lnTo>
                    <a:lnTo>
                      <a:pt x="2096" y="3875"/>
                    </a:lnTo>
                    <a:lnTo>
                      <a:pt x="2103" y="3881"/>
                    </a:lnTo>
                    <a:lnTo>
                      <a:pt x="2103" y="3889"/>
                    </a:lnTo>
                    <a:lnTo>
                      <a:pt x="2103" y="3898"/>
                    </a:lnTo>
                    <a:lnTo>
                      <a:pt x="2103" y="3907"/>
                    </a:lnTo>
                    <a:lnTo>
                      <a:pt x="2103" y="3917"/>
                    </a:lnTo>
                    <a:lnTo>
                      <a:pt x="2112" y="3917"/>
                    </a:lnTo>
                    <a:lnTo>
                      <a:pt x="2122" y="3917"/>
                    </a:lnTo>
                    <a:lnTo>
                      <a:pt x="2122" y="3907"/>
                    </a:lnTo>
                    <a:lnTo>
                      <a:pt x="2122" y="3898"/>
                    </a:lnTo>
                    <a:lnTo>
                      <a:pt x="2122" y="3889"/>
                    </a:lnTo>
                    <a:lnTo>
                      <a:pt x="2122" y="3881"/>
                    </a:lnTo>
                    <a:lnTo>
                      <a:pt x="2135" y="3875"/>
                    </a:lnTo>
                    <a:lnTo>
                      <a:pt x="2149" y="3870"/>
                    </a:lnTo>
                    <a:lnTo>
                      <a:pt x="2163" y="3865"/>
                    </a:lnTo>
                    <a:lnTo>
                      <a:pt x="2176" y="3861"/>
                    </a:lnTo>
                    <a:lnTo>
                      <a:pt x="2176" y="3852"/>
                    </a:lnTo>
                    <a:lnTo>
                      <a:pt x="2176" y="3843"/>
                    </a:lnTo>
                    <a:lnTo>
                      <a:pt x="2176" y="3835"/>
                    </a:lnTo>
                    <a:lnTo>
                      <a:pt x="2176" y="3826"/>
                    </a:lnTo>
                    <a:lnTo>
                      <a:pt x="2197" y="3825"/>
                    </a:lnTo>
                    <a:lnTo>
                      <a:pt x="2215" y="3824"/>
                    </a:lnTo>
                    <a:lnTo>
                      <a:pt x="2230" y="3821"/>
                    </a:lnTo>
                    <a:lnTo>
                      <a:pt x="2245" y="3819"/>
                    </a:lnTo>
                    <a:lnTo>
                      <a:pt x="2272" y="3813"/>
                    </a:lnTo>
                    <a:lnTo>
                      <a:pt x="2302" y="3807"/>
                    </a:lnTo>
                    <a:lnTo>
                      <a:pt x="2302" y="3793"/>
                    </a:lnTo>
                    <a:lnTo>
                      <a:pt x="2302" y="3780"/>
                    </a:lnTo>
                    <a:lnTo>
                      <a:pt x="2302" y="3767"/>
                    </a:lnTo>
                    <a:lnTo>
                      <a:pt x="2302" y="3754"/>
                    </a:lnTo>
                    <a:lnTo>
                      <a:pt x="2321" y="3749"/>
                    </a:lnTo>
                    <a:lnTo>
                      <a:pt x="2338" y="3743"/>
                    </a:lnTo>
                    <a:lnTo>
                      <a:pt x="2356" y="3735"/>
                    </a:lnTo>
                    <a:lnTo>
                      <a:pt x="2371" y="3727"/>
                    </a:lnTo>
                    <a:lnTo>
                      <a:pt x="2386" y="3719"/>
                    </a:lnTo>
                    <a:lnTo>
                      <a:pt x="2400" y="3711"/>
                    </a:lnTo>
                    <a:lnTo>
                      <a:pt x="2415" y="3704"/>
                    </a:lnTo>
                    <a:lnTo>
                      <a:pt x="2429" y="3699"/>
                    </a:lnTo>
                    <a:lnTo>
                      <a:pt x="2441" y="3696"/>
                    </a:lnTo>
                    <a:lnTo>
                      <a:pt x="2454" y="3695"/>
                    </a:lnTo>
                    <a:lnTo>
                      <a:pt x="2470" y="3694"/>
                    </a:lnTo>
                    <a:lnTo>
                      <a:pt x="2485" y="3695"/>
                    </a:lnTo>
                    <a:lnTo>
                      <a:pt x="2492" y="3696"/>
                    </a:lnTo>
                    <a:lnTo>
                      <a:pt x="2499" y="3697"/>
                    </a:lnTo>
                    <a:lnTo>
                      <a:pt x="2504" y="3699"/>
                    </a:lnTo>
                    <a:lnTo>
                      <a:pt x="2510" y="3702"/>
                    </a:lnTo>
                    <a:lnTo>
                      <a:pt x="2515" y="3704"/>
                    </a:lnTo>
                    <a:lnTo>
                      <a:pt x="2518" y="3707"/>
                    </a:lnTo>
                    <a:lnTo>
                      <a:pt x="2519" y="3712"/>
                    </a:lnTo>
                    <a:lnTo>
                      <a:pt x="2521" y="3717"/>
                    </a:lnTo>
                    <a:lnTo>
                      <a:pt x="2530" y="3717"/>
                    </a:lnTo>
                    <a:lnTo>
                      <a:pt x="2538" y="3717"/>
                    </a:lnTo>
                    <a:lnTo>
                      <a:pt x="2538" y="3707"/>
                    </a:lnTo>
                    <a:lnTo>
                      <a:pt x="2538" y="3698"/>
                    </a:lnTo>
                    <a:lnTo>
                      <a:pt x="2538" y="3689"/>
                    </a:lnTo>
                    <a:lnTo>
                      <a:pt x="2538" y="3681"/>
                    </a:lnTo>
                    <a:lnTo>
                      <a:pt x="2547" y="3676"/>
                    </a:lnTo>
                    <a:lnTo>
                      <a:pt x="2555" y="3671"/>
                    </a:lnTo>
                    <a:lnTo>
                      <a:pt x="2565" y="3667"/>
                    </a:lnTo>
                    <a:lnTo>
                      <a:pt x="2574" y="3663"/>
                    </a:lnTo>
                    <a:lnTo>
                      <a:pt x="2574" y="3648"/>
                    </a:lnTo>
                    <a:lnTo>
                      <a:pt x="2574" y="3634"/>
                    </a:lnTo>
                    <a:lnTo>
                      <a:pt x="2574" y="3621"/>
                    </a:lnTo>
                    <a:lnTo>
                      <a:pt x="2574" y="3608"/>
                    </a:lnTo>
                    <a:lnTo>
                      <a:pt x="2602" y="3610"/>
                    </a:lnTo>
                    <a:lnTo>
                      <a:pt x="2623" y="3613"/>
                    </a:lnTo>
                    <a:lnTo>
                      <a:pt x="2637" y="3617"/>
                    </a:lnTo>
                    <a:lnTo>
                      <a:pt x="2647" y="3621"/>
                    </a:lnTo>
                    <a:lnTo>
                      <a:pt x="2657" y="3626"/>
                    </a:lnTo>
                    <a:lnTo>
                      <a:pt x="2667" y="3632"/>
                    </a:lnTo>
                    <a:lnTo>
                      <a:pt x="2681" y="3638"/>
                    </a:lnTo>
                    <a:lnTo>
                      <a:pt x="2701" y="3642"/>
                    </a:lnTo>
                    <a:lnTo>
                      <a:pt x="2701" y="3626"/>
                    </a:lnTo>
                    <a:lnTo>
                      <a:pt x="2701" y="3609"/>
                    </a:lnTo>
                    <a:lnTo>
                      <a:pt x="2701" y="3590"/>
                    </a:lnTo>
                    <a:lnTo>
                      <a:pt x="2701" y="3572"/>
                    </a:lnTo>
                    <a:lnTo>
                      <a:pt x="2738" y="3567"/>
                    </a:lnTo>
                    <a:lnTo>
                      <a:pt x="2774" y="3562"/>
                    </a:lnTo>
                    <a:lnTo>
                      <a:pt x="2811" y="3558"/>
                    </a:lnTo>
                    <a:lnTo>
                      <a:pt x="2847" y="3553"/>
                    </a:lnTo>
                    <a:lnTo>
                      <a:pt x="2862" y="3584"/>
                    </a:lnTo>
                    <a:lnTo>
                      <a:pt x="2876" y="3613"/>
                    </a:lnTo>
                    <a:lnTo>
                      <a:pt x="2883" y="3627"/>
                    </a:lnTo>
                    <a:lnTo>
                      <a:pt x="2890" y="3644"/>
                    </a:lnTo>
                    <a:lnTo>
                      <a:pt x="2896" y="3661"/>
                    </a:lnTo>
                    <a:lnTo>
                      <a:pt x="2900" y="3681"/>
                    </a:lnTo>
                    <a:lnTo>
                      <a:pt x="2919" y="3685"/>
                    </a:lnTo>
                    <a:lnTo>
                      <a:pt x="2938" y="3690"/>
                    </a:lnTo>
                    <a:lnTo>
                      <a:pt x="2955" y="3695"/>
                    </a:lnTo>
                    <a:lnTo>
                      <a:pt x="2974" y="3699"/>
                    </a:lnTo>
                    <a:lnTo>
                      <a:pt x="2974" y="3690"/>
                    </a:lnTo>
                    <a:lnTo>
                      <a:pt x="2974" y="3681"/>
                    </a:lnTo>
                    <a:lnTo>
                      <a:pt x="2982" y="3681"/>
                    </a:lnTo>
                    <a:lnTo>
                      <a:pt x="2992" y="3681"/>
                    </a:lnTo>
                    <a:lnTo>
                      <a:pt x="2992" y="3667"/>
                    </a:lnTo>
                    <a:lnTo>
                      <a:pt x="2992" y="3653"/>
                    </a:lnTo>
                    <a:lnTo>
                      <a:pt x="2992" y="3639"/>
                    </a:lnTo>
                    <a:lnTo>
                      <a:pt x="2992" y="3625"/>
                    </a:lnTo>
                    <a:lnTo>
                      <a:pt x="3012" y="3627"/>
                    </a:lnTo>
                    <a:lnTo>
                      <a:pt x="3030" y="3630"/>
                    </a:lnTo>
                    <a:lnTo>
                      <a:pt x="3048" y="3632"/>
                    </a:lnTo>
                    <a:lnTo>
                      <a:pt x="3064" y="3637"/>
                    </a:lnTo>
                    <a:lnTo>
                      <a:pt x="3094" y="3645"/>
                    </a:lnTo>
                    <a:lnTo>
                      <a:pt x="3122" y="3654"/>
                    </a:lnTo>
                    <a:lnTo>
                      <a:pt x="3151" y="3663"/>
                    </a:lnTo>
                    <a:lnTo>
                      <a:pt x="3183" y="3671"/>
                    </a:lnTo>
                    <a:lnTo>
                      <a:pt x="3200" y="3674"/>
                    </a:lnTo>
                    <a:lnTo>
                      <a:pt x="3219" y="3677"/>
                    </a:lnTo>
                    <a:lnTo>
                      <a:pt x="3239" y="3678"/>
                    </a:lnTo>
                    <a:lnTo>
                      <a:pt x="3262" y="3681"/>
                    </a:lnTo>
                    <a:lnTo>
                      <a:pt x="3271" y="3653"/>
                    </a:lnTo>
                    <a:lnTo>
                      <a:pt x="3280" y="3626"/>
                    </a:lnTo>
                    <a:lnTo>
                      <a:pt x="3288" y="3598"/>
                    </a:lnTo>
                    <a:lnTo>
                      <a:pt x="3298" y="3572"/>
                    </a:lnTo>
                    <a:lnTo>
                      <a:pt x="3324" y="3568"/>
                    </a:lnTo>
                    <a:lnTo>
                      <a:pt x="3353" y="3563"/>
                    </a:lnTo>
                    <a:lnTo>
                      <a:pt x="3383" y="3561"/>
                    </a:lnTo>
                    <a:lnTo>
                      <a:pt x="3415" y="3558"/>
                    </a:lnTo>
                    <a:lnTo>
                      <a:pt x="3448" y="3555"/>
                    </a:lnTo>
                    <a:lnTo>
                      <a:pt x="3482" y="3554"/>
                    </a:lnTo>
                    <a:lnTo>
                      <a:pt x="3517" y="3553"/>
                    </a:lnTo>
                    <a:lnTo>
                      <a:pt x="3552" y="3553"/>
                    </a:lnTo>
                    <a:lnTo>
                      <a:pt x="3552" y="3531"/>
                    </a:lnTo>
                    <a:lnTo>
                      <a:pt x="3552" y="3509"/>
                    </a:lnTo>
                    <a:lnTo>
                      <a:pt x="3552" y="3486"/>
                    </a:lnTo>
                    <a:lnTo>
                      <a:pt x="3552" y="3462"/>
                    </a:lnTo>
                    <a:lnTo>
                      <a:pt x="3574" y="3462"/>
                    </a:lnTo>
                    <a:lnTo>
                      <a:pt x="3597" y="3462"/>
                    </a:lnTo>
                    <a:lnTo>
                      <a:pt x="3619" y="3462"/>
                    </a:lnTo>
                    <a:lnTo>
                      <a:pt x="3642" y="3462"/>
                    </a:lnTo>
                    <a:lnTo>
                      <a:pt x="3659" y="3439"/>
                    </a:lnTo>
                    <a:lnTo>
                      <a:pt x="3673" y="3422"/>
                    </a:lnTo>
                    <a:lnTo>
                      <a:pt x="3678" y="3413"/>
                    </a:lnTo>
                    <a:lnTo>
                      <a:pt x="3685" y="3402"/>
                    </a:lnTo>
                    <a:lnTo>
                      <a:pt x="3690" y="3389"/>
                    </a:lnTo>
                    <a:lnTo>
                      <a:pt x="3696" y="3372"/>
                    </a:lnTo>
                    <a:lnTo>
                      <a:pt x="3687" y="3365"/>
                    </a:lnTo>
                    <a:lnTo>
                      <a:pt x="3685" y="3365"/>
                    </a:lnTo>
                    <a:lnTo>
                      <a:pt x="3685" y="3364"/>
                    </a:lnTo>
                    <a:lnTo>
                      <a:pt x="3678" y="3354"/>
                    </a:lnTo>
                    <a:lnTo>
                      <a:pt x="3661" y="3354"/>
                    </a:lnTo>
                    <a:lnTo>
                      <a:pt x="3642" y="3354"/>
                    </a:lnTo>
                    <a:lnTo>
                      <a:pt x="3624" y="3354"/>
                    </a:lnTo>
                    <a:lnTo>
                      <a:pt x="3606" y="3354"/>
                    </a:lnTo>
                    <a:lnTo>
                      <a:pt x="3606" y="3340"/>
                    </a:lnTo>
                    <a:lnTo>
                      <a:pt x="3606" y="3326"/>
                    </a:lnTo>
                    <a:lnTo>
                      <a:pt x="3606" y="3314"/>
                    </a:lnTo>
                    <a:lnTo>
                      <a:pt x="3606" y="3301"/>
                    </a:lnTo>
                    <a:lnTo>
                      <a:pt x="3615" y="3301"/>
                    </a:lnTo>
                    <a:lnTo>
                      <a:pt x="3624" y="3301"/>
                    </a:lnTo>
                    <a:lnTo>
                      <a:pt x="3625" y="3290"/>
                    </a:lnTo>
                    <a:lnTo>
                      <a:pt x="3623" y="3282"/>
                    </a:lnTo>
                    <a:lnTo>
                      <a:pt x="3620" y="3276"/>
                    </a:lnTo>
                    <a:lnTo>
                      <a:pt x="3617" y="3272"/>
                    </a:lnTo>
                    <a:lnTo>
                      <a:pt x="3610" y="3266"/>
                    </a:lnTo>
                    <a:lnTo>
                      <a:pt x="3606" y="3264"/>
                    </a:lnTo>
                    <a:lnTo>
                      <a:pt x="3606" y="3236"/>
                    </a:lnTo>
                    <a:lnTo>
                      <a:pt x="3606" y="3209"/>
                    </a:lnTo>
                    <a:lnTo>
                      <a:pt x="3606" y="3181"/>
                    </a:lnTo>
                    <a:lnTo>
                      <a:pt x="3606" y="3153"/>
                    </a:lnTo>
                    <a:lnTo>
                      <a:pt x="3616" y="3147"/>
                    </a:lnTo>
                    <a:lnTo>
                      <a:pt x="3617" y="3146"/>
                    </a:lnTo>
                    <a:lnTo>
                      <a:pt x="3618" y="3145"/>
                    </a:lnTo>
                    <a:lnTo>
                      <a:pt x="3624" y="3136"/>
                    </a:lnTo>
                    <a:lnTo>
                      <a:pt x="3647" y="3136"/>
                    </a:lnTo>
                    <a:lnTo>
                      <a:pt x="3670" y="3136"/>
                    </a:lnTo>
                    <a:lnTo>
                      <a:pt x="3692" y="3136"/>
                    </a:lnTo>
                    <a:lnTo>
                      <a:pt x="3716" y="3136"/>
                    </a:lnTo>
                    <a:lnTo>
                      <a:pt x="3716" y="3128"/>
                    </a:lnTo>
                    <a:lnTo>
                      <a:pt x="3716" y="3117"/>
                    </a:lnTo>
                    <a:lnTo>
                      <a:pt x="3724" y="3117"/>
                    </a:lnTo>
                    <a:lnTo>
                      <a:pt x="3733" y="3117"/>
                    </a:lnTo>
                    <a:lnTo>
                      <a:pt x="3733" y="3100"/>
                    </a:lnTo>
                    <a:lnTo>
                      <a:pt x="3733" y="3081"/>
                    </a:lnTo>
                    <a:lnTo>
                      <a:pt x="3733" y="3064"/>
                    </a:lnTo>
                    <a:lnTo>
                      <a:pt x="3733" y="3046"/>
                    </a:lnTo>
                    <a:lnTo>
                      <a:pt x="3711" y="3042"/>
                    </a:lnTo>
                    <a:lnTo>
                      <a:pt x="3688" y="3037"/>
                    </a:lnTo>
                    <a:lnTo>
                      <a:pt x="3664" y="3032"/>
                    </a:lnTo>
                    <a:lnTo>
                      <a:pt x="3642" y="3027"/>
                    </a:lnTo>
                    <a:lnTo>
                      <a:pt x="3644" y="3008"/>
                    </a:lnTo>
                    <a:lnTo>
                      <a:pt x="3646" y="2989"/>
                    </a:lnTo>
                    <a:lnTo>
                      <a:pt x="3649" y="2972"/>
                    </a:lnTo>
                    <a:lnTo>
                      <a:pt x="3653" y="2956"/>
                    </a:lnTo>
                    <a:lnTo>
                      <a:pt x="3658" y="2941"/>
                    </a:lnTo>
                    <a:lnTo>
                      <a:pt x="3663" y="2927"/>
                    </a:lnTo>
                    <a:lnTo>
                      <a:pt x="3669" y="2912"/>
                    </a:lnTo>
                    <a:lnTo>
                      <a:pt x="3675" y="2899"/>
                    </a:lnTo>
                    <a:lnTo>
                      <a:pt x="3689" y="2872"/>
                    </a:lnTo>
                    <a:lnTo>
                      <a:pt x="3704" y="2845"/>
                    </a:lnTo>
                    <a:lnTo>
                      <a:pt x="3719" y="2820"/>
                    </a:lnTo>
                    <a:lnTo>
                      <a:pt x="3733" y="2792"/>
                    </a:lnTo>
                    <a:lnTo>
                      <a:pt x="3752" y="2792"/>
                    </a:lnTo>
                    <a:lnTo>
                      <a:pt x="3769" y="2792"/>
                    </a:lnTo>
                    <a:lnTo>
                      <a:pt x="3788" y="2792"/>
                    </a:lnTo>
                    <a:lnTo>
                      <a:pt x="3806" y="2792"/>
                    </a:lnTo>
                    <a:lnTo>
                      <a:pt x="3806" y="2783"/>
                    </a:lnTo>
                    <a:lnTo>
                      <a:pt x="3806" y="2773"/>
                    </a:lnTo>
                    <a:lnTo>
                      <a:pt x="3792" y="2773"/>
                    </a:lnTo>
                    <a:lnTo>
                      <a:pt x="3778" y="2773"/>
                    </a:lnTo>
                    <a:lnTo>
                      <a:pt x="3764" y="2773"/>
                    </a:lnTo>
                    <a:lnTo>
                      <a:pt x="3750" y="2773"/>
                    </a:lnTo>
                    <a:lnTo>
                      <a:pt x="3750" y="2741"/>
                    </a:lnTo>
                    <a:lnTo>
                      <a:pt x="3750" y="2709"/>
                    </a:lnTo>
                    <a:lnTo>
                      <a:pt x="3750" y="2679"/>
                    </a:lnTo>
                    <a:lnTo>
                      <a:pt x="3750" y="2647"/>
                    </a:lnTo>
                    <a:lnTo>
                      <a:pt x="3779" y="2631"/>
                    </a:lnTo>
                    <a:lnTo>
                      <a:pt x="3803" y="2618"/>
                    </a:lnTo>
                    <a:lnTo>
                      <a:pt x="3814" y="2611"/>
                    </a:lnTo>
                    <a:lnTo>
                      <a:pt x="3827" y="2604"/>
                    </a:lnTo>
                    <a:lnTo>
                      <a:pt x="3842" y="2598"/>
                    </a:lnTo>
                    <a:lnTo>
                      <a:pt x="3860" y="2592"/>
                    </a:lnTo>
                    <a:lnTo>
                      <a:pt x="3860" y="2570"/>
                    </a:lnTo>
                    <a:lnTo>
                      <a:pt x="3860" y="2548"/>
                    </a:lnTo>
                    <a:lnTo>
                      <a:pt x="3860" y="2525"/>
                    </a:lnTo>
                    <a:lnTo>
                      <a:pt x="3860" y="2501"/>
                    </a:lnTo>
                    <a:lnTo>
                      <a:pt x="3891" y="2498"/>
                    </a:lnTo>
                    <a:lnTo>
                      <a:pt x="3922" y="2493"/>
                    </a:lnTo>
                    <a:lnTo>
                      <a:pt x="3955" y="2489"/>
                    </a:lnTo>
                    <a:lnTo>
                      <a:pt x="3987" y="2484"/>
                    </a:lnTo>
                    <a:lnTo>
                      <a:pt x="3987" y="2473"/>
                    </a:lnTo>
                    <a:lnTo>
                      <a:pt x="3987" y="2464"/>
                    </a:lnTo>
                    <a:lnTo>
                      <a:pt x="3997" y="2455"/>
                    </a:lnTo>
                    <a:lnTo>
                      <a:pt x="4000" y="2453"/>
                    </a:lnTo>
                    <a:lnTo>
                      <a:pt x="4000" y="2447"/>
                    </a:lnTo>
                    <a:lnTo>
                      <a:pt x="4005" y="2429"/>
                    </a:lnTo>
                    <a:lnTo>
                      <a:pt x="4026" y="2428"/>
                    </a:lnTo>
                    <a:lnTo>
                      <a:pt x="4043" y="2427"/>
                    </a:lnTo>
                    <a:lnTo>
                      <a:pt x="4059" y="2425"/>
                    </a:lnTo>
                    <a:lnTo>
                      <a:pt x="4074" y="2422"/>
                    </a:lnTo>
                    <a:lnTo>
                      <a:pt x="4101" y="2416"/>
                    </a:lnTo>
                    <a:lnTo>
                      <a:pt x="4131" y="2411"/>
                    </a:lnTo>
                    <a:lnTo>
                      <a:pt x="4127" y="2387"/>
                    </a:lnTo>
                    <a:lnTo>
                      <a:pt x="4122" y="2365"/>
                    </a:lnTo>
                    <a:lnTo>
                      <a:pt x="4119" y="2342"/>
                    </a:lnTo>
                    <a:lnTo>
                      <a:pt x="4114" y="2320"/>
                    </a:lnTo>
                    <a:lnTo>
                      <a:pt x="4122" y="2320"/>
                    </a:lnTo>
                    <a:lnTo>
                      <a:pt x="4131" y="2320"/>
                    </a:lnTo>
                    <a:lnTo>
                      <a:pt x="4136" y="2289"/>
                    </a:lnTo>
                    <a:lnTo>
                      <a:pt x="4141" y="2256"/>
                    </a:lnTo>
                    <a:lnTo>
                      <a:pt x="4145" y="2225"/>
                    </a:lnTo>
                    <a:lnTo>
                      <a:pt x="4150" y="2192"/>
                    </a:lnTo>
                    <a:lnTo>
                      <a:pt x="4141" y="2192"/>
                    </a:lnTo>
                    <a:lnTo>
                      <a:pt x="4131" y="2192"/>
                    </a:lnTo>
                    <a:lnTo>
                      <a:pt x="4131" y="2170"/>
                    </a:lnTo>
                    <a:lnTo>
                      <a:pt x="4131" y="2147"/>
                    </a:lnTo>
                    <a:lnTo>
                      <a:pt x="4131" y="2125"/>
                    </a:lnTo>
                    <a:lnTo>
                      <a:pt x="4131" y="2103"/>
                    </a:lnTo>
                    <a:lnTo>
                      <a:pt x="4131" y="2080"/>
                    </a:lnTo>
                    <a:lnTo>
                      <a:pt x="4131" y="2057"/>
                    </a:lnTo>
                    <a:lnTo>
                      <a:pt x="4131" y="2035"/>
                    </a:lnTo>
                    <a:lnTo>
                      <a:pt x="4131" y="2012"/>
                    </a:lnTo>
                    <a:lnTo>
                      <a:pt x="4141" y="2007"/>
                    </a:lnTo>
                    <a:lnTo>
                      <a:pt x="4150" y="2003"/>
                    </a:lnTo>
                    <a:lnTo>
                      <a:pt x="4159" y="1998"/>
                    </a:lnTo>
                    <a:lnTo>
                      <a:pt x="4167" y="1995"/>
                    </a:lnTo>
                    <a:lnTo>
                      <a:pt x="4167" y="1976"/>
                    </a:lnTo>
                    <a:lnTo>
                      <a:pt x="4167" y="1958"/>
                    </a:lnTo>
                    <a:lnTo>
                      <a:pt x="4167" y="1940"/>
                    </a:lnTo>
                    <a:lnTo>
                      <a:pt x="4167" y="1921"/>
                    </a:lnTo>
                    <a:lnTo>
                      <a:pt x="4177" y="1921"/>
                    </a:lnTo>
                    <a:lnTo>
                      <a:pt x="4185" y="1921"/>
                    </a:lnTo>
                    <a:lnTo>
                      <a:pt x="4185" y="1916"/>
                    </a:lnTo>
                    <a:lnTo>
                      <a:pt x="4185" y="1912"/>
                    </a:lnTo>
                    <a:lnTo>
                      <a:pt x="4184" y="1908"/>
                    </a:lnTo>
                    <a:lnTo>
                      <a:pt x="4181" y="1905"/>
                    </a:lnTo>
                    <a:lnTo>
                      <a:pt x="4177" y="1901"/>
                    </a:lnTo>
                    <a:lnTo>
                      <a:pt x="4171" y="1897"/>
                    </a:lnTo>
                    <a:lnTo>
                      <a:pt x="4165" y="1895"/>
                    </a:lnTo>
                    <a:lnTo>
                      <a:pt x="4158" y="1892"/>
                    </a:lnTo>
                    <a:lnTo>
                      <a:pt x="4153" y="1889"/>
                    </a:lnTo>
                    <a:lnTo>
                      <a:pt x="4150" y="1885"/>
                    </a:lnTo>
                    <a:lnTo>
                      <a:pt x="4145" y="1853"/>
                    </a:lnTo>
                    <a:lnTo>
                      <a:pt x="4141" y="1822"/>
                    </a:lnTo>
                    <a:lnTo>
                      <a:pt x="4136" y="1789"/>
                    </a:lnTo>
                    <a:lnTo>
                      <a:pt x="4131" y="1759"/>
                    </a:lnTo>
                    <a:lnTo>
                      <a:pt x="4153" y="1759"/>
                    </a:lnTo>
                    <a:lnTo>
                      <a:pt x="4177" y="1759"/>
                    </a:lnTo>
                    <a:lnTo>
                      <a:pt x="4200" y="1759"/>
                    </a:lnTo>
                    <a:lnTo>
                      <a:pt x="4222" y="1759"/>
                    </a:lnTo>
                    <a:lnTo>
                      <a:pt x="4222" y="1767"/>
                    </a:lnTo>
                    <a:lnTo>
                      <a:pt x="4222" y="1777"/>
                    </a:lnTo>
                    <a:lnTo>
                      <a:pt x="4231" y="1777"/>
                    </a:lnTo>
                    <a:lnTo>
                      <a:pt x="4240" y="1777"/>
                    </a:lnTo>
                    <a:lnTo>
                      <a:pt x="4240" y="1767"/>
                    </a:lnTo>
                    <a:lnTo>
                      <a:pt x="4240" y="1759"/>
                    </a:lnTo>
                    <a:lnTo>
                      <a:pt x="4257" y="1751"/>
                    </a:lnTo>
                    <a:lnTo>
                      <a:pt x="4271" y="1747"/>
                    </a:lnTo>
                    <a:lnTo>
                      <a:pt x="4287" y="1744"/>
                    </a:lnTo>
                    <a:lnTo>
                      <a:pt x="4312" y="1741"/>
                    </a:lnTo>
                    <a:lnTo>
                      <a:pt x="4312" y="1722"/>
                    </a:lnTo>
                    <a:lnTo>
                      <a:pt x="4312" y="1704"/>
                    </a:lnTo>
                    <a:lnTo>
                      <a:pt x="4312" y="1686"/>
                    </a:lnTo>
                    <a:lnTo>
                      <a:pt x="4312" y="1667"/>
                    </a:lnTo>
                    <a:lnTo>
                      <a:pt x="4300" y="1667"/>
                    </a:lnTo>
                    <a:lnTo>
                      <a:pt x="4286" y="1667"/>
                    </a:lnTo>
                    <a:lnTo>
                      <a:pt x="4272" y="1667"/>
                    </a:lnTo>
                    <a:lnTo>
                      <a:pt x="4258" y="1667"/>
                    </a:lnTo>
                    <a:lnTo>
                      <a:pt x="4239" y="1639"/>
                    </a:lnTo>
                    <a:lnTo>
                      <a:pt x="4223" y="1617"/>
                    </a:lnTo>
                    <a:lnTo>
                      <a:pt x="4220" y="1611"/>
                    </a:lnTo>
                    <a:lnTo>
                      <a:pt x="4216" y="1604"/>
                    </a:lnTo>
                    <a:lnTo>
                      <a:pt x="4214" y="1597"/>
                    </a:lnTo>
                    <a:lnTo>
                      <a:pt x="4210" y="1589"/>
                    </a:lnTo>
                    <a:lnTo>
                      <a:pt x="4209" y="1579"/>
                    </a:lnTo>
                    <a:lnTo>
                      <a:pt x="4207" y="1568"/>
                    </a:lnTo>
                    <a:lnTo>
                      <a:pt x="4206" y="1555"/>
                    </a:lnTo>
                    <a:lnTo>
                      <a:pt x="4204" y="1540"/>
                    </a:lnTo>
                    <a:lnTo>
                      <a:pt x="4224" y="1535"/>
                    </a:lnTo>
                    <a:lnTo>
                      <a:pt x="4237" y="1529"/>
                    </a:lnTo>
                    <a:lnTo>
                      <a:pt x="4244" y="1524"/>
                    </a:lnTo>
                    <a:lnTo>
                      <a:pt x="4249" y="1518"/>
                    </a:lnTo>
                    <a:lnTo>
                      <a:pt x="4252" y="1512"/>
                    </a:lnTo>
                    <a:lnTo>
                      <a:pt x="4257" y="1505"/>
                    </a:lnTo>
                    <a:lnTo>
                      <a:pt x="4264" y="1496"/>
                    </a:lnTo>
                    <a:lnTo>
                      <a:pt x="4275" y="1486"/>
                    </a:lnTo>
                    <a:lnTo>
                      <a:pt x="4271" y="1467"/>
                    </a:lnTo>
                    <a:lnTo>
                      <a:pt x="4266" y="1453"/>
                    </a:lnTo>
                    <a:lnTo>
                      <a:pt x="4261" y="1444"/>
                    </a:lnTo>
                    <a:lnTo>
                      <a:pt x="4257" y="1435"/>
                    </a:lnTo>
                    <a:lnTo>
                      <a:pt x="4252" y="1426"/>
                    </a:lnTo>
                    <a:lnTo>
                      <a:pt x="4247" y="1415"/>
                    </a:lnTo>
                    <a:lnTo>
                      <a:pt x="4244" y="1399"/>
                    </a:lnTo>
                    <a:lnTo>
                      <a:pt x="4240" y="1377"/>
                    </a:lnTo>
                    <a:lnTo>
                      <a:pt x="4216" y="1370"/>
                    </a:lnTo>
                    <a:lnTo>
                      <a:pt x="4199" y="1363"/>
                    </a:lnTo>
                    <a:lnTo>
                      <a:pt x="4184" y="1354"/>
                    </a:lnTo>
                    <a:lnTo>
                      <a:pt x="4167" y="1342"/>
                    </a:lnTo>
                    <a:lnTo>
                      <a:pt x="4167" y="1332"/>
                    </a:lnTo>
                    <a:lnTo>
                      <a:pt x="4167" y="1323"/>
                    </a:lnTo>
                    <a:lnTo>
                      <a:pt x="4159" y="1323"/>
                    </a:lnTo>
                    <a:lnTo>
                      <a:pt x="4150" y="1323"/>
                    </a:lnTo>
                    <a:lnTo>
                      <a:pt x="4141" y="1323"/>
                    </a:lnTo>
                    <a:lnTo>
                      <a:pt x="4131" y="1323"/>
                    </a:lnTo>
                    <a:lnTo>
                      <a:pt x="4127" y="1314"/>
                    </a:lnTo>
                    <a:lnTo>
                      <a:pt x="4122" y="1304"/>
                    </a:lnTo>
                    <a:lnTo>
                      <a:pt x="4119" y="1295"/>
                    </a:lnTo>
                    <a:lnTo>
                      <a:pt x="4114" y="1285"/>
                    </a:lnTo>
                    <a:lnTo>
                      <a:pt x="4091" y="1285"/>
                    </a:lnTo>
                    <a:lnTo>
                      <a:pt x="4067" y="1285"/>
                    </a:lnTo>
                    <a:lnTo>
                      <a:pt x="4045" y="1285"/>
                    </a:lnTo>
                    <a:lnTo>
                      <a:pt x="4023" y="1285"/>
                    </a:lnTo>
                    <a:lnTo>
                      <a:pt x="4023" y="1277"/>
                    </a:lnTo>
                    <a:lnTo>
                      <a:pt x="4023" y="1267"/>
                    </a:lnTo>
                    <a:lnTo>
                      <a:pt x="4006" y="1256"/>
                    </a:lnTo>
                    <a:lnTo>
                      <a:pt x="3992" y="1248"/>
                    </a:lnTo>
                    <a:lnTo>
                      <a:pt x="3976" y="1239"/>
                    </a:lnTo>
                    <a:lnTo>
                      <a:pt x="3951" y="1231"/>
                    </a:lnTo>
                    <a:lnTo>
                      <a:pt x="3951" y="1214"/>
                    </a:lnTo>
                    <a:lnTo>
                      <a:pt x="3951" y="1195"/>
                    </a:lnTo>
                    <a:lnTo>
                      <a:pt x="3951" y="1177"/>
                    </a:lnTo>
                    <a:lnTo>
                      <a:pt x="3951" y="1158"/>
                    </a:lnTo>
                    <a:lnTo>
                      <a:pt x="3940" y="1150"/>
                    </a:lnTo>
                    <a:lnTo>
                      <a:pt x="3929" y="1141"/>
                    </a:lnTo>
                    <a:lnTo>
                      <a:pt x="3921" y="1132"/>
                    </a:lnTo>
                    <a:lnTo>
                      <a:pt x="3913" y="1123"/>
                    </a:lnTo>
                    <a:lnTo>
                      <a:pt x="3899" y="1107"/>
                    </a:lnTo>
                    <a:lnTo>
                      <a:pt x="3886" y="1091"/>
                    </a:lnTo>
                    <a:lnTo>
                      <a:pt x="3879" y="1083"/>
                    </a:lnTo>
                    <a:lnTo>
                      <a:pt x="3871" y="1076"/>
                    </a:lnTo>
                    <a:lnTo>
                      <a:pt x="3862" y="1070"/>
                    </a:lnTo>
                    <a:lnTo>
                      <a:pt x="3851" y="1064"/>
                    </a:lnTo>
                    <a:lnTo>
                      <a:pt x="3839" y="1059"/>
                    </a:lnTo>
                    <a:lnTo>
                      <a:pt x="3824" y="1056"/>
                    </a:lnTo>
                    <a:lnTo>
                      <a:pt x="3806" y="1053"/>
                    </a:lnTo>
                    <a:lnTo>
                      <a:pt x="3786" y="1051"/>
                    </a:lnTo>
                    <a:lnTo>
                      <a:pt x="3786" y="1042"/>
                    </a:lnTo>
                    <a:lnTo>
                      <a:pt x="3786" y="1033"/>
                    </a:lnTo>
                    <a:lnTo>
                      <a:pt x="3786" y="1023"/>
                    </a:lnTo>
                    <a:lnTo>
                      <a:pt x="3786" y="1014"/>
                    </a:lnTo>
                    <a:lnTo>
                      <a:pt x="3763" y="1010"/>
                    </a:lnTo>
                    <a:lnTo>
                      <a:pt x="3746" y="1006"/>
                    </a:lnTo>
                    <a:lnTo>
                      <a:pt x="3731" y="1000"/>
                    </a:lnTo>
                    <a:lnTo>
                      <a:pt x="3718" y="994"/>
                    </a:lnTo>
                    <a:lnTo>
                      <a:pt x="3704" y="990"/>
                    </a:lnTo>
                    <a:lnTo>
                      <a:pt x="3689" y="984"/>
                    </a:lnTo>
                    <a:lnTo>
                      <a:pt x="3668" y="980"/>
                    </a:lnTo>
                    <a:lnTo>
                      <a:pt x="3642" y="978"/>
                    </a:lnTo>
                    <a:lnTo>
                      <a:pt x="3642" y="969"/>
                    </a:lnTo>
                    <a:lnTo>
                      <a:pt x="3642" y="959"/>
                    </a:lnTo>
                    <a:lnTo>
                      <a:pt x="3642" y="950"/>
                    </a:lnTo>
                    <a:lnTo>
                      <a:pt x="3642" y="942"/>
                    </a:lnTo>
                    <a:lnTo>
                      <a:pt x="3628" y="942"/>
                    </a:lnTo>
                    <a:lnTo>
                      <a:pt x="3616" y="942"/>
                    </a:lnTo>
                    <a:lnTo>
                      <a:pt x="3602" y="942"/>
                    </a:lnTo>
                    <a:lnTo>
                      <a:pt x="3589" y="942"/>
                    </a:lnTo>
                    <a:lnTo>
                      <a:pt x="3589" y="933"/>
                    </a:lnTo>
                    <a:lnTo>
                      <a:pt x="3589" y="924"/>
                    </a:lnTo>
                    <a:lnTo>
                      <a:pt x="3579" y="927"/>
                    </a:lnTo>
                    <a:lnTo>
                      <a:pt x="3561" y="933"/>
                    </a:lnTo>
                    <a:lnTo>
                      <a:pt x="3551" y="935"/>
                    </a:lnTo>
                    <a:lnTo>
                      <a:pt x="3539" y="938"/>
                    </a:lnTo>
                    <a:lnTo>
                      <a:pt x="3527" y="941"/>
                    </a:lnTo>
                    <a:lnTo>
                      <a:pt x="3516" y="942"/>
                    </a:lnTo>
                    <a:lnTo>
                      <a:pt x="3497" y="906"/>
                    </a:lnTo>
                    <a:lnTo>
                      <a:pt x="3479" y="870"/>
                    </a:lnTo>
                    <a:lnTo>
                      <a:pt x="3460" y="833"/>
                    </a:lnTo>
                    <a:lnTo>
                      <a:pt x="3442" y="796"/>
                    </a:lnTo>
                    <a:lnTo>
                      <a:pt x="3425" y="804"/>
                    </a:lnTo>
                    <a:lnTo>
                      <a:pt x="3411" y="808"/>
                    </a:lnTo>
                    <a:lnTo>
                      <a:pt x="3396" y="812"/>
                    </a:lnTo>
                    <a:lnTo>
                      <a:pt x="3371" y="813"/>
                    </a:lnTo>
                    <a:lnTo>
                      <a:pt x="3371" y="805"/>
                    </a:lnTo>
                    <a:lnTo>
                      <a:pt x="3371" y="797"/>
                    </a:lnTo>
                    <a:lnTo>
                      <a:pt x="3371" y="787"/>
                    </a:lnTo>
                    <a:lnTo>
                      <a:pt x="3371" y="778"/>
                    </a:lnTo>
                    <a:lnTo>
                      <a:pt x="3350" y="776"/>
                    </a:lnTo>
                    <a:lnTo>
                      <a:pt x="3335" y="772"/>
                    </a:lnTo>
                    <a:lnTo>
                      <a:pt x="3322" y="768"/>
                    </a:lnTo>
                    <a:lnTo>
                      <a:pt x="3313" y="763"/>
                    </a:lnTo>
                    <a:lnTo>
                      <a:pt x="3303" y="758"/>
                    </a:lnTo>
                    <a:lnTo>
                      <a:pt x="3292" y="754"/>
                    </a:lnTo>
                    <a:lnTo>
                      <a:pt x="3279" y="748"/>
                    </a:lnTo>
                    <a:lnTo>
                      <a:pt x="3262" y="742"/>
                    </a:lnTo>
                    <a:lnTo>
                      <a:pt x="3262" y="733"/>
                    </a:lnTo>
                    <a:lnTo>
                      <a:pt x="3262" y="723"/>
                    </a:lnTo>
                    <a:lnTo>
                      <a:pt x="3262" y="715"/>
                    </a:lnTo>
                    <a:lnTo>
                      <a:pt x="3262" y="706"/>
                    </a:lnTo>
                    <a:lnTo>
                      <a:pt x="3252" y="711"/>
                    </a:lnTo>
                    <a:lnTo>
                      <a:pt x="3243" y="714"/>
                    </a:lnTo>
                    <a:lnTo>
                      <a:pt x="3234" y="719"/>
                    </a:lnTo>
                    <a:lnTo>
                      <a:pt x="3224" y="723"/>
                    </a:lnTo>
                    <a:lnTo>
                      <a:pt x="3217" y="747"/>
                    </a:lnTo>
                    <a:lnTo>
                      <a:pt x="3212" y="771"/>
                    </a:lnTo>
                    <a:lnTo>
                      <a:pt x="3209" y="784"/>
                    </a:lnTo>
                    <a:lnTo>
                      <a:pt x="3208" y="799"/>
                    </a:lnTo>
                    <a:lnTo>
                      <a:pt x="3207" y="815"/>
                    </a:lnTo>
                    <a:lnTo>
                      <a:pt x="3207" y="834"/>
                    </a:lnTo>
                    <a:lnTo>
                      <a:pt x="3199" y="834"/>
                    </a:lnTo>
                    <a:lnTo>
                      <a:pt x="3190" y="834"/>
                    </a:lnTo>
                    <a:lnTo>
                      <a:pt x="3180" y="834"/>
                    </a:lnTo>
                    <a:lnTo>
                      <a:pt x="3171" y="834"/>
                    </a:lnTo>
                    <a:lnTo>
                      <a:pt x="3171" y="842"/>
                    </a:lnTo>
                    <a:lnTo>
                      <a:pt x="3171" y="851"/>
                    </a:lnTo>
                    <a:lnTo>
                      <a:pt x="3171" y="861"/>
                    </a:lnTo>
                    <a:lnTo>
                      <a:pt x="3171" y="870"/>
                    </a:lnTo>
                    <a:lnTo>
                      <a:pt x="3148" y="875"/>
                    </a:lnTo>
                    <a:lnTo>
                      <a:pt x="3125" y="878"/>
                    </a:lnTo>
                    <a:lnTo>
                      <a:pt x="3100" y="880"/>
                    </a:lnTo>
                    <a:lnTo>
                      <a:pt x="3076" y="881"/>
                    </a:lnTo>
                    <a:lnTo>
                      <a:pt x="3064" y="881"/>
                    </a:lnTo>
                    <a:lnTo>
                      <a:pt x="3053" y="879"/>
                    </a:lnTo>
                    <a:lnTo>
                      <a:pt x="3041" y="878"/>
                    </a:lnTo>
                    <a:lnTo>
                      <a:pt x="3030" y="875"/>
                    </a:lnTo>
                    <a:lnTo>
                      <a:pt x="3020" y="870"/>
                    </a:lnTo>
                    <a:lnTo>
                      <a:pt x="3010" y="865"/>
                    </a:lnTo>
                    <a:lnTo>
                      <a:pt x="3000" y="858"/>
                    </a:lnTo>
                    <a:lnTo>
                      <a:pt x="2992" y="851"/>
                    </a:lnTo>
                    <a:lnTo>
                      <a:pt x="2982" y="841"/>
                    </a:lnTo>
                    <a:lnTo>
                      <a:pt x="2978" y="838"/>
                    </a:lnTo>
                    <a:lnTo>
                      <a:pt x="2978" y="833"/>
                    </a:lnTo>
                    <a:lnTo>
                      <a:pt x="2974" y="813"/>
                    </a:lnTo>
                    <a:lnTo>
                      <a:pt x="2953" y="809"/>
                    </a:lnTo>
                    <a:lnTo>
                      <a:pt x="2934" y="804"/>
                    </a:lnTo>
                    <a:lnTo>
                      <a:pt x="2917" y="798"/>
                    </a:lnTo>
                    <a:lnTo>
                      <a:pt x="2902" y="791"/>
                    </a:lnTo>
                    <a:lnTo>
                      <a:pt x="2888" y="784"/>
                    </a:lnTo>
                    <a:lnTo>
                      <a:pt x="2876" y="775"/>
                    </a:lnTo>
                    <a:lnTo>
                      <a:pt x="2866" y="764"/>
                    </a:lnTo>
                    <a:lnTo>
                      <a:pt x="2856" y="753"/>
                    </a:lnTo>
                    <a:lnTo>
                      <a:pt x="2848" y="740"/>
                    </a:lnTo>
                    <a:lnTo>
                      <a:pt x="2841" y="725"/>
                    </a:lnTo>
                    <a:lnTo>
                      <a:pt x="2837" y="708"/>
                    </a:lnTo>
                    <a:lnTo>
                      <a:pt x="2832" y="691"/>
                    </a:lnTo>
                    <a:lnTo>
                      <a:pt x="2830" y="670"/>
                    </a:lnTo>
                    <a:lnTo>
                      <a:pt x="2827" y="648"/>
                    </a:lnTo>
                    <a:lnTo>
                      <a:pt x="2827" y="624"/>
                    </a:lnTo>
                    <a:lnTo>
                      <a:pt x="2827" y="597"/>
                    </a:lnTo>
                    <a:lnTo>
                      <a:pt x="2811" y="592"/>
                    </a:lnTo>
                    <a:lnTo>
                      <a:pt x="2798" y="586"/>
                    </a:lnTo>
                    <a:lnTo>
                      <a:pt x="2787" y="581"/>
                    </a:lnTo>
                    <a:lnTo>
                      <a:pt x="2777" y="575"/>
                    </a:lnTo>
                    <a:lnTo>
                      <a:pt x="2760" y="560"/>
                    </a:lnTo>
                    <a:lnTo>
                      <a:pt x="2738" y="542"/>
                    </a:lnTo>
                    <a:lnTo>
                      <a:pt x="2738" y="533"/>
                    </a:lnTo>
                    <a:lnTo>
                      <a:pt x="2738" y="525"/>
                    </a:lnTo>
                    <a:lnTo>
                      <a:pt x="2716" y="525"/>
                    </a:lnTo>
                    <a:lnTo>
                      <a:pt x="2693" y="525"/>
                    </a:lnTo>
                    <a:lnTo>
                      <a:pt x="2669" y="525"/>
                    </a:lnTo>
                    <a:lnTo>
                      <a:pt x="2647" y="525"/>
                    </a:lnTo>
                    <a:lnTo>
                      <a:pt x="2647" y="515"/>
                    </a:lnTo>
                    <a:lnTo>
                      <a:pt x="2647" y="506"/>
                    </a:lnTo>
                    <a:lnTo>
                      <a:pt x="2638" y="506"/>
                    </a:lnTo>
                    <a:lnTo>
                      <a:pt x="2630" y="506"/>
                    </a:lnTo>
                    <a:lnTo>
                      <a:pt x="2630" y="488"/>
                    </a:lnTo>
                    <a:lnTo>
                      <a:pt x="2630" y="470"/>
                    </a:lnTo>
                    <a:lnTo>
                      <a:pt x="2630" y="453"/>
                    </a:lnTo>
                    <a:lnTo>
                      <a:pt x="2630" y="434"/>
                    </a:lnTo>
                    <a:lnTo>
                      <a:pt x="2636" y="433"/>
                    </a:lnTo>
                    <a:lnTo>
                      <a:pt x="2645" y="431"/>
                    </a:lnTo>
                    <a:lnTo>
                      <a:pt x="2650" y="428"/>
                    </a:lnTo>
                    <a:lnTo>
                      <a:pt x="2652" y="426"/>
                    </a:lnTo>
                    <a:lnTo>
                      <a:pt x="2653" y="424"/>
                    </a:lnTo>
                    <a:lnTo>
                      <a:pt x="2652" y="421"/>
                    </a:lnTo>
                    <a:lnTo>
                      <a:pt x="2650" y="418"/>
                    </a:lnTo>
                    <a:lnTo>
                      <a:pt x="2647" y="416"/>
                    </a:lnTo>
                    <a:lnTo>
                      <a:pt x="2638" y="416"/>
                    </a:lnTo>
                    <a:lnTo>
                      <a:pt x="2629" y="416"/>
                    </a:lnTo>
                    <a:lnTo>
                      <a:pt x="2619" y="416"/>
                    </a:lnTo>
                    <a:lnTo>
                      <a:pt x="2611" y="416"/>
                    </a:lnTo>
                    <a:lnTo>
                      <a:pt x="2611" y="406"/>
                    </a:lnTo>
                    <a:lnTo>
                      <a:pt x="2611" y="398"/>
                    </a:lnTo>
                    <a:lnTo>
                      <a:pt x="2588" y="398"/>
                    </a:lnTo>
                    <a:lnTo>
                      <a:pt x="2566" y="398"/>
                    </a:lnTo>
                    <a:lnTo>
                      <a:pt x="2543" y="398"/>
                    </a:lnTo>
                    <a:lnTo>
                      <a:pt x="2521" y="398"/>
                    </a:lnTo>
                    <a:lnTo>
                      <a:pt x="2521" y="389"/>
                    </a:lnTo>
                    <a:lnTo>
                      <a:pt x="2521" y="380"/>
                    </a:lnTo>
                    <a:lnTo>
                      <a:pt x="2521" y="371"/>
                    </a:lnTo>
                    <a:lnTo>
                      <a:pt x="2521" y="362"/>
                    </a:lnTo>
                    <a:lnTo>
                      <a:pt x="2511" y="362"/>
                    </a:lnTo>
                    <a:lnTo>
                      <a:pt x="2502" y="362"/>
                    </a:lnTo>
                    <a:lnTo>
                      <a:pt x="2493" y="362"/>
                    </a:lnTo>
                    <a:lnTo>
                      <a:pt x="2483" y="362"/>
                    </a:lnTo>
                    <a:lnTo>
                      <a:pt x="2483" y="348"/>
                    </a:lnTo>
                    <a:lnTo>
                      <a:pt x="2483" y="334"/>
                    </a:lnTo>
                    <a:lnTo>
                      <a:pt x="2483" y="320"/>
                    </a:lnTo>
                    <a:lnTo>
                      <a:pt x="2483" y="306"/>
                    </a:lnTo>
                    <a:lnTo>
                      <a:pt x="2465" y="303"/>
                    </a:lnTo>
                    <a:lnTo>
                      <a:pt x="2448" y="298"/>
                    </a:lnTo>
                    <a:lnTo>
                      <a:pt x="2429" y="294"/>
                    </a:lnTo>
                    <a:lnTo>
                      <a:pt x="2412" y="288"/>
                    </a:lnTo>
                    <a:lnTo>
                      <a:pt x="2412" y="278"/>
                    </a:lnTo>
                    <a:lnTo>
                      <a:pt x="2412" y="270"/>
                    </a:lnTo>
                    <a:lnTo>
                      <a:pt x="2412" y="261"/>
                    </a:lnTo>
                    <a:lnTo>
                      <a:pt x="2412" y="253"/>
                    </a:lnTo>
                    <a:lnTo>
                      <a:pt x="2378" y="251"/>
                    </a:lnTo>
                    <a:lnTo>
                      <a:pt x="2343" y="248"/>
                    </a:lnTo>
                    <a:lnTo>
                      <a:pt x="2309" y="246"/>
                    </a:lnTo>
                    <a:lnTo>
                      <a:pt x="2274" y="244"/>
                    </a:lnTo>
                    <a:lnTo>
                      <a:pt x="2241" y="241"/>
                    </a:lnTo>
                    <a:lnTo>
                      <a:pt x="2207" y="239"/>
                    </a:lnTo>
                    <a:lnTo>
                      <a:pt x="2173" y="237"/>
                    </a:lnTo>
                    <a:lnTo>
                      <a:pt x="2140" y="234"/>
                    </a:lnTo>
                    <a:lnTo>
                      <a:pt x="2140" y="221"/>
                    </a:lnTo>
                    <a:lnTo>
                      <a:pt x="2140" y="208"/>
                    </a:lnTo>
                    <a:lnTo>
                      <a:pt x="2140" y="194"/>
                    </a:lnTo>
                    <a:lnTo>
                      <a:pt x="2140" y="180"/>
                    </a:lnTo>
                    <a:lnTo>
                      <a:pt x="2129" y="174"/>
                    </a:lnTo>
                    <a:lnTo>
                      <a:pt x="2121" y="167"/>
                    </a:lnTo>
                    <a:lnTo>
                      <a:pt x="2114" y="160"/>
                    </a:lnTo>
                    <a:lnTo>
                      <a:pt x="2107" y="154"/>
                    </a:lnTo>
                    <a:lnTo>
                      <a:pt x="2097" y="139"/>
                    </a:lnTo>
                    <a:lnTo>
                      <a:pt x="2089" y="125"/>
                    </a:lnTo>
                    <a:lnTo>
                      <a:pt x="2081" y="110"/>
                    </a:lnTo>
                    <a:lnTo>
                      <a:pt x="2072" y="96"/>
                    </a:lnTo>
                    <a:lnTo>
                      <a:pt x="2067" y="89"/>
                    </a:lnTo>
                    <a:lnTo>
                      <a:pt x="2062" y="83"/>
                    </a:lnTo>
                    <a:lnTo>
                      <a:pt x="2056" y="76"/>
                    </a:lnTo>
                    <a:lnTo>
                      <a:pt x="2049" y="70"/>
                    </a:lnTo>
                    <a:lnTo>
                      <a:pt x="2040" y="70"/>
                    </a:lnTo>
                    <a:lnTo>
                      <a:pt x="2031" y="70"/>
                    </a:lnTo>
                    <a:lnTo>
                      <a:pt x="2021" y="70"/>
                    </a:lnTo>
                    <a:lnTo>
                      <a:pt x="2012" y="70"/>
                    </a:lnTo>
                    <a:lnTo>
                      <a:pt x="2012" y="61"/>
                    </a:lnTo>
                    <a:lnTo>
                      <a:pt x="2012" y="53"/>
                    </a:lnTo>
                    <a:lnTo>
                      <a:pt x="2003" y="48"/>
                    </a:lnTo>
                    <a:lnTo>
                      <a:pt x="1995" y="44"/>
                    </a:lnTo>
                    <a:lnTo>
                      <a:pt x="1985" y="39"/>
                    </a:lnTo>
                    <a:lnTo>
                      <a:pt x="1977" y="36"/>
                    </a:lnTo>
                    <a:lnTo>
                      <a:pt x="1977" y="26"/>
                    </a:lnTo>
                    <a:lnTo>
                      <a:pt x="1977" y="17"/>
                    </a:lnTo>
                    <a:lnTo>
                      <a:pt x="1977" y="9"/>
                    </a:lnTo>
                    <a:lnTo>
                      <a:pt x="1977" y="0"/>
                    </a:lnTo>
                    <a:lnTo>
                      <a:pt x="1954" y="3"/>
                    </a:lnTo>
                    <a:lnTo>
                      <a:pt x="1931" y="8"/>
                    </a:lnTo>
                    <a:lnTo>
                      <a:pt x="1908" y="12"/>
                    </a:lnTo>
                    <a:lnTo>
                      <a:pt x="1884" y="17"/>
                    </a:lnTo>
                    <a:lnTo>
                      <a:pt x="1881" y="26"/>
                    </a:lnTo>
                    <a:lnTo>
                      <a:pt x="1877" y="34"/>
                    </a:lnTo>
                    <a:lnTo>
                      <a:pt x="1873" y="44"/>
                    </a:lnTo>
                    <a:lnTo>
                      <a:pt x="1867" y="53"/>
                    </a:lnTo>
                    <a:lnTo>
                      <a:pt x="1840" y="48"/>
                    </a:lnTo>
                    <a:lnTo>
                      <a:pt x="1813" y="44"/>
                    </a:lnTo>
                    <a:lnTo>
                      <a:pt x="1787" y="39"/>
                    </a:lnTo>
                    <a:lnTo>
                      <a:pt x="1760" y="36"/>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0" name="Freeform 11">
                <a:extLst>
                  <a:ext uri="{FF2B5EF4-FFF2-40B4-BE49-F238E27FC236}">
                    <a16:creationId xmlns:a16="http://schemas.microsoft.com/office/drawing/2014/main" id="{98165A99-DAD2-4675-87D1-2057DB92087B}"/>
                  </a:ext>
                </a:extLst>
              </p:cNvPr>
              <p:cNvSpPr>
                <a:spLocks/>
              </p:cNvSpPr>
              <p:nvPr/>
            </p:nvSpPr>
            <p:spPr bwMode="auto">
              <a:xfrm>
                <a:off x="7689279" y="3776409"/>
                <a:ext cx="1449388" cy="1270000"/>
              </a:xfrm>
              <a:custGeom>
                <a:avLst/>
                <a:gdLst>
                  <a:gd name="T0" fmla="*/ 1509 w 4568"/>
                  <a:gd name="T1" fmla="*/ 128 h 3998"/>
                  <a:gd name="T2" fmla="*/ 1160 w 4568"/>
                  <a:gd name="T3" fmla="*/ 98 h 3998"/>
                  <a:gd name="T4" fmla="*/ 924 w 4568"/>
                  <a:gd name="T5" fmla="*/ 185 h 3998"/>
                  <a:gd name="T6" fmla="*/ 727 w 4568"/>
                  <a:gd name="T7" fmla="*/ 297 h 3998"/>
                  <a:gd name="T8" fmla="*/ 543 w 4568"/>
                  <a:gd name="T9" fmla="*/ 426 h 3998"/>
                  <a:gd name="T10" fmla="*/ 369 w 4568"/>
                  <a:gd name="T11" fmla="*/ 638 h 3998"/>
                  <a:gd name="T12" fmla="*/ 249 w 4568"/>
                  <a:gd name="T13" fmla="*/ 939 h 3998"/>
                  <a:gd name="T14" fmla="*/ 159 w 4568"/>
                  <a:gd name="T15" fmla="*/ 1024 h 3998"/>
                  <a:gd name="T16" fmla="*/ 109 w 4568"/>
                  <a:gd name="T17" fmla="*/ 1183 h 3998"/>
                  <a:gd name="T18" fmla="*/ 149 w 4568"/>
                  <a:gd name="T19" fmla="*/ 1427 h 3998"/>
                  <a:gd name="T20" fmla="*/ 9 w 4568"/>
                  <a:gd name="T21" fmla="*/ 1615 h 3998"/>
                  <a:gd name="T22" fmla="*/ 173 w 4568"/>
                  <a:gd name="T23" fmla="*/ 1709 h 3998"/>
                  <a:gd name="T24" fmla="*/ 334 w 4568"/>
                  <a:gd name="T25" fmla="*/ 1918 h 3998"/>
                  <a:gd name="T26" fmla="*/ 543 w 4568"/>
                  <a:gd name="T27" fmla="*/ 1967 h 3998"/>
                  <a:gd name="T28" fmla="*/ 721 w 4568"/>
                  <a:gd name="T29" fmla="*/ 2209 h 3998"/>
                  <a:gd name="T30" fmla="*/ 916 w 4568"/>
                  <a:gd name="T31" fmla="*/ 2304 h 3998"/>
                  <a:gd name="T32" fmla="*/ 1065 w 4568"/>
                  <a:gd name="T33" fmla="*/ 2250 h 3998"/>
                  <a:gd name="T34" fmla="*/ 1289 w 4568"/>
                  <a:gd name="T35" fmla="*/ 2305 h 3998"/>
                  <a:gd name="T36" fmla="*/ 1479 w 4568"/>
                  <a:gd name="T37" fmla="*/ 2389 h 3998"/>
                  <a:gd name="T38" fmla="*/ 1423 w 4568"/>
                  <a:gd name="T39" fmla="*/ 2559 h 3998"/>
                  <a:gd name="T40" fmla="*/ 1558 w 4568"/>
                  <a:gd name="T41" fmla="*/ 2630 h 3998"/>
                  <a:gd name="T42" fmla="*/ 1703 w 4568"/>
                  <a:gd name="T43" fmla="*/ 2872 h 3998"/>
                  <a:gd name="T44" fmla="*/ 1811 w 4568"/>
                  <a:gd name="T45" fmla="*/ 2998 h 3998"/>
                  <a:gd name="T46" fmla="*/ 1967 w 4568"/>
                  <a:gd name="T47" fmla="*/ 3169 h 3998"/>
                  <a:gd name="T48" fmla="*/ 2186 w 4568"/>
                  <a:gd name="T49" fmla="*/ 3358 h 3998"/>
                  <a:gd name="T50" fmla="*/ 2320 w 4568"/>
                  <a:gd name="T51" fmla="*/ 3437 h 3998"/>
                  <a:gd name="T52" fmla="*/ 2708 w 4568"/>
                  <a:gd name="T53" fmla="*/ 3460 h 3998"/>
                  <a:gd name="T54" fmla="*/ 2898 w 4568"/>
                  <a:gd name="T55" fmla="*/ 3600 h 3998"/>
                  <a:gd name="T56" fmla="*/ 3035 w 4568"/>
                  <a:gd name="T57" fmla="*/ 3582 h 3998"/>
                  <a:gd name="T58" fmla="*/ 3171 w 4568"/>
                  <a:gd name="T59" fmla="*/ 3794 h 3998"/>
                  <a:gd name="T60" fmla="*/ 3263 w 4568"/>
                  <a:gd name="T61" fmla="*/ 3968 h 3998"/>
                  <a:gd name="T62" fmla="*/ 3550 w 4568"/>
                  <a:gd name="T63" fmla="*/ 3853 h 3998"/>
                  <a:gd name="T64" fmla="*/ 3669 w 4568"/>
                  <a:gd name="T65" fmla="*/ 3622 h 3998"/>
                  <a:gd name="T66" fmla="*/ 4009 w 4568"/>
                  <a:gd name="T67" fmla="*/ 3588 h 3998"/>
                  <a:gd name="T68" fmla="*/ 4368 w 4568"/>
                  <a:gd name="T69" fmla="*/ 3625 h 3998"/>
                  <a:gd name="T70" fmla="*/ 4565 w 4568"/>
                  <a:gd name="T71" fmla="*/ 3510 h 3998"/>
                  <a:gd name="T72" fmla="*/ 4515 w 4568"/>
                  <a:gd name="T73" fmla="*/ 3278 h 3998"/>
                  <a:gd name="T74" fmla="*/ 4490 w 4568"/>
                  <a:gd name="T75" fmla="*/ 3016 h 3998"/>
                  <a:gd name="T76" fmla="*/ 4273 w 4568"/>
                  <a:gd name="T77" fmla="*/ 2942 h 3998"/>
                  <a:gd name="T78" fmla="*/ 4201 w 4568"/>
                  <a:gd name="T79" fmla="*/ 2847 h 3998"/>
                  <a:gd name="T80" fmla="*/ 4037 w 4568"/>
                  <a:gd name="T81" fmla="*/ 2775 h 3998"/>
                  <a:gd name="T82" fmla="*/ 3970 w 4568"/>
                  <a:gd name="T83" fmla="*/ 2511 h 3998"/>
                  <a:gd name="T84" fmla="*/ 3914 w 4568"/>
                  <a:gd name="T85" fmla="*/ 2318 h 3998"/>
                  <a:gd name="T86" fmla="*/ 3913 w 4568"/>
                  <a:gd name="T87" fmla="*/ 2144 h 3998"/>
                  <a:gd name="T88" fmla="*/ 3856 w 4568"/>
                  <a:gd name="T89" fmla="*/ 1957 h 3998"/>
                  <a:gd name="T90" fmla="*/ 3543 w 4568"/>
                  <a:gd name="T91" fmla="*/ 1796 h 3998"/>
                  <a:gd name="T92" fmla="*/ 3361 w 4568"/>
                  <a:gd name="T93" fmla="*/ 1815 h 3998"/>
                  <a:gd name="T94" fmla="*/ 3178 w 4568"/>
                  <a:gd name="T95" fmla="*/ 1813 h 3998"/>
                  <a:gd name="T96" fmla="*/ 3099 w 4568"/>
                  <a:gd name="T97" fmla="*/ 1677 h 3998"/>
                  <a:gd name="T98" fmla="*/ 2935 w 4568"/>
                  <a:gd name="T99" fmla="*/ 1492 h 3998"/>
                  <a:gd name="T100" fmla="*/ 2738 w 4568"/>
                  <a:gd name="T101" fmla="*/ 1463 h 3998"/>
                  <a:gd name="T102" fmla="*/ 2586 w 4568"/>
                  <a:gd name="T103" fmla="*/ 1359 h 3998"/>
                  <a:gd name="T104" fmla="*/ 2409 w 4568"/>
                  <a:gd name="T105" fmla="*/ 1370 h 3998"/>
                  <a:gd name="T106" fmla="*/ 2212 w 4568"/>
                  <a:gd name="T107" fmla="*/ 1457 h 3998"/>
                  <a:gd name="T108" fmla="*/ 1933 w 4568"/>
                  <a:gd name="T109" fmla="*/ 1394 h 3998"/>
                  <a:gd name="T110" fmla="*/ 1758 w 4568"/>
                  <a:gd name="T111" fmla="*/ 1251 h 3998"/>
                  <a:gd name="T112" fmla="*/ 1548 w 4568"/>
                  <a:gd name="T113" fmla="*/ 867 h 3998"/>
                  <a:gd name="T114" fmla="*/ 1391 w 4568"/>
                  <a:gd name="T115" fmla="*/ 734 h 3998"/>
                  <a:gd name="T116" fmla="*/ 1279 w 4568"/>
                  <a:gd name="T117" fmla="*/ 500 h 3998"/>
                  <a:gd name="T118" fmla="*/ 1640 w 4568"/>
                  <a:gd name="T119" fmla="*/ 335 h 3998"/>
                  <a:gd name="T120" fmla="*/ 1712 w 4568"/>
                  <a:gd name="T121" fmla="*/ 220 h 3998"/>
                  <a:gd name="T122" fmla="*/ 1695 w 4568"/>
                  <a:gd name="T123" fmla="*/ 0 h 3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8" h="3998">
                    <a:moveTo>
                      <a:pt x="1650" y="17"/>
                    </a:moveTo>
                    <a:lnTo>
                      <a:pt x="1650" y="27"/>
                    </a:lnTo>
                    <a:lnTo>
                      <a:pt x="1650" y="36"/>
                    </a:lnTo>
                    <a:lnTo>
                      <a:pt x="1650" y="45"/>
                    </a:lnTo>
                    <a:lnTo>
                      <a:pt x="1650" y="53"/>
                    </a:lnTo>
                    <a:lnTo>
                      <a:pt x="1624" y="61"/>
                    </a:lnTo>
                    <a:lnTo>
                      <a:pt x="1608" y="70"/>
                    </a:lnTo>
                    <a:lnTo>
                      <a:pt x="1594" y="78"/>
                    </a:lnTo>
                    <a:lnTo>
                      <a:pt x="1575" y="91"/>
                    </a:lnTo>
                    <a:lnTo>
                      <a:pt x="1575" y="100"/>
                    </a:lnTo>
                    <a:lnTo>
                      <a:pt x="1575" y="108"/>
                    </a:lnTo>
                    <a:lnTo>
                      <a:pt x="1563" y="108"/>
                    </a:lnTo>
                    <a:lnTo>
                      <a:pt x="1549" y="108"/>
                    </a:lnTo>
                    <a:lnTo>
                      <a:pt x="1536" y="108"/>
                    </a:lnTo>
                    <a:lnTo>
                      <a:pt x="1522" y="108"/>
                    </a:lnTo>
                    <a:lnTo>
                      <a:pt x="1522" y="117"/>
                    </a:lnTo>
                    <a:lnTo>
                      <a:pt x="1522" y="128"/>
                    </a:lnTo>
                    <a:lnTo>
                      <a:pt x="1509" y="128"/>
                    </a:lnTo>
                    <a:lnTo>
                      <a:pt x="1495" y="128"/>
                    </a:lnTo>
                    <a:lnTo>
                      <a:pt x="1483" y="128"/>
                    </a:lnTo>
                    <a:lnTo>
                      <a:pt x="1469" y="128"/>
                    </a:lnTo>
                    <a:lnTo>
                      <a:pt x="1469" y="136"/>
                    </a:lnTo>
                    <a:lnTo>
                      <a:pt x="1469" y="145"/>
                    </a:lnTo>
                    <a:lnTo>
                      <a:pt x="1441" y="145"/>
                    </a:lnTo>
                    <a:lnTo>
                      <a:pt x="1414" y="145"/>
                    </a:lnTo>
                    <a:lnTo>
                      <a:pt x="1386" y="145"/>
                    </a:lnTo>
                    <a:lnTo>
                      <a:pt x="1359" y="145"/>
                    </a:lnTo>
                    <a:lnTo>
                      <a:pt x="1355" y="136"/>
                    </a:lnTo>
                    <a:lnTo>
                      <a:pt x="1350" y="127"/>
                    </a:lnTo>
                    <a:lnTo>
                      <a:pt x="1346" y="117"/>
                    </a:lnTo>
                    <a:lnTo>
                      <a:pt x="1342" y="108"/>
                    </a:lnTo>
                    <a:lnTo>
                      <a:pt x="1305" y="107"/>
                    </a:lnTo>
                    <a:lnTo>
                      <a:pt x="1269" y="104"/>
                    </a:lnTo>
                    <a:lnTo>
                      <a:pt x="1233" y="102"/>
                    </a:lnTo>
                    <a:lnTo>
                      <a:pt x="1196" y="100"/>
                    </a:lnTo>
                    <a:lnTo>
                      <a:pt x="1160" y="98"/>
                    </a:lnTo>
                    <a:lnTo>
                      <a:pt x="1124" y="95"/>
                    </a:lnTo>
                    <a:lnTo>
                      <a:pt x="1088" y="93"/>
                    </a:lnTo>
                    <a:lnTo>
                      <a:pt x="1051" y="91"/>
                    </a:lnTo>
                    <a:lnTo>
                      <a:pt x="1047" y="107"/>
                    </a:lnTo>
                    <a:lnTo>
                      <a:pt x="1044" y="118"/>
                    </a:lnTo>
                    <a:lnTo>
                      <a:pt x="1041" y="127"/>
                    </a:lnTo>
                    <a:lnTo>
                      <a:pt x="1038" y="131"/>
                    </a:lnTo>
                    <a:lnTo>
                      <a:pt x="1032" y="135"/>
                    </a:lnTo>
                    <a:lnTo>
                      <a:pt x="1024" y="137"/>
                    </a:lnTo>
                    <a:lnTo>
                      <a:pt x="1013" y="141"/>
                    </a:lnTo>
                    <a:lnTo>
                      <a:pt x="997" y="145"/>
                    </a:lnTo>
                    <a:lnTo>
                      <a:pt x="997" y="154"/>
                    </a:lnTo>
                    <a:lnTo>
                      <a:pt x="997" y="165"/>
                    </a:lnTo>
                    <a:lnTo>
                      <a:pt x="979" y="165"/>
                    </a:lnTo>
                    <a:lnTo>
                      <a:pt x="960" y="165"/>
                    </a:lnTo>
                    <a:lnTo>
                      <a:pt x="943" y="165"/>
                    </a:lnTo>
                    <a:lnTo>
                      <a:pt x="924" y="165"/>
                    </a:lnTo>
                    <a:lnTo>
                      <a:pt x="924" y="185"/>
                    </a:lnTo>
                    <a:lnTo>
                      <a:pt x="923" y="202"/>
                    </a:lnTo>
                    <a:lnTo>
                      <a:pt x="921" y="218"/>
                    </a:lnTo>
                    <a:lnTo>
                      <a:pt x="918" y="232"/>
                    </a:lnTo>
                    <a:lnTo>
                      <a:pt x="914" y="260"/>
                    </a:lnTo>
                    <a:lnTo>
                      <a:pt x="907" y="292"/>
                    </a:lnTo>
                    <a:lnTo>
                      <a:pt x="887" y="299"/>
                    </a:lnTo>
                    <a:lnTo>
                      <a:pt x="868" y="303"/>
                    </a:lnTo>
                    <a:lnTo>
                      <a:pt x="846" y="307"/>
                    </a:lnTo>
                    <a:lnTo>
                      <a:pt x="816" y="309"/>
                    </a:lnTo>
                    <a:lnTo>
                      <a:pt x="808" y="301"/>
                    </a:lnTo>
                    <a:lnTo>
                      <a:pt x="801" y="294"/>
                    </a:lnTo>
                    <a:lnTo>
                      <a:pt x="794" y="288"/>
                    </a:lnTo>
                    <a:lnTo>
                      <a:pt x="786" y="285"/>
                    </a:lnTo>
                    <a:lnTo>
                      <a:pt x="778" y="281"/>
                    </a:lnTo>
                    <a:lnTo>
                      <a:pt x="768" y="278"/>
                    </a:lnTo>
                    <a:lnTo>
                      <a:pt x="757" y="274"/>
                    </a:lnTo>
                    <a:lnTo>
                      <a:pt x="743" y="272"/>
                    </a:lnTo>
                    <a:lnTo>
                      <a:pt x="727" y="297"/>
                    </a:lnTo>
                    <a:lnTo>
                      <a:pt x="711" y="321"/>
                    </a:lnTo>
                    <a:lnTo>
                      <a:pt x="706" y="333"/>
                    </a:lnTo>
                    <a:lnTo>
                      <a:pt x="700" y="346"/>
                    </a:lnTo>
                    <a:lnTo>
                      <a:pt x="694" y="362"/>
                    </a:lnTo>
                    <a:lnTo>
                      <a:pt x="689" y="381"/>
                    </a:lnTo>
                    <a:lnTo>
                      <a:pt x="667" y="380"/>
                    </a:lnTo>
                    <a:lnTo>
                      <a:pt x="650" y="379"/>
                    </a:lnTo>
                    <a:lnTo>
                      <a:pt x="634" y="376"/>
                    </a:lnTo>
                    <a:lnTo>
                      <a:pt x="619" y="374"/>
                    </a:lnTo>
                    <a:lnTo>
                      <a:pt x="592" y="369"/>
                    </a:lnTo>
                    <a:lnTo>
                      <a:pt x="562" y="362"/>
                    </a:lnTo>
                    <a:lnTo>
                      <a:pt x="562" y="376"/>
                    </a:lnTo>
                    <a:lnTo>
                      <a:pt x="562" y="390"/>
                    </a:lnTo>
                    <a:lnTo>
                      <a:pt x="562" y="404"/>
                    </a:lnTo>
                    <a:lnTo>
                      <a:pt x="562" y="418"/>
                    </a:lnTo>
                    <a:lnTo>
                      <a:pt x="552" y="418"/>
                    </a:lnTo>
                    <a:lnTo>
                      <a:pt x="543" y="418"/>
                    </a:lnTo>
                    <a:lnTo>
                      <a:pt x="543" y="426"/>
                    </a:lnTo>
                    <a:lnTo>
                      <a:pt x="543" y="436"/>
                    </a:lnTo>
                    <a:lnTo>
                      <a:pt x="530" y="436"/>
                    </a:lnTo>
                    <a:lnTo>
                      <a:pt x="516" y="436"/>
                    </a:lnTo>
                    <a:lnTo>
                      <a:pt x="502" y="436"/>
                    </a:lnTo>
                    <a:lnTo>
                      <a:pt x="489" y="436"/>
                    </a:lnTo>
                    <a:lnTo>
                      <a:pt x="489" y="445"/>
                    </a:lnTo>
                    <a:lnTo>
                      <a:pt x="489" y="453"/>
                    </a:lnTo>
                    <a:lnTo>
                      <a:pt x="463" y="475"/>
                    </a:lnTo>
                    <a:lnTo>
                      <a:pt x="441" y="495"/>
                    </a:lnTo>
                    <a:lnTo>
                      <a:pt x="428" y="504"/>
                    </a:lnTo>
                    <a:lnTo>
                      <a:pt x="415" y="512"/>
                    </a:lnTo>
                    <a:lnTo>
                      <a:pt x="399" y="519"/>
                    </a:lnTo>
                    <a:lnTo>
                      <a:pt x="381" y="525"/>
                    </a:lnTo>
                    <a:lnTo>
                      <a:pt x="381" y="548"/>
                    </a:lnTo>
                    <a:lnTo>
                      <a:pt x="379" y="569"/>
                    </a:lnTo>
                    <a:lnTo>
                      <a:pt x="377" y="588"/>
                    </a:lnTo>
                    <a:lnTo>
                      <a:pt x="375" y="605"/>
                    </a:lnTo>
                    <a:lnTo>
                      <a:pt x="369" y="638"/>
                    </a:lnTo>
                    <a:lnTo>
                      <a:pt x="362" y="672"/>
                    </a:lnTo>
                    <a:lnTo>
                      <a:pt x="348" y="676"/>
                    </a:lnTo>
                    <a:lnTo>
                      <a:pt x="335" y="680"/>
                    </a:lnTo>
                    <a:lnTo>
                      <a:pt x="321" y="684"/>
                    </a:lnTo>
                    <a:lnTo>
                      <a:pt x="309" y="690"/>
                    </a:lnTo>
                    <a:lnTo>
                      <a:pt x="312" y="730"/>
                    </a:lnTo>
                    <a:lnTo>
                      <a:pt x="317" y="770"/>
                    </a:lnTo>
                    <a:lnTo>
                      <a:pt x="321" y="812"/>
                    </a:lnTo>
                    <a:lnTo>
                      <a:pt x="326" y="853"/>
                    </a:lnTo>
                    <a:lnTo>
                      <a:pt x="317" y="853"/>
                    </a:lnTo>
                    <a:lnTo>
                      <a:pt x="309" y="853"/>
                    </a:lnTo>
                    <a:lnTo>
                      <a:pt x="303" y="870"/>
                    </a:lnTo>
                    <a:lnTo>
                      <a:pt x="298" y="889"/>
                    </a:lnTo>
                    <a:lnTo>
                      <a:pt x="293" y="906"/>
                    </a:lnTo>
                    <a:lnTo>
                      <a:pt x="289" y="925"/>
                    </a:lnTo>
                    <a:lnTo>
                      <a:pt x="275" y="930"/>
                    </a:lnTo>
                    <a:lnTo>
                      <a:pt x="262" y="934"/>
                    </a:lnTo>
                    <a:lnTo>
                      <a:pt x="249" y="939"/>
                    </a:lnTo>
                    <a:lnTo>
                      <a:pt x="235" y="943"/>
                    </a:lnTo>
                    <a:lnTo>
                      <a:pt x="235" y="953"/>
                    </a:lnTo>
                    <a:lnTo>
                      <a:pt x="235" y="961"/>
                    </a:lnTo>
                    <a:lnTo>
                      <a:pt x="235" y="970"/>
                    </a:lnTo>
                    <a:lnTo>
                      <a:pt x="235" y="978"/>
                    </a:lnTo>
                    <a:lnTo>
                      <a:pt x="226" y="978"/>
                    </a:lnTo>
                    <a:lnTo>
                      <a:pt x="217" y="978"/>
                    </a:lnTo>
                    <a:lnTo>
                      <a:pt x="208" y="978"/>
                    </a:lnTo>
                    <a:lnTo>
                      <a:pt x="199" y="978"/>
                    </a:lnTo>
                    <a:lnTo>
                      <a:pt x="195" y="988"/>
                    </a:lnTo>
                    <a:lnTo>
                      <a:pt x="189" y="993"/>
                    </a:lnTo>
                    <a:lnTo>
                      <a:pt x="184" y="998"/>
                    </a:lnTo>
                    <a:lnTo>
                      <a:pt x="180" y="1002"/>
                    </a:lnTo>
                    <a:lnTo>
                      <a:pt x="176" y="1004"/>
                    </a:lnTo>
                    <a:lnTo>
                      <a:pt x="172" y="1007"/>
                    </a:lnTo>
                    <a:lnTo>
                      <a:pt x="168" y="1011"/>
                    </a:lnTo>
                    <a:lnTo>
                      <a:pt x="165" y="1015"/>
                    </a:lnTo>
                    <a:lnTo>
                      <a:pt x="159" y="1024"/>
                    </a:lnTo>
                    <a:lnTo>
                      <a:pt x="155" y="1031"/>
                    </a:lnTo>
                    <a:lnTo>
                      <a:pt x="152" y="1036"/>
                    </a:lnTo>
                    <a:lnTo>
                      <a:pt x="151" y="1041"/>
                    </a:lnTo>
                    <a:lnTo>
                      <a:pt x="151" y="1048"/>
                    </a:lnTo>
                    <a:lnTo>
                      <a:pt x="151" y="1053"/>
                    </a:lnTo>
                    <a:lnTo>
                      <a:pt x="151" y="1055"/>
                    </a:lnTo>
                    <a:lnTo>
                      <a:pt x="149" y="1057"/>
                    </a:lnTo>
                    <a:lnTo>
                      <a:pt x="147" y="1058"/>
                    </a:lnTo>
                    <a:lnTo>
                      <a:pt x="144" y="1060"/>
                    </a:lnTo>
                    <a:lnTo>
                      <a:pt x="131" y="1064"/>
                    </a:lnTo>
                    <a:lnTo>
                      <a:pt x="108" y="1070"/>
                    </a:lnTo>
                    <a:lnTo>
                      <a:pt x="112" y="1093"/>
                    </a:lnTo>
                    <a:lnTo>
                      <a:pt x="117" y="1115"/>
                    </a:lnTo>
                    <a:lnTo>
                      <a:pt x="122" y="1139"/>
                    </a:lnTo>
                    <a:lnTo>
                      <a:pt x="126" y="1162"/>
                    </a:lnTo>
                    <a:lnTo>
                      <a:pt x="123" y="1165"/>
                    </a:lnTo>
                    <a:lnTo>
                      <a:pt x="113" y="1175"/>
                    </a:lnTo>
                    <a:lnTo>
                      <a:pt x="109" y="1183"/>
                    </a:lnTo>
                    <a:lnTo>
                      <a:pt x="106" y="1192"/>
                    </a:lnTo>
                    <a:lnTo>
                      <a:pt x="105" y="1197"/>
                    </a:lnTo>
                    <a:lnTo>
                      <a:pt x="105" y="1203"/>
                    </a:lnTo>
                    <a:lnTo>
                      <a:pt x="106" y="1208"/>
                    </a:lnTo>
                    <a:lnTo>
                      <a:pt x="108" y="1215"/>
                    </a:lnTo>
                    <a:lnTo>
                      <a:pt x="117" y="1215"/>
                    </a:lnTo>
                    <a:lnTo>
                      <a:pt x="126" y="1215"/>
                    </a:lnTo>
                    <a:lnTo>
                      <a:pt x="140" y="1256"/>
                    </a:lnTo>
                    <a:lnTo>
                      <a:pt x="154" y="1297"/>
                    </a:lnTo>
                    <a:lnTo>
                      <a:pt x="168" y="1337"/>
                    </a:lnTo>
                    <a:lnTo>
                      <a:pt x="182" y="1379"/>
                    </a:lnTo>
                    <a:lnTo>
                      <a:pt x="174" y="1386"/>
                    </a:lnTo>
                    <a:lnTo>
                      <a:pt x="168" y="1393"/>
                    </a:lnTo>
                    <a:lnTo>
                      <a:pt x="163" y="1400"/>
                    </a:lnTo>
                    <a:lnTo>
                      <a:pt x="160" y="1407"/>
                    </a:lnTo>
                    <a:lnTo>
                      <a:pt x="158" y="1414"/>
                    </a:lnTo>
                    <a:lnTo>
                      <a:pt x="154" y="1421"/>
                    </a:lnTo>
                    <a:lnTo>
                      <a:pt x="149" y="1427"/>
                    </a:lnTo>
                    <a:lnTo>
                      <a:pt x="144" y="1433"/>
                    </a:lnTo>
                    <a:lnTo>
                      <a:pt x="131" y="1437"/>
                    </a:lnTo>
                    <a:lnTo>
                      <a:pt x="117" y="1442"/>
                    </a:lnTo>
                    <a:lnTo>
                      <a:pt x="104" y="1447"/>
                    </a:lnTo>
                    <a:lnTo>
                      <a:pt x="90" y="1450"/>
                    </a:lnTo>
                    <a:lnTo>
                      <a:pt x="86" y="1483"/>
                    </a:lnTo>
                    <a:lnTo>
                      <a:pt x="81" y="1515"/>
                    </a:lnTo>
                    <a:lnTo>
                      <a:pt x="76" y="1547"/>
                    </a:lnTo>
                    <a:lnTo>
                      <a:pt x="70" y="1578"/>
                    </a:lnTo>
                    <a:lnTo>
                      <a:pt x="64" y="1578"/>
                    </a:lnTo>
                    <a:lnTo>
                      <a:pt x="53" y="1578"/>
                    </a:lnTo>
                    <a:lnTo>
                      <a:pt x="50" y="1587"/>
                    </a:lnTo>
                    <a:lnTo>
                      <a:pt x="45" y="1596"/>
                    </a:lnTo>
                    <a:lnTo>
                      <a:pt x="41" y="1606"/>
                    </a:lnTo>
                    <a:lnTo>
                      <a:pt x="37" y="1615"/>
                    </a:lnTo>
                    <a:lnTo>
                      <a:pt x="28" y="1615"/>
                    </a:lnTo>
                    <a:lnTo>
                      <a:pt x="18" y="1615"/>
                    </a:lnTo>
                    <a:lnTo>
                      <a:pt x="9" y="1615"/>
                    </a:lnTo>
                    <a:lnTo>
                      <a:pt x="0" y="1615"/>
                    </a:lnTo>
                    <a:lnTo>
                      <a:pt x="0" y="1623"/>
                    </a:lnTo>
                    <a:lnTo>
                      <a:pt x="0" y="1633"/>
                    </a:lnTo>
                    <a:lnTo>
                      <a:pt x="14" y="1642"/>
                    </a:lnTo>
                    <a:lnTo>
                      <a:pt x="24" y="1651"/>
                    </a:lnTo>
                    <a:lnTo>
                      <a:pt x="33" y="1663"/>
                    </a:lnTo>
                    <a:lnTo>
                      <a:pt x="39" y="1674"/>
                    </a:lnTo>
                    <a:lnTo>
                      <a:pt x="45" y="1687"/>
                    </a:lnTo>
                    <a:lnTo>
                      <a:pt x="48" y="1702"/>
                    </a:lnTo>
                    <a:lnTo>
                      <a:pt x="51" y="1721"/>
                    </a:lnTo>
                    <a:lnTo>
                      <a:pt x="53" y="1742"/>
                    </a:lnTo>
                    <a:lnTo>
                      <a:pt x="83" y="1739"/>
                    </a:lnTo>
                    <a:lnTo>
                      <a:pt x="104" y="1735"/>
                    </a:lnTo>
                    <a:lnTo>
                      <a:pt x="119" y="1730"/>
                    </a:lnTo>
                    <a:lnTo>
                      <a:pt x="131" y="1725"/>
                    </a:lnTo>
                    <a:lnTo>
                      <a:pt x="141" y="1720"/>
                    </a:lnTo>
                    <a:lnTo>
                      <a:pt x="154" y="1714"/>
                    </a:lnTo>
                    <a:lnTo>
                      <a:pt x="173" y="1709"/>
                    </a:lnTo>
                    <a:lnTo>
                      <a:pt x="199" y="1705"/>
                    </a:lnTo>
                    <a:lnTo>
                      <a:pt x="190" y="1745"/>
                    </a:lnTo>
                    <a:lnTo>
                      <a:pt x="181" y="1787"/>
                    </a:lnTo>
                    <a:lnTo>
                      <a:pt x="172" y="1828"/>
                    </a:lnTo>
                    <a:lnTo>
                      <a:pt x="165" y="1868"/>
                    </a:lnTo>
                    <a:lnTo>
                      <a:pt x="185" y="1868"/>
                    </a:lnTo>
                    <a:lnTo>
                      <a:pt x="208" y="1868"/>
                    </a:lnTo>
                    <a:lnTo>
                      <a:pt x="231" y="1868"/>
                    </a:lnTo>
                    <a:lnTo>
                      <a:pt x="254" y="1868"/>
                    </a:lnTo>
                    <a:lnTo>
                      <a:pt x="259" y="1878"/>
                    </a:lnTo>
                    <a:lnTo>
                      <a:pt x="263" y="1887"/>
                    </a:lnTo>
                    <a:lnTo>
                      <a:pt x="267" y="1896"/>
                    </a:lnTo>
                    <a:lnTo>
                      <a:pt x="271" y="1904"/>
                    </a:lnTo>
                    <a:lnTo>
                      <a:pt x="284" y="1904"/>
                    </a:lnTo>
                    <a:lnTo>
                      <a:pt x="298" y="1904"/>
                    </a:lnTo>
                    <a:lnTo>
                      <a:pt x="312" y="1904"/>
                    </a:lnTo>
                    <a:lnTo>
                      <a:pt x="326" y="1904"/>
                    </a:lnTo>
                    <a:lnTo>
                      <a:pt x="334" y="1918"/>
                    </a:lnTo>
                    <a:lnTo>
                      <a:pt x="343" y="1932"/>
                    </a:lnTo>
                    <a:lnTo>
                      <a:pt x="353" y="1946"/>
                    </a:lnTo>
                    <a:lnTo>
                      <a:pt x="362" y="1959"/>
                    </a:lnTo>
                    <a:lnTo>
                      <a:pt x="374" y="1965"/>
                    </a:lnTo>
                    <a:lnTo>
                      <a:pt x="386" y="1968"/>
                    </a:lnTo>
                    <a:lnTo>
                      <a:pt x="399" y="1971"/>
                    </a:lnTo>
                    <a:lnTo>
                      <a:pt x="411" y="1972"/>
                    </a:lnTo>
                    <a:lnTo>
                      <a:pt x="424" y="1972"/>
                    </a:lnTo>
                    <a:lnTo>
                      <a:pt x="435" y="1971"/>
                    </a:lnTo>
                    <a:lnTo>
                      <a:pt x="448" y="1968"/>
                    </a:lnTo>
                    <a:lnTo>
                      <a:pt x="460" y="1967"/>
                    </a:lnTo>
                    <a:lnTo>
                      <a:pt x="483" y="1963"/>
                    </a:lnTo>
                    <a:lnTo>
                      <a:pt x="505" y="1959"/>
                    </a:lnTo>
                    <a:lnTo>
                      <a:pt x="515" y="1958"/>
                    </a:lnTo>
                    <a:lnTo>
                      <a:pt x="525" y="1957"/>
                    </a:lnTo>
                    <a:lnTo>
                      <a:pt x="535" y="1958"/>
                    </a:lnTo>
                    <a:lnTo>
                      <a:pt x="543" y="1959"/>
                    </a:lnTo>
                    <a:lnTo>
                      <a:pt x="543" y="1967"/>
                    </a:lnTo>
                    <a:lnTo>
                      <a:pt x="543" y="1976"/>
                    </a:lnTo>
                    <a:lnTo>
                      <a:pt x="552" y="1976"/>
                    </a:lnTo>
                    <a:lnTo>
                      <a:pt x="561" y="1976"/>
                    </a:lnTo>
                    <a:lnTo>
                      <a:pt x="570" y="1976"/>
                    </a:lnTo>
                    <a:lnTo>
                      <a:pt x="579" y="1976"/>
                    </a:lnTo>
                    <a:lnTo>
                      <a:pt x="598" y="2007"/>
                    </a:lnTo>
                    <a:lnTo>
                      <a:pt x="616" y="2033"/>
                    </a:lnTo>
                    <a:lnTo>
                      <a:pt x="635" y="2058"/>
                    </a:lnTo>
                    <a:lnTo>
                      <a:pt x="652" y="2083"/>
                    </a:lnTo>
                    <a:lnTo>
                      <a:pt x="660" y="2096"/>
                    </a:lnTo>
                    <a:lnTo>
                      <a:pt x="669" y="2109"/>
                    </a:lnTo>
                    <a:lnTo>
                      <a:pt x="677" y="2124"/>
                    </a:lnTo>
                    <a:lnTo>
                      <a:pt x="684" y="2139"/>
                    </a:lnTo>
                    <a:lnTo>
                      <a:pt x="691" y="2155"/>
                    </a:lnTo>
                    <a:lnTo>
                      <a:pt x="696" y="2173"/>
                    </a:lnTo>
                    <a:lnTo>
                      <a:pt x="702" y="2193"/>
                    </a:lnTo>
                    <a:lnTo>
                      <a:pt x="707" y="2214"/>
                    </a:lnTo>
                    <a:lnTo>
                      <a:pt x="721" y="2209"/>
                    </a:lnTo>
                    <a:lnTo>
                      <a:pt x="732" y="2205"/>
                    </a:lnTo>
                    <a:lnTo>
                      <a:pt x="744" y="2204"/>
                    </a:lnTo>
                    <a:lnTo>
                      <a:pt x="754" y="2203"/>
                    </a:lnTo>
                    <a:lnTo>
                      <a:pt x="764" y="2204"/>
                    </a:lnTo>
                    <a:lnTo>
                      <a:pt x="773" y="2205"/>
                    </a:lnTo>
                    <a:lnTo>
                      <a:pt x="782" y="2207"/>
                    </a:lnTo>
                    <a:lnTo>
                      <a:pt x="790" y="2209"/>
                    </a:lnTo>
                    <a:lnTo>
                      <a:pt x="809" y="2215"/>
                    </a:lnTo>
                    <a:lnTo>
                      <a:pt x="830" y="2222"/>
                    </a:lnTo>
                    <a:lnTo>
                      <a:pt x="842" y="2224"/>
                    </a:lnTo>
                    <a:lnTo>
                      <a:pt x="855" y="2226"/>
                    </a:lnTo>
                    <a:lnTo>
                      <a:pt x="871" y="2229"/>
                    </a:lnTo>
                    <a:lnTo>
                      <a:pt x="887" y="2231"/>
                    </a:lnTo>
                    <a:lnTo>
                      <a:pt x="891" y="2248"/>
                    </a:lnTo>
                    <a:lnTo>
                      <a:pt x="897" y="2267"/>
                    </a:lnTo>
                    <a:lnTo>
                      <a:pt x="902" y="2286"/>
                    </a:lnTo>
                    <a:lnTo>
                      <a:pt x="907" y="2304"/>
                    </a:lnTo>
                    <a:lnTo>
                      <a:pt x="916" y="2304"/>
                    </a:lnTo>
                    <a:lnTo>
                      <a:pt x="925" y="2304"/>
                    </a:lnTo>
                    <a:lnTo>
                      <a:pt x="933" y="2304"/>
                    </a:lnTo>
                    <a:lnTo>
                      <a:pt x="941" y="2304"/>
                    </a:lnTo>
                    <a:lnTo>
                      <a:pt x="950" y="2286"/>
                    </a:lnTo>
                    <a:lnTo>
                      <a:pt x="957" y="2269"/>
                    </a:lnTo>
                    <a:lnTo>
                      <a:pt x="961" y="2263"/>
                    </a:lnTo>
                    <a:lnTo>
                      <a:pt x="965" y="2258"/>
                    </a:lnTo>
                    <a:lnTo>
                      <a:pt x="969" y="2252"/>
                    </a:lnTo>
                    <a:lnTo>
                      <a:pt x="974" y="2248"/>
                    </a:lnTo>
                    <a:lnTo>
                      <a:pt x="980" y="2244"/>
                    </a:lnTo>
                    <a:lnTo>
                      <a:pt x="987" y="2241"/>
                    </a:lnTo>
                    <a:lnTo>
                      <a:pt x="994" y="2238"/>
                    </a:lnTo>
                    <a:lnTo>
                      <a:pt x="1003" y="2236"/>
                    </a:lnTo>
                    <a:lnTo>
                      <a:pt x="1024" y="2233"/>
                    </a:lnTo>
                    <a:lnTo>
                      <a:pt x="1051" y="2231"/>
                    </a:lnTo>
                    <a:lnTo>
                      <a:pt x="1051" y="2240"/>
                    </a:lnTo>
                    <a:lnTo>
                      <a:pt x="1051" y="2250"/>
                    </a:lnTo>
                    <a:lnTo>
                      <a:pt x="1065" y="2250"/>
                    </a:lnTo>
                    <a:lnTo>
                      <a:pt x="1077" y="2250"/>
                    </a:lnTo>
                    <a:lnTo>
                      <a:pt x="1091" y="2250"/>
                    </a:lnTo>
                    <a:lnTo>
                      <a:pt x="1104" y="2250"/>
                    </a:lnTo>
                    <a:lnTo>
                      <a:pt x="1104" y="2258"/>
                    </a:lnTo>
                    <a:lnTo>
                      <a:pt x="1104" y="2267"/>
                    </a:lnTo>
                    <a:lnTo>
                      <a:pt x="1113" y="2275"/>
                    </a:lnTo>
                    <a:lnTo>
                      <a:pt x="1123" y="2286"/>
                    </a:lnTo>
                    <a:lnTo>
                      <a:pt x="1130" y="2297"/>
                    </a:lnTo>
                    <a:lnTo>
                      <a:pt x="1137" y="2309"/>
                    </a:lnTo>
                    <a:lnTo>
                      <a:pt x="1148" y="2333"/>
                    </a:lnTo>
                    <a:lnTo>
                      <a:pt x="1160" y="2358"/>
                    </a:lnTo>
                    <a:lnTo>
                      <a:pt x="1195" y="2336"/>
                    </a:lnTo>
                    <a:lnTo>
                      <a:pt x="1225" y="2318"/>
                    </a:lnTo>
                    <a:lnTo>
                      <a:pt x="1233" y="2315"/>
                    </a:lnTo>
                    <a:lnTo>
                      <a:pt x="1241" y="2312"/>
                    </a:lnTo>
                    <a:lnTo>
                      <a:pt x="1251" y="2310"/>
                    </a:lnTo>
                    <a:lnTo>
                      <a:pt x="1262" y="2308"/>
                    </a:lnTo>
                    <a:lnTo>
                      <a:pt x="1289" y="2305"/>
                    </a:lnTo>
                    <a:lnTo>
                      <a:pt x="1322" y="2304"/>
                    </a:lnTo>
                    <a:lnTo>
                      <a:pt x="1322" y="2312"/>
                    </a:lnTo>
                    <a:lnTo>
                      <a:pt x="1322" y="2322"/>
                    </a:lnTo>
                    <a:lnTo>
                      <a:pt x="1341" y="2326"/>
                    </a:lnTo>
                    <a:lnTo>
                      <a:pt x="1359" y="2331"/>
                    </a:lnTo>
                    <a:lnTo>
                      <a:pt x="1377" y="2336"/>
                    </a:lnTo>
                    <a:lnTo>
                      <a:pt x="1395" y="2340"/>
                    </a:lnTo>
                    <a:lnTo>
                      <a:pt x="1400" y="2349"/>
                    </a:lnTo>
                    <a:lnTo>
                      <a:pt x="1405" y="2359"/>
                    </a:lnTo>
                    <a:lnTo>
                      <a:pt x="1409" y="2368"/>
                    </a:lnTo>
                    <a:lnTo>
                      <a:pt x="1413" y="2376"/>
                    </a:lnTo>
                    <a:lnTo>
                      <a:pt x="1427" y="2376"/>
                    </a:lnTo>
                    <a:lnTo>
                      <a:pt x="1441" y="2376"/>
                    </a:lnTo>
                    <a:lnTo>
                      <a:pt x="1455" y="2376"/>
                    </a:lnTo>
                    <a:lnTo>
                      <a:pt x="1469" y="2376"/>
                    </a:lnTo>
                    <a:lnTo>
                      <a:pt x="1473" y="2380"/>
                    </a:lnTo>
                    <a:lnTo>
                      <a:pt x="1476" y="2384"/>
                    </a:lnTo>
                    <a:lnTo>
                      <a:pt x="1479" y="2389"/>
                    </a:lnTo>
                    <a:lnTo>
                      <a:pt x="1481" y="2395"/>
                    </a:lnTo>
                    <a:lnTo>
                      <a:pt x="1485" y="2408"/>
                    </a:lnTo>
                    <a:lnTo>
                      <a:pt x="1486" y="2422"/>
                    </a:lnTo>
                    <a:lnTo>
                      <a:pt x="1487" y="2453"/>
                    </a:lnTo>
                    <a:lnTo>
                      <a:pt x="1486" y="2484"/>
                    </a:lnTo>
                    <a:lnTo>
                      <a:pt x="1473" y="2489"/>
                    </a:lnTo>
                    <a:lnTo>
                      <a:pt x="1459" y="2494"/>
                    </a:lnTo>
                    <a:lnTo>
                      <a:pt x="1445" y="2498"/>
                    </a:lnTo>
                    <a:lnTo>
                      <a:pt x="1431" y="2502"/>
                    </a:lnTo>
                    <a:lnTo>
                      <a:pt x="1431" y="2511"/>
                    </a:lnTo>
                    <a:lnTo>
                      <a:pt x="1431" y="2520"/>
                    </a:lnTo>
                    <a:lnTo>
                      <a:pt x="1431" y="2530"/>
                    </a:lnTo>
                    <a:lnTo>
                      <a:pt x="1431" y="2538"/>
                    </a:lnTo>
                    <a:lnTo>
                      <a:pt x="1423" y="2538"/>
                    </a:lnTo>
                    <a:lnTo>
                      <a:pt x="1413" y="2538"/>
                    </a:lnTo>
                    <a:lnTo>
                      <a:pt x="1413" y="2548"/>
                    </a:lnTo>
                    <a:lnTo>
                      <a:pt x="1413" y="2559"/>
                    </a:lnTo>
                    <a:lnTo>
                      <a:pt x="1423" y="2559"/>
                    </a:lnTo>
                    <a:lnTo>
                      <a:pt x="1431" y="2559"/>
                    </a:lnTo>
                    <a:lnTo>
                      <a:pt x="1431" y="2581"/>
                    </a:lnTo>
                    <a:lnTo>
                      <a:pt x="1431" y="2603"/>
                    </a:lnTo>
                    <a:lnTo>
                      <a:pt x="1431" y="2625"/>
                    </a:lnTo>
                    <a:lnTo>
                      <a:pt x="1431" y="2649"/>
                    </a:lnTo>
                    <a:lnTo>
                      <a:pt x="1445" y="2653"/>
                    </a:lnTo>
                    <a:lnTo>
                      <a:pt x="1457" y="2656"/>
                    </a:lnTo>
                    <a:lnTo>
                      <a:pt x="1465" y="2660"/>
                    </a:lnTo>
                    <a:lnTo>
                      <a:pt x="1472" y="2664"/>
                    </a:lnTo>
                    <a:lnTo>
                      <a:pt x="1485" y="2674"/>
                    </a:lnTo>
                    <a:lnTo>
                      <a:pt x="1503" y="2685"/>
                    </a:lnTo>
                    <a:lnTo>
                      <a:pt x="1503" y="2671"/>
                    </a:lnTo>
                    <a:lnTo>
                      <a:pt x="1503" y="2657"/>
                    </a:lnTo>
                    <a:lnTo>
                      <a:pt x="1503" y="2643"/>
                    </a:lnTo>
                    <a:lnTo>
                      <a:pt x="1503" y="2630"/>
                    </a:lnTo>
                    <a:lnTo>
                      <a:pt x="1522" y="2630"/>
                    </a:lnTo>
                    <a:lnTo>
                      <a:pt x="1539" y="2630"/>
                    </a:lnTo>
                    <a:lnTo>
                      <a:pt x="1558" y="2630"/>
                    </a:lnTo>
                    <a:lnTo>
                      <a:pt x="1575" y="2630"/>
                    </a:lnTo>
                    <a:lnTo>
                      <a:pt x="1585" y="2657"/>
                    </a:lnTo>
                    <a:lnTo>
                      <a:pt x="1595" y="2684"/>
                    </a:lnTo>
                    <a:lnTo>
                      <a:pt x="1604" y="2712"/>
                    </a:lnTo>
                    <a:lnTo>
                      <a:pt x="1614" y="2739"/>
                    </a:lnTo>
                    <a:lnTo>
                      <a:pt x="1622" y="2743"/>
                    </a:lnTo>
                    <a:lnTo>
                      <a:pt x="1631" y="2748"/>
                    </a:lnTo>
                    <a:lnTo>
                      <a:pt x="1640" y="2753"/>
                    </a:lnTo>
                    <a:lnTo>
                      <a:pt x="1650" y="2756"/>
                    </a:lnTo>
                    <a:lnTo>
                      <a:pt x="1653" y="2779"/>
                    </a:lnTo>
                    <a:lnTo>
                      <a:pt x="1658" y="2801"/>
                    </a:lnTo>
                    <a:lnTo>
                      <a:pt x="1663" y="2825"/>
                    </a:lnTo>
                    <a:lnTo>
                      <a:pt x="1667" y="2847"/>
                    </a:lnTo>
                    <a:lnTo>
                      <a:pt x="1673" y="2855"/>
                    </a:lnTo>
                    <a:lnTo>
                      <a:pt x="1679" y="2861"/>
                    </a:lnTo>
                    <a:lnTo>
                      <a:pt x="1686" y="2865"/>
                    </a:lnTo>
                    <a:lnTo>
                      <a:pt x="1692" y="2868"/>
                    </a:lnTo>
                    <a:lnTo>
                      <a:pt x="1703" y="2872"/>
                    </a:lnTo>
                    <a:lnTo>
                      <a:pt x="1715" y="2876"/>
                    </a:lnTo>
                    <a:lnTo>
                      <a:pt x="1721" y="2878"/>
                    </a:lnTo>
                    <a:lnTo>
                      <a:pt x="1726" y="2880"/>
                    </a:lnTo>
                    <a:lnTo>
                      <a:pt x="1732" y="2885"/>
                    </a:lnTo>
                    <a:lnTo>
                      <a:pt x="1737" y="2891"/>
                    </a:lnTo>
                    <a:lnTo>
                      <a:pt x="1743" y="2899"/>
                    </a:lnTo>
                    <a:lnTo>
                      <a:pt x="1747" y="2910"/>
                    </a:lnTo>
                    <a:lnTo>
                      <a:pt x="1753" y="2922"/>
                    </a:lnTo>
                    <a:lnTo>
                      <a:pt x="1758" y="2937"/>
                    </a:lnTo>
                    <a:lnTo>
                      <a:pt x="1775" y="2942"/>
                    </a:lnTo>
                    <a:lnTo>
                      <a:pt x="1781" y="2943"/>
                    </a:lnTo>
                    <a:lnTo>
                      <a:pt x="1784" y="2946"/>
                    </a:lnTo>
                    <a:lnTo>
                      <a:pt x="1794" y="2956"/>
                    </a:lnTo>
                    <a:lnTo>
                      <a:pt x="1803" y="2956"/>
                    </a:lnTo>
                    <a:lnTo>
                      <a:pt x="1811" y="2956"/>
                    </a:lnTo>
                    <a:lnTo>
                      <a:pt x="1811" y="2970"/>
                    </a:lnTo>
                    <a:lnTo>
                      <a:pt x="1811" y="2984"/>
                    </a:lnTo>
                    <a:lnTo>
                      <a:pt x="1811" y="2998"/>
                    </a:lnTo>
                    <a:lnTo>
                      <a:pt x="1811" y="3012"/>
                    </a:lnTo>
                    <a:lnTo>
                      <a:pt x="1820" y="3015"/>
                    </a:lnTo>
                    <a:lnTo>
                      <a:pt x="1830" y="3020"/>
                    </a:lnTo>
                    <a:lnTo>
                      <a:pt x="1839" y="3025"/>
                    </a:lnTo>
                    <a:lnTo>
                      <a:pt x="1848" y="3030"/>
                    </a:lnTo>
                    <a:lnTo>
                      <a:pt x="1848" y="3037"/>
                    </a:lnTo>
                    <a:lnTo>
                      <a:pt x="1848" y="3047"/>
                    </a:lnTo>
                    <a:lnTo>
                      <a:pt x="1848" y="3056"/>
                    </a:lnTo>
                    <a:lnTo>
                      <a:pt x="1848" y="3065"/>
                    </a:lnTo>
                    <a:lnTo>
                      <a:pt x="1858" y="3065"/>
                    </a:lnTo>
                    <a:lnTo>
                      <a:pt x="1867" y="3065"/>
                    </a:lnTo>
                    <a:lnTo>
                      <a:pt x="1872" y="3088"/>
                    </a:lnTo>
                    <a:lnTo>
                      <a:pt x="1876" y="3111"/>
                    </a:lnTo>
                    <a:lnTo>
                      <a:pt x="1881" y="3133"/>
                    </a:lnTo>
                    <a:lnTo>
                      <a:pt x="1884" y="3156"/>
                    </a:lnTo>
                    <a:lnTo>
                      <a:pt x="1912" y="3161"/>
                    </a:lnTo>
                    <a:lnTo>
                      <a:pt x="1939" y="3164"/>
                    </a:lnTo>
                    <a:lnTo>
                      <a:pt x="1967" y="3169"/>
                    </a:lnTo>
                    <a:lnTo>
                      <a:pt x="1994" y="3174"/>
                    </a:lnTo>
                    <a:lnTo>
                      <a:pt x="1999" y="3205"/>
                    </a:lnTo>
                    <a:lnTo>
                      <a:pt x="2005" y="3231"/>
                    </a:lnTo>
                    <a:lnTo>
                      <a:pt x="2007" y="3247"/>
                    </a:lnTo>
                    <a:lnTo>
                      <a:pt x="2009" y="3262"/>
                    </a:lnTo>
                    <a:lnTo>
                      <a:pt x="2011" y="3280"/>
                    </a:lnTo>
                    <a:lnTo>
                      <a:pt x="2011" y="3301"/>
                    </a:lnTo>
                    <a:lnTo>
                      <a:pt x="2036" y="3301"/>
                    </a:lnTo>
                    <a:lnTo>
                      <a:pt x="2060" y="3302"/>
                    </a:lnTo>
                    <a:lnTo>
                      <a:pt x="2081" y="3303"/>
                    </a:lnTo>
                    <a:lnTo>
                      <a:pt x="2100" y="3306"/>
                    </a:lnTo>
                    <a:lnTo>
                      <a:pt x="2139" y="3312"/>
                    </a:lnTo>
                    <a:lnTo>
                      <a:pt x="2176" y="3319"/>
                    </a:lnTo>
                    <a:lnTo>
                      <a:pt x="2176" y="3328"/>
                    </a:lnTo>
                    <a:lnTo>
                      <a:pt x="2176" y="3337"/>
                    </a:lnTo>
                    <a:lnTo>
                      <a:pt x="2176" y="3346"/>
                    </a:lnTo>
                    <a:lnTo>
                      <a:pt x="2176" y="3355"/>
                    </a:lnTo>
                    <a:lnTo>
                      <a:pt x="2186" y="3358"/>
                    </a:lnTo>
                    <a:lnTo>
                      <a:pt x="2196" y="3362"/>
                    </a:lnTo>
                    <a:lnTo>
                      <a:pt x="2204" y="3364"/>
                    </a:lnTo>
                    <a:lnTo>
                      <a:pt x="2210" y="3369"/>
                    </a:lnTo>
                    <a:lnTo>
                      <a:pt x="2215" y="3372"/>
                    </a:lnTo>
                    <a:lnTo>
                      <a:pt x="2220" y="3377"/>
                    </a:lnTo>
                    <a:lnTo>
                      <a:pt x="2223" y="3381"/>
                    </a:lnTo>
                    <a:lnTo>
                      <a:pt x="2226" y="3387"/>
                    </a:lnTo>
                    <a:lnTo>
                      <a:pt x="2228" y="3394"/>
                    </a:lnTo>
                    <a:lnTo>
                      <a:pt x="2229" y="3401"/>
                    </a:lnTo>
                    <a:lnTo>
                      <a:pt x="2229" y="3409"/>
                    </a:lnTo>
                    <a:lnTo>
                      <a:pt x="2229" y="3418"/>
                    </a:lnTo>
                    <a:lnTo>
                      <a:pt x="2229" y="3439"/>
                    </a:lnTo>
                    <a:lnTo>
                      <a:pt x="2229" y="3466"/>
                    </a:lnTo>
                    <a:lnTo>
                      <a:pt x="2251" y="3460"/>
                    </a:lnTo>
                    <a:lnTo>
                      <a:pt x="2275" y="3456"/>
                    </a:lnTo>
                    <a:lnTo>
                      <a:pt x="2298" y="3451"/>
                    </a:lnTo>
                    <a:lnTo>
                      <a:pt x="2320" y="3445"/>
                    </a:lnTo>
                    <a:lnTo>
                      <a:pt x="2320" y="3437"/>
                    </a:lnTo>
                    <a:lnTo>
                      <a:pt x="2320" y="3428"/>
                    </a:lnTo>
                    <a:lnTo>
                      <a:pt x="2356" y="3428"/>
                    </a:lnTo>
                    <a:lnTo>
                      <a:pt x="2393" y="3428"/>
                    </a:lnTo>
                    <a:lnTo>
                      <a:pt x="2429" y="3428"/>
                    </a:lnTo>
                    <a:lnTo>
                      <a:pt x="2465" y="3428"/>
                    </a:lnTo>
                    <a:lnTo>
                      <a:pt x="2501" y="3428"/>
                    </a:lnTo>
                    <a:lnTo>
                      <a:pt x="2537" y="3428"/>
                    </a:lnTo>
                    <a:lnTo>
                      <a:pt x="2573" y="3428"/>
                    </a:lnTo>
                    <a:lnTo>
                      <a:pt x="2610" y="3428"/>
                    </a:lnTo>
                    <a:lnTo>
                      <a:pt x="2610" y="3437"/>
                    </a:lnTo>
                    <a:lnTo>
                      <a:pt x="2610" y="3446"/>
                    </a:lnTo>
                    <a:lnTo>
                      <a:pt x="2610" y="3456"/>
                    </a:lnTo>
                    <a:lnTo>
                      <a:pt x="2610" y="3466"/>
                    </a:lnTo>
                    <a:lnTo>
                      <a:pt x="2632" y="3460"/>
                    </a:lnTo>
                    <a:lnTo>
                      <a:pt x="2655" y="3456"/>
                    </a:lnTo>
                    <a:lnTo>
                      <a:pt x="2677" y="3451"/>
                    </a:lnTo>
                    <a:lnTo>
                      <a:pt x="2701" y="3445"/>
                    </a:lnTo>
                    <a:lnTo>
                      <a:pt x="2708" y="3460"/>
                    </a:lnTo>
                    <a:lnTo>
                      <a:pt x="2715" y="3474"/>
                    </a:lnTo>
                    <a:lnTo>
                      <a:pt x="2723" y="3486"/>
                    </a:lnTo>
                    <a:lnTo>
                      <a:pt x="2730" y="3499"/>
                    </a:lnTo>
                    <a:lnTo>
                      <a:pt x="2737" y="3510"/>
                    </a:lnTo>
                    <a:lnTo>
                      <a:pt x="2744" y="3523"/>
                    </a:lnTo>
                    <a:lnTo>
                      <a:pt x="2749" y="3538"/>
                    </a:lnTo>
                    <a:lnTo>
                      <a:pt x="2754" y="3556"/>
                    </a:lnTo>
                    <a:lnTo>
                      <a:pt x="2782" y="3560"/>
                    </a:lnTo>
                    <a:lnTo>
                      <a:pt x="2809" y="3565"/>
                    </a:lnTo>
                    <a:lnTo>
                      <a:pt x="2837" y="3568"/>
                    </a:lnTo>
                    <a:lnTo>
                      <a:pt x="2863" y="3573"/>
                    </a:lnTo>
                    <a:lnTo>
                      <a:pt x="2863" y="3582"/>
                    </a:lnTo>
                    <a:lnTo>
                      <a:pt x="2863" y="3590"/>
                    </a:lnTo>
                    <a:lnTo>
                      <a:pt x="2873" y="3590"/>
                    </a:lnTo>
                    <a:lnTo>
                      <a:pt x="2882" y="3590"/>
                    </a:lnTo>
                    <a:lnTo>
                      <a:pt x="2890" y="3590"/>
                    </a:lnTo>
                    <a:lnTo>
                      <a:pt x="2898" y="3590"/>
                    </a:lnTo>
                    <a:lnTo>
                      <a:pt x="2898" y="3600"/>
                    </a:lnTo>
                    <a:lnTo>
                      <a:pt x="2898" y="3610"/>
                    </a:lnTo>
                    <a:lnTo>
                      <a:pt x="2904" y="3610"/>
                    </a:lnTo>
                    <a:lnTo>
                      <a:pt x="2907" y="3609"/>
                    </a:lnTo>
                    <a:lnTo>
                      <a:pt x="2912" y="3608"/>
                    </a:lnTo>
                    <a:lnTo>
                      <a:pt x="2914" y="3606"/>
                    </a:lnTo>
                    <a:lnTo>
                      <a:pt x="2920" y="3601"/>
                    </a:lnTo>
                    <a:lnTo>
                      <a:pt x="2923" y="3594"/>
                    </a:lnTo>
                    <a:lnTo>
                      <a:pt x="2926" y="3587"/>
                    </a:lnTo>
                    <a:lnTo>
                      <a:pt x="2928" y="3581"/>
                    </a:lnTo>
                    <a:lnTo>
                      <a:pt x="2932" y="3577"/>
                    </a:lnTo>
                    <a:lnTo>
                      <a:pt x="2935" y="3573"/>
                    </a:lnTo>
                    <a:lnTo>
                      <a:pt x="2946" y="3570"/>
                    </a:lnTo>
                    <a:lnTo>
                      <a:pt x="2955" y="3568"/>
                    </a:lnTo>
                    <a:lnTo>
                      <a:pt x="2964" y="3567"/>
                    </a:lnTo>
                    <a:lnTo>
                      <a:pt x="2972" y="3567"/>
                    </a:lnTo>
                    <a:lnTo>
                      <a:pt x="2990" y="3570"/>
                    </a:lnTo>
                    <a:lnTo>
                      <a:pt x="3006" y="3573"/>
                    </a:lnTo>
                    <a:lnTo>
                      <a:pt x="3035" y="3582"/>
                    </a:lnTo>
                    <a:lnTo>
                      <a:pt x="3063" y="3590"/>
                    </a:lnTo>
                    <a:lnTo>
                      <a:pt x="3071" y="3607"/>
                    </a:lnTo>
                    <a:lnTo>
                      <a:pt x="3078" y="3622"/>
                    </a:lnTo>
                    <a:lnTo>
                      <a:pt x="3085" y="3636"/>
                    </a:lnTo>
                    <a:lnTo>
                      <a:pt x="3090" y="3651"/>
                    </a:lnTo>
                    <a:lnTo>
                      <a:pt x="3093" y="3667"/>
                    </a:lnTo>
                    <a:lnTo>
                      <a:pt x="3097" y="3686"/>
                    </a:lnTo>
                    <a:lnTo>
                      <a:pt x="3098" y="3709"/>
                    </a:lnTo>
                    <a:lnTo>
                      <a:pt x="3099" y="3737"/>
                    </a:lnTo>
                    <a:lnTo>
                      <a:pt x="3108" y="3746"/>
                    </a:lnTo>
                    <a:lnTo>
                      <a:pt x="3112" y="3750"/>
                    </a:lnTo>
                    <a:lnTo>
                      <a:pt x="3112" y="3755"/>
                    </a:lnTo>
                    <a:lnTo>
                      <a:pt x="3116" y="3773"/>
                    </a:lnTo>
                    <a:lnTo>
                      <a:pt x="3133" y="3778"/>
                    </a:lnTo>
                    <a:lnTo>
                      <a:pt x="3145" y="3781"/>
                    </a:lnTo>
                    <a:lnTo>
                      <a:pt x="3155" y="3786"/>
                    </a:lnTo>
                    <a:lnTo>
                      <a:pt x="3163" y="3790"/>
                    </a:lnTo>
                    <a:lnTo>
                      <a:pt x="3171" y="3794"/>
                    </a:lnTo>
                    <a:lnTo>
                      <a:pt x="3180" y="3798"/>
                    </a:lnTo>
                    <a:lnTo>
                      <a:pt x="3192" y="3803"/>
                    </a:lnTo>
                    <a:lnTo>
                      <a:pt x="3208" y="3808"/>
                    </a:lnTo>
                    <a:lnTo>
                      <a:pt x="3213" y="3823"/>
                    </a:lnTo>
                    <a:lnTo>
                      <a:pt x="3216" y="3837"/>
                    </a:lnTo>
                    <a:lnTo>
                      <a:pt x="3221" y="3850"/>
                    </a:lnTo>
                    <a:lnTo>
                      <a:pt x="3226" y="3864"/>
                    </a:lnTo>
                    <a:lnTo>
                      <a:pt x="3235" y="3864"/>
                    </a:lnTo>
                    <a:lnTo>
                      <a:pt x="3243" y="3864"/>
                    </a:lnTo>
                    <a:lnTo>
                      <a:pt x="3243" y="3873"/>
                    </a:lnTo>
                    <a:lnTo>
                      <a:pt x="3243" y="3882"/>
                    </a:lnTo>
                    <a:lnTo>
                      <a:pt x="3243" y="3891"/>
                    </a:lnTo>
                    <a:lnTo>
                      <a:pt x="3243" y="3900"/>
                    </a:lnTo>
                    <a:lnTo>
                      <a:pt x="3252" y="3900"/>
                    </a:lnTo>
                    <a:lnTo>
                      <a:pt x="3263" y="3900"/>
                    </a:lnTo>
                    <a:lnTo>
                      <a:pt x="3263" y="3923"/>
                    </a:lnTo>
                    <a:lnTo>
                      <a:pt x="3263" y="3945"/>
                    </a:lnTo>
                    <a:lnTo>
                      <a:pt x="3263" y="3968"/>
                    </a:lnTo>
                    <a:lnTo>
                      <a:pt x="3263" y="3991"/>
                    </a:lnTo>
                    <a:lnTo>
                      <a:pt x="3314" y="3994"/>
                    </a:lnTo>
                    <a:lnTo>
                      <a:pt x="3361" y="3997"/>
                    </a:lnTo>
                    <a:lnTo>
                      <a:pt x="3382" y="3998"/>
                    </a:lnTo>
                    <a:lnTo>
                      <a:pt x="3400" y="3998"/>
                    </a:lnTo>
                    <a:lnTo>
                      <a:pt x="3408" y="3997"/>
                    </a:lnTo>
                    <a:lnTo>
                      <a:pt x="3415" y="3996"/>
                    </a:lnTo>
                    <a:lnTo>
                      <a:pt x="3421" y="3994"/>
                    </a:lnTo>
                    <a:lnTo>
                      <a:pt x="3425" y="3991"/>
                    </a:lnTo>
                    <a:lnTo>
                      <a:pt x="3439" y="3981"/>
                    </a:lnTo>
                    <a:lnTo>
                      <a:pt x="3452" y="3969"/>
                    </a:lnTo>
                    <a:lnTo>
                      <a:pt x="3464" y="3958"/>
                    </a:lnTo>
                    <a:lnTo>
                      <a:pt x="3474" y="3945"/>
                    </a:lnTo>
                    <a:lnTo>
                      <a:pt x="3495" y="3918"/>
                    </a:lnTo>
                    <a:lnTo>
                      <a:pt x="3516" y="3891"/>
                    </a:lnTo>
                    <a:lnTo>
                      <a:pt x="3526" y="3877"/>
                    </a:lnTo>
                    <a:lnTo>
                      <a:pt x="3537" y="3865"/>
                    </a:lnTo>
                    <a:lnTo>
                      <a:pt x="3550" y="3853"/>
                    </a:lnTo>
                    <a:lnTo>
                      <a:pt x="3561" y="3841"/>
                    </a:lnTo>
                    <a:lnTo>
                      <a:pt x="3575" y="3831"/>
                    </a:lnTo>
                    <a:lnTo>
                      <a:pt x="3590" y="3822"/>
                    </a:lnTo>
                    <a:lnTo>
                      <a:pt x="3606" y="3814"/>
                    </a:lnTo>
                    <a:lnTo>
                      <a:pt x="3625" y="3808"/>
                    </a:lnTo>
                    <a:lnTo>
                      <a:pt x="3625" y="3798"/>
                    </a:lnTo>
                    <a:lnTo>
                      <a:pt x="3625" y="3790"/>
                    </a:lnTo>
                    <a:lnTo>
                      <a:pt x="3625" y="3782"/>
                    </a:lnTo>
                    <a:lnTo>
                      <a:pt x="3625" y="3773"/>
                    </a:lnTo>
                    <a:lnTo>
                      <a:pt x="3634" y="3773"/>
                    </a:lnTo>
                    <a:lnTo>
                      <a:pt x="3642" y="3773"/>
                    </a:lnTo>
                    <a:lnTo>
                      <a:pt x="3652" y="3773"/>
                    </a:lnTo>
                    <a:lnTo>
                      <a:pt x="3661" y="3773"/>
                    </a:lnTo>
                    <a:lnTo>
                      <a:pt x="3661" y="3737"/>
                    </a:lnTo>
                    <a:lnTo>
                      <a:pt x="3661" y="3700"/>
                    </a:lnTo>
                    <a:lnTo>
                      <a:pt x="3661" y="3664"/>
                    </a:lnTo>
                    <a:lnTo>
                      <a:pt x="3661" y="3628"/>
                    </a:lnTo>
                    <a:lnTo>
                      <a:pt x="3669" y="3622"/>
                    </a:lnTo>
                    <a:lnTo>
                      <a:pt x="3678" y="3614"/>
                    </a:lnTo>
                    <a:lnTo>
                      <a:pt x="3687" y="3606"/>
                    </a:lnTo>
                    <a:lnTo>
                      <a:pt x="3695" y="3596"/>
                    </a:lnTo>
                    <a:lnTo>
                      <a:pt x="3708" y="3581"/>
                    </a:lnTo>
                    <a:lnTo>
                      <a:pt x="3714" y="3573"/>
                    </a:lnTo>
                    <a:lnTo>
                      <a:pt x="3744" y="3568"/>
                    </a:lnTo>
                    <a:lnTo>
                      <a:pt x="3774" y="3564"/>
                    </a:lnTo>
                    <a:lnTo>
                      <a:pt x="3803" y="3559"/>
                    </a:lnTo>
                    <a:lnTo>
                      <a:pt x="3832" y="3556"/>
                    </a:lnTo>
                    <a:lnTo>
                      <a:pt x="3862" y="3551"/>
                    </a:lnTo>
                    <a:lnTo>
                      <a:pt x="3892" y="3546"/>
                    </a:lnTo>
                    <a:lnTo>
                      <a:pt x="3922" y="3542"/>
                    </a:lnTo>
                    <a:lnTo>
                      <a:pt x="3953" y="3537"/>
                    </a:lnTo>
                    <a:lnTo>
                      <a:pt x="3961" y="3550"/>
                    </a:lnTo>
                    <a:lnTo>
                      <a:pt x="3970" y="3564"/>
                    </a:lnTo>
                    <a:lnTo>
                      <a:pt x="3978" y="3577"/>
                    </a:lnTo>
                    <a:lnTo>
                      <a:pt x="3987" y="3590"/>
                    </a:lnTo>
                    <a:lnTo>
                      <a:pt x="4009" y="3588"/>
                    </a:lnTo>
                    <a:lnTo>
                      <a:pt x="4033" y="3586"/>
                    </a:lnTo>
                    <a:lnTo>
                      <a:pt x="4056" y="3584"/>
                    </a:lnTo>
                    <a:lnTo>
                      <a:pt x="4078" y="3582"/>
                    </a:lnTo>
                    <a:lnTo>
                      <a:pt x="4101" y="3580"/>
                    </a:lnTo>
                    <a:lnTo>
                      <a:pt x="4124" y="3578"/>
                    </a:lnTo>
                    <a:lnTo>
                      <a:pt x="4146" y="3575"/>
                    </a:lnTo>
                    <a:lnTo>
                      <a:pt x="4170" y="3573"/>
                    </a:lnTo>
                    <a:lnTo>
                      <a:pt x="4173" y="3582"/>
                    </a:lnTo>
                    <a:lnTo>
                      <a:pt x="4178" y="3592"/>
                    </a:lnTo>
                    <a:lnTo>
                      <a:pt x="4182" y="3601"/>
                    </a:lnTo>
                    <a:lnTo>
                      <a:pt x="4187" y="3610"/>
                    </a:lnTo>
                    <a:lnTo>
                      <a:pt x="4228" y="3618"/>
                    </a:lnTo>
                    <a:lnTo>
                      <a:pt x="4268" y="3628"/>
                    </a:lnTo>
                    <a:lnTo>
                      <a:pt x="4309" y="3637"/>
                    </a:lnTo>
                    <a:lnTo>
                      <a:pt x="4350" y="3646"/>
                    </a:lnTo>
                    <a:lnTo>
                      <a:pt x="4355" y="3638"/>
                    </a:lnTo>
                    <a:lnTo>
                      <a:pt x="4362" y="3631"/>
                    </a:lnTo>
                    <a:lnTo>
                      <a:pt x="4368" y="3625"/>
                    </a:lnTo>
                    <a:lnTo>
                      <a:pt x="4375" y="3620"/>
                    </a:lnTo>
                    <a:lnTo>
                      <a:pt x="4389" y="3610"/>
                    </a:lnTo>
                    <a:lnTo>
                      <a:pt x="4405" y="3602"/>
                    </a:lnTo>
                    <a:lnTo>
                      <a:pt x="4421" y="3596"/>
                    </a:lnTo>
                    <a:lnTo>
                      <a:pt x="4437" y="3592"/>
                    </a:lnTo>
                    <a:lnTo>
                      <a:pt x="4453" y="3587"/>
                    </a:lnTo>
                    <a:lnTo>
                      <a:pt x="4469" y="3582"/>
                    </a:lnTo>
                    <a:lnTo>
                      <a:pt x="4486" y="3578"/>
                    </a:lnTo>
                    <a:lnTo>
                      <a:pt x="4501" y="3573"/>
                    </a:lnTo>
                    <a:lnTo>
                      <a:pt x="4516" y="3566"/>
                    </a:lnTo>
                    <a:lnTo>
                      <a:pt x="4529" y="3558"/>
                    </a:lnTo>
                    <a:lnTo>
                      <a:pt x="4535" y="3553"/>
                    </a:lnTo>
                    <a:lnTo>
                      <a:pt x="4541" y="3547"/>
                    </a:lnTo>
                    <a:lnTo>
                      <a:pt x="4547" y="3542"/>
                    </a:lnTo>
                    <a:lnTo>
                      <a:pt x="4552" y="3536"/>
                    </a:lnTo>
                    <a:lnTo>
                      <a:pt x="4556" y="3528"/>
                    </a:lnTo>
                    <a:lnTo>
                      <a:pt x="4561" y="3520"/>
                    </a:lnTo>
                    <a:lnTo>
                      <a:pt x="4565" y="3510"/>
                    </a:lnTo>
                    <a:lnTo>
                      <a:pt x="4568" y="3501"/>
                    </a:lnTo>
                    <a:lnTo>
                      <a:pt x="4558" y="3492"/>
                    </a:lnTo>
                    <a:lnTo>
                      <a:pt x="4549" y="3484"/>
                    </a:lnTo>
                    <a:lnTo>
                      <a:pt x="4544" y="3474"/>
                    </a:lnTo>
                    <a:lnTo>
                      <a:pt x="4540" y="3465"/>
                    </a:lnTo>
                    <a:lnTo>
                      <a:pt x="4537" y="3456"/>
                    </a:lnTo>
                    <a:lnTo>
                      <a:pt x="4535" y="3445"/>
                    </a:lnTo>
                    <a:lnTo>
                      <a:pt x="4535" y="3436"/>
                    </a:lnTo>
                    <a:lnTo>
                      <a:pt x="4535" y="3424"/>
                    </a:lnTo>
                    <a:lnTo>
                      <a:pt x="4537" y="3401"/>
                    </a:lnTo>
                    <a:lnTo>
                      <a:pt x="4538" y="3377"/>
                    </a:lnTo>
                    <a:lnTo>
                      <a:pt x="4538" y="3363"/>
                    </a:lnTo>
                    <a:lnTo>
                      <a:pt x="4537" y="3349"/>
                    </a:lnTo>
                    <a:lnTo>
                      <a:pt x="4534" y="3334"/>
                    </a:lnTo>
                    <a:lnTo>
                      <a:pt x="4531" y="3319"/>
                    </a:lnTo>
                    <a:lnTo>
                      <a:pt x="4522" y="3319"/>
                    </a:lnTo>
                    <a:lnTo>
                      <a:pt x="4515" y="3319"/>
                    </a:lnTo>
                    <a:lnTo>
                      <a:pt x="4515" y="3278"/>
                    </a:lnTo>
                    <a:lnTo>
                      <a:pt x="4515" y="3237"/>
                    </a:lnTo>
                    <a:lnTo>
                      <a:pt x="4515" y="3197"/>
                    </a:lnTo>
                    <a:lnTo>
                      <a:pt x="4515" y="3156"/>
                    </a:lnTo>
                    <a:lnTo>
                      <a:pt x="4504" y="3156"/>
                    </a:lnTo>
                    <a:lnTo>
                      <a:pt x="4495" y="3156"/>
                    </a:lnTo>
                    <a:lnTo>
                      <a:pt x="4495" y="3143"/>
                    </a:lnTo>
                    <a:lnTo>
                      <a:pt x="4495" y="3129"/>
                    </a:lnTo>
                    <a:lnTo>
                      <a:pt x="4495" y="3115"/>
                    </a:lnTo>
                    <a:lnTo>
                      <a:pt x="4495" y="3101"/>
                    </a:lnTo>
                    <a:lnTo>
                      <a:pt x="4486" y="3101"/>
                    </a:lnTo>
                    <a:lnTo>
                      <a:pt x="4477" y="3101"/>
                    </a:lnTo>
                    <a:lnTo>
                      <a:pt x="4477" y="3083"/>
                    </a:lnTo>
                    <a:lnTo>
                      <a:pt x="4477" y="3065"/>
                    </a:lnTo>
                    <a:lnTo>
                      <a:pt x="4477" y="3047"/>
                    </a:lnTo>
                    <a:lnTo>
                      <a:pt x="4477" y="3030"/>
                    </a:lnTo>
                    <a:lnTo>
                      <a:pt x="4486" y="3030"/>
                    </a:lnTo>
                    <a:lnTo>
                      <a:pt x="4495" y="3030"/>
                    </a:lnTo>
                    <a:lnTo>
                      <a:pt x="4490" y="3016"/>
                    </a:lnTo>
                    <a:lnTo>
                      <a:pt x="4486" y="3003"/>
                    </a:lnTo>
                    <a:lnTo>
                      <a:pt x="4481" y="2989"/>
                    </a:lnTo>
                    <a:lnTo>
                      <a:pt x="4477" y="2973"/>
                    </a:lnTo>
                    <a:lnTo>
                      <a:pt x="4436" y="2983"/>
                    </a:lnTo>
                    <a:lnTo>
                      <a:pt x="4395" y="2990"/>
                    </a:lnTo>
                    <a:lnTo>
                      <a:pt x="4385" y="2990"/>
                    </a:lnTo>
                    <a:lnTo>
                      <a:pt x="4375" y="2990"/>
                    </a:lnTo>
                    <a:lnTo>
                      <a:pt x="4365" y="2990"/>
                    </a:lnTo>
                    <a:lnTo>
                      <a:pt x="4354" y="2989"/>
                    </a:lnTo>
                    <a:lnTo>
                      <a:pt x="4345" y="2986"/>
                    </a:lnTo>
                    <a:lnTo>
                      <a:pt x="4335" y="2983"/>
                    </a:lnTo>
                    <a:lnTo>
                      <a:pt x="4324" y="2979"/>
                    </a:lnTo>
                    <a:lnTo>
                      <a:pt x="4314" y="2973"/>
                    </a:lnTo>
                    <a:lnTo>
                      <a:pt x="4314" y="2965"/>
                    </a:lnTo>
                    <a:lnTo>
                      <a:pt x="4314" y="2956"/>
                    </a:lnTo>
                    <a:lnTo>
                      <a:pt x="4301" y="2951"/>
                    </a:lnTo>
                    <a:lnTo>
                      <a:pt x="4287" y="2947"/>
                    </a:lnTo>
                    <a:lnTo>
                      <a:pt x="4273" y="2942"/>
                    </a:lnTo>
                    <a:lnTo>
                      <a:pt x="4259" y="2937"/>
                    </a:lnTo>
                    <a:lnTo>
                      <a:pt x="4259" y="2929"/>
                    </a:lnTo>
                    <a:lnTo>
                      <a:pt x="4259" y="2920"/>
                    </a:lnTo>
                    <a:lnTo>
                      <a:pt x="4250" y="2920"/>
                    </a:lnTo>
                    <a:lnTo>
                      <a:pt x="4241" y="2920"/>
                    </a:lnTo>
                    <a:lnTo>
                      <a:pt x="4238" y="2915"/>
                    </a:lnTo>
                    <a:lnTo>
                      <a:pt x="4236" y="2911"/>
                    </a:lnTo>
                    <a:lnTo>
                      <a:pt x="4235" y="2905"/>
                    </a:lnTo>
                    <a:lnTo>
                      <a:pt x="4235" y="2900"/>
                    </a:lnTo>
                    <a:lnTo>
                      <a:pt x="4235" y="2890"/>
                    </a:lnTo>
                    <a:lnTo>
                      <a:pt x="4235" y="2880"/>
                    </a:lnTo>
                    <a:lnTo>
                      <a:pt x="4236" y="2870"/>
                    </a:lnTo>
                    <a:lnTo>
                      <a:pt x="4235" y="2862"/>
                    </a:lnTo>
                    <a:lnTo>
                      <a:pt x="4234" y="2857"/>
                    </a:lnTo>
                    <a:lnTo>
                      <a:pt x="4231" y="2854"/>
                    </a:lnTo>
                    <a:lnTo>
                      <a:pt x="4228" y="2850"/>
                    </a:lnTo>
                    <a:lnTo>
                      <a:pt x="4223" y="2847"/>
                    </a:lnTo>
                    <a:lnTo>
                      <a:pt x="4201" y="2847"/>
                    </a:lnTo>
                    <a:lnTo>
                      <a:pt x="4178" y="2847"/>
                    </a:lnTo>
                    <a:lnTo>
                      <a:pt x="4155" y="2847"/>
                    </a:lnTo>
                    <a:lnTo>
                      <a:pt x="4133" y="2847"/>
                    </a:lnTo>
                    <a:lnTo>
                      <a:pt x="4131" y="2846"/>
                    </a:lnTo>
                    <a:lnTo>
                      <a:pt x="4128" y="2841"/>
                    </a:lnTo>
                    <a:lnTo>
                      <a:pt x="4124" y="2839"/>
                    </a:lnTo>
                    <a:lnTo>
                      <a:pt x="4119" y="2835"/>
                    </a:lnTo>
                    <a:lnTo>
                      <a:pt x="4109" y="2833"/>
                    </a:lnTo>
                    <a:lnTo>
                      <a:pt x="4097" y="2829"/>
                    </a:lnTo>
                    <a:lnTo>
                      <a:pt x="4097" y="2820"/>
                    </a:lnTo>
                    <a:lnTo>
                      <a:pt x="4097" y="2811"/>
                    </a:lnTo>
                    <a:lnTo>
                      <a:pt x="4097" y="2801"/>
                    </a:lnTo>
                    <a:lnTo>
                      <a:pt x="4097" y="2793"/>
                    </a:lnTo>
                    <a:lnTo>
                      <a:pt x="4083" y="2793"/>
                    </a:lnTo>
                    <a:lnTo>
                      <a:pt x="4069" y="2793"/>
                    </a:lnTo>
                    <a:lnTo>
                      <a:pt x="4055" y="2793"/>
                    </a:lnTo>
                    <a:lnTo>
                      <a:pt x="4042" y="2793"/>
                    </a:lnTo>
                    <a:lnTo>
                      <a:pt x="4037" y="2775"/>
                    </a:lnTo>
                    <a:lnTo>
                      <a:pt x="4033" y="2756"/>
                    </a:lnTo>
                    <a:lnTo>
                      <a:pt x="4028" y="2739"/>
                    </a:lnTo>
                    <a:lnTo>
                      <a:pt x="4023" y="2720"/>
                    </a:lnTo>
                    <a:lnTo>
                      <a:pt x="4014" y="2720"/>
                    </a:lnTo>
                    <a:lnTo>
                      <a:pt x="4006" y="2720"/>
                    </a:lnTo>
                    <a:lnTo>
                      <a:pt x="4002" y="2698"/>
                    </a:lnTo>
                    <a:lnTo>
                      <a:pt x="4000" y="2675"/>
                    </a:lnTo>
                    <a:lnTo>
                      <a:pt x="3998" y="2653"/>
                    </a:lnTo>
                    <a:lnTo>
                      <a:pt x="3996" y="2630"/>
                    </a:lnTo>
                    <a:lnTo>
                      <a:pt x="3993" y="2606"/>
                    </a:lnTo>
                    <a:lnTo>
                      <a:pt x="3991" y="2584"/>
                    </a:lnTo>
                    <a:lnTo>
                      <a:pt x="3990" y="2561"/>
                    </a:lnTo>
                    <a:lnTo>
                      <a:pt x="3987" y="2538"/>
                    </a:lnTo>
                    <a:lnTo>
                      <a:pt x="3978" y="2538"/>
                    </a:lnTo>
                    <a:lnTo>
                      <a:pt x="3970" y="2538"/>
                    </a:lnTo>
                    <a:lnTo>
                      <a:pt x="3970" y="2530"/>
                    </a:lnTo>
                    <a:lnTo>
                      <a:pt x="3970" y="2520"/>
                    </a:lnTo>
                    <a:lnTo>
                      <a:pt x="3970" y="2511"/>
                    </a:lnTo>
                    <a:lnTo>
                      <a:pt x="3970" y="2502"/>
                    </a:lnTo>
                    <a:lnTo>
                      <a:pt x="3961" y="2502"/>
                    </a:lnTo>
                    <a:lnTo>
                      <a:pt x="3953" y="2502"/>
                    </a:lnTo>
                    <a:lnTo>
                      <a:pt x="3953" y="2480"/>
                    </a:lnTo>
                    <a:lnTo>
                      <a:pt x="3953" y="2458"/>
                    </a:lnTo>
                    <a:lnTo>
                      <a:pt x="3953" y="2435"/>
                    </a:lnTo>
                    <a:lnTo>
                      <a:pt x="3953" y="2411"/>
                    </a:lnTo>
                    <a:lnTo>
                      <a:pt x="3942" y="2411"/>
                    </a:lnTo>
                    <a:lnTo>
                      <a:pt x="3932" y="2411"/>
                    </a:lnTo>
                    <a:lnTo>
                      <a:pt x="3932" y="2398"/>
                    </a:lnTo>
                    <a:lnTo>
                      <a:pt x="3932" y="2385"/>
                    </a:lnTo>
                    <a:lnTo>
                      <a:pt x="3932" y="2372"/>
                    </a:lnTo>
                    <a:lnTo>
                      <a:pt x="3932" y="2358"/>
                    </a:lnTo>
                    <a:lnTo>
                      <a:pt x="3924" y="2358"/>
                    </a:lnTo>
                    <a:lnTo>
                      <a:pt x="3914" y="2358"/>
                    </a:lnTo>
                    <a:lnTo>
                      <a:pt x="3914" y="2345"/>
                    </a:lnTo>
                    <a:lnTo>
                      <a:pt x="3914" y="2331"/>
                    </a:lnTo>
                    <a:lnTo>
                      <a:pt x="3914" y="2318"/>
                    </a:lnTo>
                    <a:lnTo>
                      <a:pt x="3914" y="2304"/>
                    </a:lnTo>
                    <a:lnTo>
                      <a:pt x="3906" y="2304"/>
                    </a:lnTo>
                    <a:lnTo>
                      <a:pt x="3896" y="2304"/>
                    </a:lnTo>
                    <a:lnTo>
                      <a:pt x="3896" y="2295"/>
                    </a:lnTo>
                    <a:lnTo>
                      <a:pt x="3896" y="2286"/>
                    </a:lnTo>
                    <a:lnTo>
                      <a:pt x="3896" y="2276"/>
                    </a:lnTo>
                    <a:lnTo>
                      <a:pt x="3896" y="2267"/>
                    </a:lnTo>
                    <a:lnTo>
                      <a:pt x="3888" y="2267"/>
                    </a:lnTo>
                    <a:lnTo>
                      <a:pt x="3878" y="2267"/>
                    </a:lnTo>
                    <a:lnTo>
                      <a:pt x="3874" y="2250"/>
                    </a:lnTo>
                    <a:lnTo>
                      <a:pt x="3870" y="2233"/>
                    </a:lnTo>
                    <a:lnTo>
                      <a:pt x="3869" y="2218"/>
                    </a:lnTo>
                    <a:lnTo>
                      <a:pt x="3870" y="2207"/>
                    </a:lnTo>
                    <a:lnTo>
                      <a:pt x="3872" y="2195"/>
                    </a:lnTo>
                    <a:lnTo>
                      <a:pt x="3876" y="2184"/>
                    </a:lnTo>
                    <a:lnTo>
                      <a:pt x="3881" y="2176"/>
                    </a:lnTo>
                    <a:lnTo>
                      <a:pt x="3886" y="2168"/>
                    </a:lnTo>
                    <a:lnTo>
                      <a:pt x="3913" y="2144"/>
                    </a:lnTo>
                    <a:lnTo>
                      <a:pt x="3932" y="2123"/>
                    </a:lnTo>
                    <a:lnTo>
                      <a:pt x="3928" y="2109"/>
                    </a:lnTo>
                    <a:lnTo>
                      <a:pt x="3924" y="2095"/>
                    </a:lnTo>
                    <a:lnTo>
                      <a:pt x="3919" y="2081"/>
                    </a:lnTo>
                    <a:lnTo>
                      <a:pt x="3914" y="2066"/>
                    </a:lnTo>
                    <a:lnTo>
                      <a:pt x="3906" y="2066"/>
                    </a:lnTo>
                    <a:lnTo>
                      <a:pt x="3896" y="2066"/>
                    </a:lnTo>
                    <a:lnTo>
                      <a:pt x="3896" y="2058"/>
                    </a:lnTo>
                    <a:lnTo>
                      <a:pt x="3896" y="2050"/>
                    </a:lnTo>
                    <a:lnTo>
                      <a:pt x="3896" y="2040"/>
                    </a:lnTo>
                    <a:lnTo>
                      <a:pt x="3896" y="2031"/>
                    </a:lnTo>
                    <a:lnTo>
                      <a:pt x="3888" y="2031"/>
                    </a:lnTo>
                    <a:lnTo>
                      <a:pt x="3878" y="2031"/>
                    </a:lnTo>
                    <a:lnTo>
                      <a:pt x="3878" y="2014"/>
                    </a:lnTo>
                    <a:lnTo>
                      <a:pt x="3878" y="1995"/>
                    </a:lnTo>
                    <a:lnTo>
                      <a:pt x="3878" y="1978"/>
                    </a:lnTo>
                    <a:lnTo>
                      <a:pt x="3878" y="1959"/>
                    </a:lnTo>
                    <a:lnTo>
                      <a:pt x="3856" y="1957"/>
                    </a:lnTo>
                    <a:lnTo>
                      <a:pt x="3833" y="1954"/>
                    </a:lnTo>
                    <a:lnTo>
                      <a:pt x="3811" y="1952"/>
                    </a:lnTo>
                    <a:lnTo>
                      <a:pt x="3788" y="1950"/>
                    </a:lnTo>
                    <a:lnTo>
                      <a:pt x="3766" y="1947"/>
                    </a:lnTo>
                    <a:lnTo>
                      <a:pt x="3742" y="1946"/>
                    </a:lnTo>
                    <a:lnTo>
                      <a:pt x="3720" y="1944"/>
                    </a:lnTo>
                    <a:lnTo>
                      <a:pt x="3697" y="1942"/>
                    </a:lnTo>
                    <a:lnTo>
                      <a:pt x="3688" y="1924"/>
                    </a:lnTo>
                    <a:lnTo>
                      <a:pt x="3677" y="1908"/>
                    </a:lnTo>
                    <a:lnTo>
                      <a:pt x="3666" y="1892"/>
                    </a:lnTo>
                    <a:lnTo>
                      <a:pt x="3654" y="1877"/>
                    </a:lnTo>
                    <a:lnTo>
                      <a:pt x="3641" y="1861"/>
                    </a:lnTo>
                    <a:lnTo>
                      <a:pt x="3627" y="1849"/>
                    </a:lnTo>
                    <a:lnTo>
                      <a:pt x="3612" y="1836"/>
                    </a:lnTo>
                    <a:lnTo>
                      <a:pt x="3597" y="1824"/>
                    </a:lnTo>
                    <a:lnTo>
                      <a:pt x="3580" y="1814"/>
                    </a:lnTo>
                    <a:lnTo>
                      <a:pt x="3562" y="1804"/>
                    </a:lnTo>
                    <a:lnTo>
                      <a:pt x="3543" y="1796"/>
                    </a:lnTo>
                    <a:lnTo>
                      <a:pt x="3522" y="1789"/>
                    </a:lnTo>
                    <a:lnTo>
                      <a:pt x="3500" y="1785"/>
                    </a:lnTo>
                    <a:lnTo>
                      <a:pt x="3476" y="1780"/>
                    </a:lnTo>
                    <a:lnTo>
                      <a:pt x="3452" y="1778"/>
                    </a:lnTo>
                    <a:lnTo>
                      <a:pt x="3425" y="1778"/>
                    </a:lnTo>
                    <a:lnTo>
                      <a:pt x="3425" y="1768"/>
                    </a:lnTo>
                    <a:lnTo>
                      <a:pt x="3425" y="1759"/>
                    </a:lnTo>
                    <a:lnTo>
                      <a:pt x="3421" y="1758"/>
                    </a:lnTo>
                    <a:lnTo>
                      <a:pt x="3416" y="1759"/>
                    </a:lnTo>
                    <a:lnTo>
                      <a:pt x="3411" y="1760"/>
                    </a:lnTo>
                    <a:lnTo>
                      <a:pt x="3408" y="1764"/>
                    </a:lnTo>
                    <a:lnTo>
                      <a:pt x="3400" y="1771"/>
                    </a:lnTo>
                    <a:lnTo>
                      <a:pt x="3393" y="1781"/>
                    </a:lnTo>
                    <a:lnTo>
                      <a:pt x="3387" y="1792"/>
                    </a:lnTo>
                    <a:lnTo>
                      <a:pt x="3381" y="1801"/>
                    </a:lnTo>
                    <a:lnTo>
                      <a:pt x="3377" y="1810"/>
                    </a:lnTo>
                    <a:lnTo>
                      <a:pt x="3371" y="1815"/>
                    </a:lnTo>
                    <a:lnTo>
                      <a:pt x="3361" y="1815"/>
                    </a:lnTo>
                    <a:lnTo>
                      <a:pt x="3352" y="1815"/>
                    </a:lnTo>
                    <a:lnTo>
                      <a:pt x="3343" y="1815"/>
                    </a:lnTo>
                    <a:lnTo>
                      <a:pt x="3334" y="1815"/>
                    </a:lnTo>
                    <a:lnTo>
                      <a:pt x="3330" y="1823"/>
                    </a:lnTo>
                    <a:lnTo>
                      <a:pt x="3325" y="1832"/>
                    </a:lnTo>
                    <a:lnTo>
                      <a:pt x="3322" y="1841"/>
                    </a:lnTo>
                    <a:lnTo>
                      <a:pt x="3316" y="1850"/>
                    </a:lnTo>
                    <a:lnTo>
                      <a:pt x="3294" y="1850"/>
                    </a:lnTo>
                    <a:lnTo>
                      <a:pt x="3271" y="1850"/>
                    </a:lnTo>
                    <a:lnTo>
                      <a:pt x="3248" y="1850"/>
                    </a:lnTo>
                    <a:lnTo>
                      <a:pt x="3226" y="1850"/>
                    </a:lnTo>
                    <a:lnTo>
                      <a:pt x="3221" y="1843"/>
                    </a:lnTo>
                    <a:lnTo>
                      <a:pt x="3215" y="1836"/>
                    </a:lnTo>
                    <a:lnTo>
                      <a:pt x="3211" y="1831"/>
                    </a:lnTo>
                    <a:lnTo>
                      <a:pt x="3206" y="1827"/>
                    </a:lnTo>
                    <a:lnTo>
                      <a:pt x="3195" y="1821"/>
                    </a:lnTo>
                    <a:lnTo>
                      <a:pt x="3186" y="1816"/>
                    </a:lnTo>
                    <a:lnTo>
                      <a:pt x="3178" y="1813"/>
                    </a:lnTo>
                    <a:lnTo>
                      <a:pt x="3169" y="1809"/>
                    </a:lnTo>
                    <a:lnTo>
                      <a:pt x="3165" y="1806"/>
                    </a:lnTo>
                    <a:lnTo>
                      <a:pt x="3161" y="1803"/>
                    </a:lnTo>
                    <a:lnTo>
                      <a:pt x="3157" y="1800"/>
                    </a:lnTo>
                    <a:lnTo>
                      <a:pt x="3154" y="1795"/>
                    </a:lnTo>
                    <a:lnTo>
                      <a:pt x="3154" y="1786"/>
                    </a:lnTo>
                    <a:lnTo>
                      <a:pt x="3154" y="1777"/>
                    </a:lnTo>
                    <a:lnTo>
                      <a:pt x="3154" y="1768"/>
                    </a:lnTo>
                    <a:lnTo>
                      <a:pt x="3154" y="1759"/>
                    </a:lnTo>
                    <a:lnTo>
                      <a:pt x="3144" y="1759"/>
                    </a:lnTo>
                    <a:lnTo>
                      <a:pt x="3136" y="1759"/>
                    </a:lnTo>
                    <a:lnTo>
                      <a:pt x="3126" y="1744"/>
                    </a:lnTo>
                    <a:lnTo>
                      <a:pt x="3120" y="1731"/>
                    </a:lnTo>
                    <a:lnTo>
                      <a:pt x="3116" y="1724"/>
                    </a:lnTo>
                    <a:lnTo>
                      <a:pt x="3113" y="1718"/>
                    </a:lnTo>
                    <a:lnTo>
                      <a:pt x="3107" y="1712"/>
                    </a:lnTo>
                    <a:lnTo>
                      <a:pt x="3099" y="1705"/>
                    </a:lnTo>
                    <a:lnTo>
                      <a:pt x="3099" y="1677"/>
                    </a:lnTo>
                    <a:lnTo>
                      <a:pt x="3099" y="1650"/>
                    </a:lnTo>
                    <a:lnTo>
                      <a:pt x="3099" y="1623"/>
                    </a:lnTo>
                    <a:lnTo>
                      <a:pt x="3099" y="1598"/>
                    </a:lnTo>
                    <a:lnTo>
                      <a:pt x="3068" y="1598"/>
                    </a:lnTo>
                    <a:lnTo>
                      <a:pt x="3035" y="1598"/>
                    </a:lnTo>
                    <a:lnTo>
                      <a:pt x="3004" y="1598"/>
                    </a:lnTo>
                    <a:lnTo>
                      <a:pt x="2971" y="1598"/>
                    </a:lnTo>
                    <a:lnTo>
                      <a:pt x="2971" y="1588"/>
                    </a:lnTo>
                    <a:lnTo>
                      <a:pt x="2971" y="1579"/>
                    </a:lnTo>
                    <a:lnTo>
                      <a:pt x="2971" y="1570"/>
                    </a:lnTo>
                    <a:lnTo>
                      <a:pt x="2971" y="1559"/>
                    </a:lnTo>
                    <a:lnTo>
                      <a:pt x="2963" y="1559"/>
                    </a:lnTo>
                    <a:lnTo>
                      <a:pt x="2954" y="1559"/>
                    </a:lnTo>
                    <a:lnTo>
                      <a:pt x="2945" y="1559"/>
                    </a:lnTo>
                    <a:lnTo>
                      <a:pt x="2935" y="1559"/>
                    </a:lnTo>
                    <a:lnTo>
                      <a:pt x="2935" y="1537"/>
                    </a:lnTo>
                    <a:lnTo>
                      <a:pt x="2935" y="1514"/>
                    </a:lnTo>
                    <a:lnTo>
                      <a:pt x="2935" y="1492"/>
                    </a:lnTo>
                    <a:lnTo>
                      <a:pt x="2935" y="1470"/>
                    </a:lnTo>
                    <a:lnTo>
                      <a:pt x="2927" y="1470"/>
                    </a:lnTo>
                    <a:lnTo>
                      <a:pt x="2918" y="1470"/>
                    </a:lnTo>
                    <a:lnTo>
                      <a:pt x="2918" y="1479"/>
                    </a:lnTo>
                    <a:lnTo>
                      <a:pt x="2918" y="1487"/>
                    </a:lnTo>
                    <a:lnTo>
                      <a:pt x="2918" y="1497"/>
                    </a:lnTo>
                    <a:lnTo>
                      <a:pt x="2918" y="1506"/>
                    </a:lnTo>
                    <a:lnTo>
                      <a:pt x="2887" y="1511"/>
                    </a:lnTo>
                    <a:lnTo>
                      <a:pt x="2854" y="1514"/>
                    </a:lnTo>
                    <a:lnTo>
                      <a:pt x="2823" y="1519"/>
                    </a:lnTo>
                    <a:lnTo>
                      <a:pt x="2791" y="1523"/>
                    </a:lnTo>
                    <a:lnTo>
                      <a:pt x="2774" y="1488"/>
                    </a:lnTo>
                    <a:lnTo>
                      <a:pt x="2762" y="1469"/>
                    </a:lnTo>
                    <a:lnTo>
                      <a:pt x="2758" y="1464"/>
                    </a:lnTo>
                    <a:lnTo>
                      <a:pt x="2754" y="1461"/>
                    </a:lnTo>
                    <a:lnTo>
                      <a:pt x="2749" y="1461"/>
                    </a:lnTo>
                    <a:lnTo>
                      <a:pt x="2746" y="1461"/>
                    </a:lnTo>
                    <a:lnTo>
                      <a:pt x="2738" y="1463"/>
                    </a:lnTo>
                    <a:lnTo>
                      <a:pt x="2726" y="1465"/>
                    </a:lnTo>
                    <a:lnTo>
                      <a:pt x="2718" y="1464"/>
                    </a:lnTo>
                    <a:lnTo>
                      <a:pt x="2708" y="1462"/>
                    </a:lnTo>
                    <a:lnTo>
                      <a:pt x="2696" y="1458"/>
                    </a:lnTo>
                    <a:lnTo>
                      <a:pt x="2682" y="1450"/>
                    </a:lnTo>
                    <a:lnTo>
                      <a:pt x="2676" y="1447"/>
                    </a:lnTo>
                    <a:lnTo>
                      <a:pt x="2671" y="1442"/>
                    </a:lnTo>
                    <a:lnTo>
                      <a:pt x="2665" y="1435"/>
                    </a:lnTo>
                    <a:lnTo>
                      <a:pt x="2659" y="1428"/>
                    </a:lnTo>
                    <a:lnTo>
                      <a:pt x="2650" y="1413"/>
                    </a:lnTo>
                    <a:lnTo>
                      <a:pt x="2640" y="1394"/>
                    </a:lnTo>
                    <a:lnTo>
                      <a:pt x="2623" y="1357"/>
                    </a:lnTo>
                    <a:lnTo>
                      <a:pt x="2610" y="1323"/>
                    </a:lnTo>
                    <a:lnTo>
                      <a:pt x="2601" y="1323"/>
                    </a:lnTo>
                    <a:lnTo>
                      <a:pt x="2592" y="1323"/>
                    </a:lnTo>
                    <a:lnTo>
                      <a:pt x="2589" y="1337"/>
                    </a:lnTo>
                    <a:lnTo>
                      <a:pt x="2588" y="1349"/>
                    </a:lnTo>
                    <a:lnTo>
                      <a:pt x="2586" y="1359"/>
                    </a:lnTo>
                    <a:lnTo>
                      <a:pt x="2582" y="1368"/>
                    </a:lnTo>
                    <a:lnTo>
                      <a:pt x="2580" y="1376"/>
                    </a:lnTo>
                    <a:lnTo>
                      <a:pt x="2575" y="1382"/>
                    </a:lnTo>
                    <a:lnTo>
                      <a:pt x="2571" y="1386"/>
                    </a:lnTo>
                    <a:lnTo>
                      <a:pt x="2565" y="1390"/>
                    </a:lnTo>
                    <a:lnTo>
                      <a:pt x="2559" y="1393"/>
                    </a:lnTo>
                    <a:lnTo>
                      <a:pt x="2552" y="1394"/>
                    </a:lnTo>
                    <a:lnTo>
                      <a:pt x="2544" y="1397"/>
                    </a:lnTo>
                    <a:lnTo>
                      <a:pt x="2533" y="1397"/>
                    </a:lnTo>
                    <a:lnTo>
                      <a:pt x="2511" y="1398"/>
                    </a:lnTo>
                    <a:lnTo>
                      <a:pt x="2482" y="1397"/>
                    </a:lnTo>
                    <a:lnTo>
                      <a:pt x="2482" y="1387"/>
                    </a:lnTo>
                    <a:lnTo>
                      <a:pt x="2482" y="1378"/>
                    </a:lnTo>
                    <a:lnTo>
                      <a:pt x="2482" y="1370"/>
                    </a:lnTo>
                    <a:lnTo>
                      <a:pt x="2482" y="1361"/>
                    </a:lnTo>
                    <a:lnTo>
                      <a:pt x="2456" y="1363"/>
                    </a:lnTo>
                    <a:lnTo>
                      <a:pt x="2431" y="1365"/>
                    </a:lnTo>
                    <a:lnTo>
                      <a:pt x="2409" y="1370"/>
                    </a:lnTo>
                    <a:lnTo>
                      <a:pt x="2387" y="1373"/>
                    </a:lnTo>
                    <a:lnTo>
                      <a:pt x="2377" y="1375"/>
                    </a:lnTo>
                    <a:lnTo>
                      <a:pt x="2367" y="1375"/>
                    </a:lnTo>
                    <a:lnTo>
                      <a:pt x="2357" y="1375"/>
                    </a:lnTo>
                    <a:lnTo>
                      <a:pt x="2347" y="1375"/>
                    </a:lnTo>
                    <a:lnTo>
                      <a:pt x="2336" y="1372"/>
                    </a:lnTo>
                    <a:lnTo>
                      <a:pt x="2324" y="1370"/>
                    </a:lnTo>
                    <a:lnTo>
                      <a:pt x="2314" y="1366"/>
                    </a:lnTo>
                    <a:lnTo>
                      <a:pt x="2302" y="1361"/>
                    </a:lnTo>
                    <a:lnTo>
                      <a:pt x="2302" y="1370"/>
                    </a:lnTo>
                    <a:lnTo>
                      <a:pt x="2302" y="1379"/>
                    </a:lnTo>
                    <a:lnTo>
                      <a:pt x="2288" y="1388"/>
                    </a:lnTo>
                    <a:lnTo>
                      <a:pt x="2277" y="1397"/>
                    </a:lnTo>
                    <a:lnTo>
                      <a:pt x="2266" y="1406"/>
                    </a:lnTo>
                    <a:lnTo>
                      <a:pt x="2257" y="1415"/>
                    </a:lnTo>
                    <a:lnTo>
                      <a:pt x="2239" y="1433"/>
                    </a:lnTo>
                    <a:lnTo>
                      <a:pt x="2221" y="1449"/>
                    </a:lnTo>
                    <a:lnTo>
                      <a:pt x="2212" y="1457"/>
                    </a:lnTo>
                    <a:lnTo>
                      <a:pt x="2201" y="1464"/>
                    </a:lnTo>
                    <a:lnTo>
                      <a:pt x="2190" y="1470"/>
                    </a:lnTo>
                    <a:lnTo>
                      <a:pt x="2177" y="1476"/>
                    </a:lnTo>
                    <a:lnTo>
                      <a:pt x="2162" y="1480"/>
                    </a:lnTo>
                    <a:lnTo>
                      <a:pt x="2144" y="1484"/>
                    </a:lnTo>
                    <a:lnTo>
                      <a:pt x="2125" y="1486"/>
                    </a:lnTo>
                    <a:lnTo>
                      <a:pt x="2103" y="1487"/>
                    </a:lnTo>
                    <a:lnTo>
                      <a:pt x="2103" y="1478"/>
                    </a:lnTo>
                    <a:lnTo>
                      <a:pt x="2103" y="1470"/>
                    </a:lnTo>
                    <a:lnTo>
                      <a:pt x="2086" y="1472"/>
                    </a:lnTo>
                    <a:lnTo>
                      <a:pt x="2049" y="1478"/>
                    </a:lnTo>
                    <a:lnTo>
                      <a:pt x="2006" y="1484"/>
                    </a:lnTo>
                    <a:lnTo>
                      <a:pt x="1975" y="1487"/>
                    </a:lnTo>
                    <a:lnTo>
                      <a:pt x="1966" y="1465"/>
                    </a:lnTo>
                    <a:lnTo>
                      <a:pt x="1956" y="1442"/>
                    </a:lnTo>
                    <a:lnTo>
                      <a:pt x="1947" y="1420"/>
                    </a:lnTo>
                    <a:lnTo>
                      <a:pt x="1938" y="1397"/>
                    </a:lnTo>
                    <a:lnTo>
                      <a:pt x="1933" y="1394"/>
                    </a:lnTo>
                    <a:lnTo>
                      <a:pt x="1928" y="1392"/>
                    </a:lnTo>
                    <a:lnTo>
                      <a:pt x="1924" y="1391"/>
                    </a:lnTo>
                    <a:lnTo>
                      <a:pt x="1919" y="1390"/>
                    </a:lnTo>
                    <a:lnTo>
                      <a:pt x="1910" y="1390"/>
                    </a:lnTo>
                    <a:lnTo>
                      <a:pt x="1899" y="1391"/>
                    </a:lnTo>
                    <a:lnTo>
                      <a:pt x="1890" y="1391"/>
                    </a:lnTo>
                    <a:lnTo>
                      <a:pt x="1882" y="1390"/>
                    </a:lnTo>
                    <a:lnTo>
                      <a:pt x="1877" y="1388"/>
                    </a:lnTo>
                    <a:lnTo>
                      <a:pt x="1874" y="1386"/>
                    </a:lnTo>
                    <a:lnTo>
                      <a:pt x="1870" y="1384"/>
                    </a:lnTo>
                    <a:lnTo>
                      <a:pt x="1867" y="1379"/>
                    </a:lnTo>
                    <a:lnTo>
                      <a:pt x="1867" y="1361"/>
                    </a:lnTo>
                    <a:lnTo>
                      <a:pt x="1867" y="1343"/>
                    </a:lnTo>
                    <a:lnTo>
                      <a:pt x="1867" y="1325"/>
                    </a:lnTo>
                    <a:lnTo>
                      <a:pt x="1867" y="1306"/>
                    </a:lnTo>
                    <a:lnTo>
                      <a:pt x="1831" y="1289"/>
                    </a:lnTo>
                    <a:lnTo>
                      <a:pt x="1794" y="1270"/>
                    </a:lnTo>
                    <a:lnTo>
                      <a:pt x="1758" y="1251"/>
                    </a:lnTo>
                    <a:lnTo>
                      <a:pt x="1722" y="1233"/>
                    </a:lnTo>
                    <a:lnTo>
                      <a:pt x="1721" y="1203"/>
                    </a:lnTo>
                    <a:lnTo>
                      <a:pt x="1719" y="1174"/>
                    </a:lnTo>
                    <a:lnTo>
                      <a:pt x="1716" y="1147"/>
                    </a:lnTo>
                    <a:lnTo>
                      <a:pt x="1712" y="1120"/>
                    </a:lnTo>
                    <a:lnTo>
                      <a:pt x="1707" y="1095"/>
                    </a:lnTo>
                    <a:lnTo>
                      <a:pt x="1701" y="1070"/>
                    </a:lnTo>
                    <a:lnTo>
                      <a:pt x="1694" y="1047"/>
                    </a:lnTo>
                    <a:lnTo>
                      <a:pt x="1686" y="1024"/>
                    </a:lnTo>
                    <a:lnTo>
                      <a:pt x="1670" y="979"/>
                    </a:lnTo>
                    <a:lnTo>
                      <a:pt x="1651" y="936"/>
                    </a:lnTo>
                    <a:lnTo>
                      <a:pt x="1632" y="895"/>
                    </a:lnTo>
                    <a:lnTo>
                      <a:pt x="1614" y="853"/>
                    </a:lnTo>
                    <a:lnTo>
                      <a:pt x="1598" y="859"/>
                    </a:lnTo>
                    <a:lnTo>
                      <a:pt x="1582" y="862"/>
                    </a:lnTo>
                    <a:lnTo>
                      <a:pt x="1570" y="866"/>
                    </a:lnTo>
                    <a:lnTo>
                      <a:pt x="1558" y="867"/>
                    </a:lnTo>
                    <a:lnTo>
                      <a:pt x="1548" y="867"/>
                    </a:lnTo>
                    <a:lnTo>
                      <a:pt x="1537" y="867"/>
                    </a:lnTo>
                    <a:lnTo>
                      <a:pt x="1527" y="866"/>
                    </a:lnTo>
                    <a:lnTo>
                      <a:pt x="1517" y="863"/>
                    </a:lnTo>
                    <a:lnTo>
                      <a:pt x="1500" y="857"/>
                    </a:lnTo>
                    <a:lnTo>
                      <a:pt x="1480" y="849"/>
                    </a:lnTo>
                    <a:lnTo>
                      <a:pt x="1458" y="841"/>
                    </a:lnTo>
                    <a:lnTo>
                      <a:pt x="1431" y="834"/>
                    </a:lnTo>
                    <a:lnTo>
                      <a:pt x="1431" y="825"/>
                    </a:lnTo>
                    <a:lnTo>
                      <a:pt x="1431" y="817"/>
                    </a:lnTo>
                    <a:lnTo>
                      <a:pt x="1423" y="817"/>
                    </a:lnTo>
                    <a:lnTo>
                      <a:pt x="1413" y="817"/>
                    </a:lnTo>
                    <a:lnTo>
                      <a:pt x="1413" y="799"/>
                    </a:lnTo>
                    <a:lnTo>
                      <a:pt x="1413" y="781"/>
                    </a:lnTo>
                    <a:lnTo>
                      <a:pt x="1413" y="762"/>
                    </a:lnTo>
                    <a:lnTo>
                      <a:pt x="1413" y="744"/>
                    </a:lnTo>
                    <a:lnTo>
                      <a:pt x="1405" y="744"/>
                    </a:lnTo>
                    <a:lnTo>
                      <a:pt x="1395" y="744"/>
                    </a:lnTo>
                    <a:lnTo>
                      <a:pt x="1391" y="734"/>
                    </a:lnTo>
                    <a:lnTo>
                      <a:pt x="1386" y="726"/>
                    </a:lnTo>
                    <a:lnTo>
                      <a:pt x="1382" y="717"/>
                    </a:lnTo>
                    <a:lnTo>
                      <a:pt x="1377" y="708"/>
                    </a:lnTo>
                    <a:lnTo>
                      <a:pt x="1369" y="708"/>
                    </a:lnTo>
                    <a:lnTo>
                      <a:pt x="1359" y="708"/>
                    </a:lnTo>
                    <a:lnTo>
                      <a:pt x="1350" y="708"/>
                    </a:lnTo>
                    <a:lnTo>
                      <a:pt x="1342" y="708"/>
                    </a:lnTo>
                    <a:lnTo>
                      <a:pt x="1335" y="702"/>
                    </a:lnTo>
                    <a:lnTo>
                      <a:pt x="1329" y="694"/>
                    </a:lnTo>
                    <a:lnTo>
                      <a:pt x="1322" y="684"/>
                    </a:lnTo>
                    <a:lnTo>
                      <a:pt x="1317" y="674"/>
                    </a:lnTo>
                    <a:lnTo>
                      <a:pt x="1305" y="649"/>
                    </a:lnTo>
                    <a:lnTo>
                      <a:pt x="1293" y="623"/>
                    </a:lnTo>
                    <a:lnTo>
                      <a:pt x="1284" y="593"/>
                    </a:lnTo>
                    <a:lnTo>
                      <a:pt x="1277" y="563"/>
                    </a:lnTo>
                    <a:lnTo>
                      <a:pt x="1271" y="534"/>
                    </a:lnTo>
                    <a:lnTo>
                      <a:pt x="1269" y="509"/>
                    </a:lnTo>
                    <a:lnTo>
                      <a:pt x="1279" y="500"/>
                    </a:lnTo>
                    <a:lnTo>
                      <a:pt x="1282" y="497"/>
                    </a:lnTo>
                    <a:lnTo>
                      <a:pt x="1282" y="490"/>
                    </a:lnTo>
                    <a:lnTo>
                      <a:pt x="1286" y="472"/>
                    </a:lnTo>
                    <a:lnTo>
                      <a:pt x="1321" y="458"/>
                    </a:lnTo>
                    <a:lnTo>
                      <a:pt x="1358" y="446"/>
                    </a:lnTo>
                    <a:lnTo>
                      <a:pt x="1398" y="434"/>
                    </a:lnTo>
                    <a:lnTo>
                      <a:pt x="1438" y="425"/>
                    </a:lnTo>
                    <a:lnTo>
                      <a:pt x="1480" y="417"/>
                    </a:lnTo>
                    <a:lnTo>
                      <a:pt x="1524" y="410"/>
                    </a:lnTo>
                    <a:lnTo>
                      <a:pt x="1568" y="403"/>
                    </a:lnTo>
                    <a:lnTo>
                      <a:pt x="1614" y="398"/>
                    </a:lnTo>
                    <a:lnTo>
                      <a:pt x="1614" y="386"/>
                    </a:lnTo>
                    <a:lnTo>
                      <a:pt x="1614" y="372"/>
                    </a:lnTo>
                    <a:lnTo>
                      <a:pt x="1614" y="358"/>
                    </a:lnTo>
                    <a:lnTo>
                      <a:pt x="1614" y="345"/>
                    </a:lnTo>
                    <a:lnTo>
                      <a:pt x="1622" y="345"/>
                    </a:lnTo>
                    <a:lnTo>
                      <a:pt x="1631" y="345"/>
                    </a:lnTo>
                    <a:lnTo>
                      <a:pt x="1640" y="335"/>
                    </a:lnTo>
                    <a:lnTo>
                      <a:pt x="1643" y="332"/>
                    </a:lnTo>
                    <a:lnTo>
                      <a:pt x="1649" y="331"/>
                    </a:lnTo>
                    <a:lnTo>
                      <a:pt x="1667" y="326"/>
                    </a:lnTo>
                    <a:lnTo>
                      <a:pt x="1667" y="317"/>
                    </a:lnTo>
                    <a:lnTo>
                      <a:pt x="1667" y="309"/>
                    </a:lnTo>
                    <a:lnTo>
                      <a:pt x="1689" y="309"/>
                    </a:lnTo>
                    <a:lnTo>
                      <a:pt x="1712" y="309"/>
                    </a:lnTo>
                    <a:lnTo>
                      <a:pt x="1735" y="309"/>
                    </a:lnTo>
                    <a:lnTo>
                      <a:pt x="1758" y="309"/>
                    </a:lnTo>
                    <a:lnTo>
                      <a:pt x="1753" y="287"/>
                    </a:lnTo>
                    <a:lnTo>
                      <a:pt x="1747" y="267"/>
                    </a:lnTo>
                    <a:lnTo>
                      <a:pt x="1744" y="258"/>
                    </a:lnTo>
                    <a:lnTo>
                      <a:pt x="1740" y="251"/>
                    </a:lnTo>
                    <a:lnTo>
                      <a:pt x="1736" y="243"/>
                    </a:lnTo>
                    <a:lnTo>
                      <a:pt x="1731" y="236"/>
                    </a:lnTo>
                    <a:lnTo>
                      <a:pt x="1725" y="230"/>
                    </a:lnTo>
                    <a:lnTo>
                      <a:pt x="1719" y="224"/>
                    </a:lnTo>
                    <a:lnTo>
                      <a:pt x="1712" y="220"/>
                    </a:lnTo>
                    <a:lnTo>
                      <a:pt x="1706" y="215"/>
                    </a:lnTo>
                    <a:lnTo>
                      <a:pt x="1697" y="210"/>
                    </a:lnTo>
                    <a:lnTo>
                      <a:pt x="1688" y="207"/>
                    </a:lnTo>
                    <a:lnTo>
                      <a:pt x="1678" y="203"/>
                    </a:lnTo>
                    <a:lnTo>
                      <a:pt x="1667" y="201"/>
                    </a:lnTo>
                    <a:lnTo>
                      <a:pt x="1667" y="184"/>
                    </a:lnTo>
                    <a:lnTo>
                      <a:pt x="1668" y="167"/>
                    </a:lnTo>
                    <a:lnTo>
                      <a:pt x="1670" y="151"/>
                    </a:lnTo>
                    <a:lnTo>
                      <a:pt x="1671" y="137"/>
                    </a:lnTo>
                    <a:lnTo>
                      <a:pt x="1676" y="110"/>
                    </a:lnTo>
                    <a:lnTo>
                      <a:pt x="1683" y="86"/>
                    </a:lnTo>
                    <a:lnTo>
                      <a:pt x="1692" y="64"/>
                    </a:lnTo>
                    <a:lnTo>
                      <a:pt x="1701" y="42"/>
                    </a:lnTo>
                    <a:lnTo>
                      <a:pt x="1710" y="21"/>
                    </a:lnTo>
                    <a:lnTo>
                      <a:pt x="1722" y="0"/>
                    </a:lnTo>
                    <a:lnTo>
                      <a:pt x="1712" y="0"/>
                    </a:lnTo>
                    <a:lnTo>
                      <a:pt x="1703" y="0"/>
                    </a:lnTo>
                    <a:lnTo>
                      <a:pt x="1695" y="0"/>
                    </a:lnTo>
                    <a:lnTo>
                      <a:pt x="1687" y="0"/>
                    </a:lnTo>
                    <a:lnTo>
                      <a:pt x="1678" y="10"/>
                    </a:lnTo>
                    <a:lnTo>
                      <a:pt x="1674" y="13"/>
                    </a:lnTo>
                    <a:lnTo>
                      <a:pt x="1668" y="14"/>
                    </a:lnTo>
                    <a:lnTo>
                      <a:pt x="1650" y="17"/>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1" name="Freeform 12">
                <a:extLst>
                  <a:ext uri="{FF2B5EF4-FFF2-40B4-BE49-F238E27FC236}">
                    <a16:creationId xmlns:a16="http://schemas.microsoft.com/office/drawing/2014/main" id="{52F43A7E-66C6-4DC1-B6D9-C25FAD60F530}"/>
                  </a:ext>
                </a:extLst>
              </p:cNvPr>
              <p:cNvSpPr>
                <a:spLocks/>
              </p:cNvSpPr>
              <p:nvPr/>
            </p:nvSpPr>
            <p:spPr bwMode="auto">
              <a:xfrm>
                <a:off x="6141466" y="3771647"/>
                <a:ext cx="1317625" cy="868363"/>
              </a:xfrm>
              <a:custGeom>
                <a:avLst/>
                <a:gdLst>
                  <a:gd name="T0" fmla="*/ 839 w 4149"/>
                  <a:gd name="T1" fmla="*/ 159 h 2738"/>
                  <a:gd name="T2" fmla="*/ 499 w 4149"/>
                  <a:gd name="T3" fmla="*/ 68 h 2738"/>
                  <a:gd name="T4" fmla="*/ 254 w 4149"/>
                  <a:gd name="T5" fmla="*/ 200 h 2738"/>
                  <a:gd name="T6" fmla="*/ 161 w 4149"/>
                  <a:gd name="T7" fmla="*/ 227 h 2738"/>
                  <a:gd name="T8" fmla="*/ 72 w 4149"/>
                  <a:gd name="T9" fmla="*/ 416 h 2738"/>
                  <a:gd name="T10" fmla="*/ 100 w 4149"/>
                  <a:gd name="T11" fmla="*/ 464 h 2738"/>
                  <a:gd name="T12" fmla="*/ 246 w 4149"/>
                  <a:gd name="T13" fmla="*/ 576 h 2738"/>
                  <a:gd name="T14" fmla="*/ 388 w 4149"/>
                  <a:gd name="T15" fmla="*/ 779 h 2738"/>
                  <a:gd name="T16" fmla="*/ 345 w 4149"/>
                  <a:gd name="T17" fmla="*/ 1033 h 2738"/>
                  <a:gd name="T18" fmla="*/ 269 w 4149"/>
                  <a:gd name="T19" fmla="*/ 1144 h 2738"/>
                  <a:gd name="T20" fmla="*/ 309 w 4149"/>
                  <a:gd name="T21" fmla="*/ 1271 h 2738"/>
                  <a:gd name="T22" fmla="*/ 425 w 4149"/>
                  <a:gd name="T23" fmla="*/ 1361 h 2738"/>
                  <a:gd name="T24" fmla="*/ 543 w 4149"/>
                  <a:gd name="T25" fmla="*/ 1439 h 2738"/>
                  <a:gd name="T26" fmla="*/ 756 w 4149"/>
                  <a:gd name="T27" fmla="*/ 1505 h 2738"/>
                  <a:gd name="T28" fmla="*/ 997 w 4149"/>
                  <a:gd name="T29" fmla="*/ 1633 h 2738"/>
                  <a:gd name="T30" fmla="*/ 1102 w 4149"/>
                  <a:gd name="T31" fmla="*/ 1803 h 2738"/>
                  <a:gd name="T32" fmla="*/ 1196 w 4149"/>
                  <a:gd name="T33" fmla="*/ 1904 h 2738"/>
                  <a:gd name="T34" fmla="*/ 1321 w 4149"/>
                  <a:gd name="T35" fmla="*/ 2084 h 2738"/>
                  <a:gd name="T36" fmla="*/ 1471 w 4149"/>
                  <a:gd name="T37" fmla="*/ 1946 h 2738"/>
                  <a:gd name="T38" fmla="*/ 1636 w 4149"/>
                  <a:gd name="T39" fmla="*/ 1984 h 2738"/>
                  <a:gd name="T40" fmla="*/ 1829 w 4149"/>
                  <a:gd name="T41" fmla="*/ 2141 h 2738"/>
                  <a:gd name="T42" fmla="*/ 2051 w 4149"/>
                  <a:gd name="T43" fmla="*/ 2206 h 2738"/>
                  <a:gd name="T44" fmla="*/ 2173 w 4149"/>
                  <a:gd name="T45" fmla="*/ 2285 h 2738"/>
                  <a:gd name="T46" fmla="*/ 2335 w 4149"/>
                  <a:gd name="T47" fmla="*/ 2486 h 2738"/>
                  <a:gd name="T48" fmla="*/ 2535 w 4149"/>
                  <a:gd name="T49" fmla="*/ 2594 h 2738"/>
                  <a:gd name="T50" fmla="*/ 2608 w 4149"/>
                  <a:gd name="T51" fmla="*/ 2693 h 2738"/>
                  <a:gd name="T52" fmla="*/ 2822 w 4149"/>
                  <a:gd name="T53" fmla="*/ 2658 h 2738"/>
                  <a:gd name="T54" fmla="*/ 3020 w 4149"/>
                  <a:gd name="T55" fmla="*/ 2558 h 2738"/>
                  <a:gd name="T56" fmla="*/ 3284 w 4149"/>
                  <a:gd name="T57" fmla="*/ 2546 h 2738"/>
                  <a:gd name="T58" fmla="*/ 3523 w 4149"/>
                  <a:gd name="T59" fmla="*/ 2613 h 2738"/>
                  <a:gd name="T60" fmla="*/ 3660 w 4149"/>
                  <a:gd name="T61" fmla="*/ 2703 h 2738"/>
                  <a:gd name="T62" fmla="*/ 3736 w 4149"/>
                  <a:gd name="T63" fmla="*/ 2589 h 2738"/>
                  <a:gd name="T64" fmla="*/ 3823 w 4149"/>
                  <a:gd name="T65" fmla="*/ 2448 h 2738"/>
                  <a:gd name="T66" fmla="*/ 3856 w 4149"/>
                  <a:gd name="T67" fmla="*/ 2249 h 2738"/>
                  <a:gd name="T68" fmla="*/ 3769 w 4149"/>
                  <a:gd name="T69" fmla="*/ 2090 h 2738"/>
                  <a:gd name="T70" fmla="*/ 3714 w 4149"/>
                  <a:gd name="T71" fmla="*/ 1932 h 2738"/>
                  <a:gd name="T72" fmla="*/ 3696 w 4149"/>
                  <a:gd name="T73" fmla="*/ 1813 h 2738"/>
                  <a:gd name="T74" fmla="*/ 3718 w 4149"/>
                  <a:gd name="T75" fmla="*/ 1565 h 2738"/>
                  <a:gd name="T76" fmla="*/ 3695 w 4149"/>
                  <a:gd name="T77" fmla="*/ 1279 h 2738"/>
                  <a:gd name="T78" fmla="*/ 3652 w 4149"/>
                  <a:gd name="T79" fmla="*/ 975 h 2738"/>
                  <a:gd name="T80" fmla="*/ 3804 w 4149"/>
                  <a:gd name="T81" fmla="*/ 925 h 2738"/>
                  <a:gd name="T82" fmla="*/ 3927 w 4149"/>
                  <a:gd name="T83" fmla="*/ 752 h 2738"/>
                  <a:gd name="T84" fmla="*/ 3995 w 4149"/>
                  <a:gd name="T85" fmla="*/ 527 h 2738"/>
                  <a:gd name="T86" fmla="*/ 4091 w 4149"/>
                  <a:gd name="T87" fmla="*/ 350 h 2738"/>
                  <a:gd name="T88" fmla="*/ 4065 w 4149"/>
                  <a:gd name="T89" fmla="*/ 298 h 2738"/>
                  <a:gd name="T90" fmla="*/ 3984 w 4149"/>
                  <a:gd name="T91" fmla="*/ 444 h 2738"/>
                  <a:gd name="T92" fmla="*/ 3845 w 4149"/>
                  <a:gd name="T93" fmla="*/ 532 h 2738"/>
                  <a:gd name="T94" fmla="*/ 3633 w 4149"/>
                  <a:gd name="T95" fmla="*/ 624 h 2738"/>
                  <a:gd name="T96" fmla="*/ 3442 w 4149"/>
                  <a:gd name="T97" fmla="*/ 471 h 2738"/>
                  <a:gd name="T98" fmla="*/ 3301 w 4149"/>
                  <a:gd name="T99" fmla="*/ 368 h 2738"/>
                  <a:gd name="T100" fmla="*/ 3125 w 4149"/>
                  <a:gd name="T101" fmla="*/ 299 h 2738"/>
                  <a:gd name="T102" fmla="*/ 2932 w 4149"/>
                  <a:gd name="T103" fmla="*/ 411 h 2738"/>
                  <a:gd name="T104" fmla="*/ 2717 w 4149"/>
                  <a:gd name="T105" fmla="*/ 507 h 2738"/>
                  <a:gd name="T106" fmla="*/ 2644 w 4149"/>
                  <a:gd name="T107" fmla="*/ 626 h 2738"/>
                  <a:gd name="T108" fmla="*/ 2535 w 4149"/>
                  <a:gd name="T109" fmla="*/ 708 h 2738"/>
                  <a:gd name="T110" fmla="*/ 2264 w 4149"/>
                  <a:gd name="T111" fmla="*/ 702 h 2738"/>
                  <a:gd name="T112" fmla="*/ 2173 w 4149"/>
                  <a:gd name="T113" fmla="*/ 598 h 2738"/>
                  <a:gd name="T114" fmla="*/ 1951 w 4149"/>
                  <a:gd name="T115" fmla="*/ 463 h 2738"/>
                  <a:gd name="T116" fmla="*/ 1719 w 4149"/>
                  <a:gd name="T117" fmla="*/ 163 h 2738"/>
                  <a:gd name="T118" fmla="*/ 1462 w 4149"/>
                  <a:gd name="T119" fmla="*/ 127 h 2738"/>
                  <a:gd name="T120" fmla="*/ 1197 w 4149"/>
                  <a:gd name="T121" fmla="*/ 48 h 2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49" h="2738">
                    <a:moveTo>
                      <a:pt x="1068" y="109"/>
                    </a:moveTo>
                    <a:lnTo>
                      <a:pt x="1032" y="113"/>
                    </a:lnTo>
                    <a:lnTo>
                      <a:pt x="996" y="118"/>
                    </a:lnTo>
                    <a:lnTo>
                      <a:pt x="960" y="122"/>
                    </a:lnTo>
                    <a:lnTo>
                      <a:pt x="924" y="126"/>
                    </a:lnTo>
                    <a:lnTo>
                      <a:pt x="918" y="135"/>
                    </a:lnTo>
                    <a:lnTo>
                      <a:pt x="915" y="145"/>
                    </a:lnTo>
                    <a:lnTo>
                      <a:pt x="910" y="154"/>
                    </a:lnTo>
                    <a:lnTo>
                      <a:pt x="907" y="163"/>
                    </a:lnTo>
                    <a:lnTo>
                      <a:pt x="896" y="165"/>
                    </a:lnTo>
                    <a:lnTo>
                      <a:pt x="887" y="168"/>
                    </a:lnTo>
                    <a:lnTo>
                      <a:pt x="878" y="169"/>
                    </a:lnTo>
                    <a:lnTo>
                      <a:pt x="870" y="168"/>
                    </a:lnTo>
                    <a:lnTo>
                      <a:pt x="862" y="167"/>
                    </a:lnTo>
                    <a:lnTo>
                      <a:pt x="853" y="164"/>
                    </a:lnTo>
                    <a:lnTo>
                      <a:pt x="846" y="162"/>
                    </a:lnTo>
                    <a:lnTo>
                      <a:pt x="839" y="159"/>
                    </a:lnTo>
                    <a:lnTo>
                      <a:pt x="816" y="141"/>
                    </a:lnTo>
                    <a:lnTo>
                      <a:pt x="798" y="126"/>
                    </a:lnTo>
                    <a:lnTo>
                      <a:pt x="798" y="118"/>
                    </a:lnTo>
                    <a:lnTo>
                      <a:pt x="798" y="109"/>
                    </a:lnTo>
                    <a:lnTo>
                      <a:pt x="779" y="109"/>
                    </a:lnTo>
                    <a:lnTo>
                      <a:pt x="760" y="109"/>
                    </a:lnTo>
                    <a:lnTo>
                      <a:pt x="742" y="109"/>
                    </a:lnTo>
                    <a:lnTo>
                      <a:pt x="723" y="109"/>
                    </a:lnTo>
                    <a:lnTo>
                      <a:pt x="709" y="104"/>
                    </a:lnTo>
                    <a:lnTo>
                      <a:pt x="694" y="100"/>
                    </a:lnTo>
                    <a:lnTo>
                      <a:pt x="678" y="97"/>
                    </a:lnTo>
                    <a:lnTo>
                      <a:pt x="661" y="93"/>
                    </a:lnTo>
                    <a:lnTo>
                      <a:pt x="625" y="88"/>
                    </a:lnTo>
                    <a:lnTo>
                      <a:pt x="589" y="83"/>
                    </a:lnTo>
                    <a:lnTo>
                      <a:pt x="551" y="77"/>
                    </a:lnTo>
                    <a:lnTo>
                      <a:pt x="515" y="71"/>
                    </a:lnTo>
                    <a:lnTo>
                      <a:pt x="499" y="68"/>
                    </a:lnTo>
                    <a:lnTo>
                      <a:pt x="483" y="63"/>
                    </a:lnTo>
                    <a:lnTo>
                      <a:pt x="467" y="60"/>
                    </a:lnTo>
                    <a:lnTo>
                      <a:pt x="453" y="54"/>
                    </a:lnTo>
                    <a:lnTo>
                      <a:pt x="453" y="77"/>
                    </a:lnTo>
                    <a:lnTo>
                      <a:pt x="453" y="99"/>
                    </a:lnTo>
                    <a:lnTo>
                      <a:pt x="453" y="122"/>
                    </a:lnTo>
                    <a:lnTo>
                      <a:pt x="453" y="146"/>
                    </a:lnTo>
                    <a:lnTo>
                      <a:pt x="412" y="155"/>
                    </a:lnTo>
                    <a:lnTo>
                      <a:pt x="371" y="164"/>
                    </a:lnTo>
                    <a:lnTo>
                      <a:pt x="330" y="174"/>
                    </a:lnTo>
                    <a:lnTo>
                      <a:pt x="289" y="183"/>
                    </a:lnTo>
                    <a:lnTo>
                      <a:pt x="289" y="191"/>
                    </a:lnTo>
                    <a:lnTo>
                      <a:pt x="289" y="200"/>
                    </a:lnTo>
                    <a:lnTo>
                      <a:pt x="280" y="200"/>
                    </a:lnTo>
                    <a:lnTo>
                      <a:pt x="272" y="200"/>
                    </a:lnTo>
                    <a:lnTo>
                      <a:pt x="262" y="200"/>
                    </a:lnTo>
                    <a:lnTo>
                      <a:pt x="254" y="200"/>
                    </a:lnTo>
                    <a:lnTo>
                      <a:pt x="254" y="208"/>
                    </a:lnTo>
                    <a:lnTo>
                      <a:pt x="254" y="219"/>
                    </a:lnTo>
                    <a:lnTo>
                      <a:pt x="244" y="221"/>
                    </a:lnTo>
                    <a:lnTo>
                      <a:pt x="232" y="222"/>
                    </a:lnTo>
                    <a:lnTo>
                      <a:pt x="219" y="222"/>
                    </a:lnTo>
                    <a:lnTo>
                      <a:pt x="208" y="221"/>
                    </a:lnTo>
                    <a:lnTo>
                      <a:pt x="197" y="218"/>
                    </a:lnTo>
                    <a:lnTo>
                      <a:pt x="188" y="214"/>
                    </a:lnTo>
                    <a:lnTo>
                      <a:pt x="186" y="211"/>
                    </a:lnTo>
                    <a:lnTo>
                      <a:pt x="183" y="207"/>
                    </a:lnTo>
                    <a:lnTo>
                      <a:pt x="182" y="204"/>
                    </a:lnTo>
                    <a:lnTo>
                      <a:pt x="181" y="200"/>
                    </a:lnTo>
                    <a:lnTo>
                      <a:pt x="172" y="200"/>
                    </a:lnTo>
                    <a:lnTo>
                      <a:pt x="161" y="200"/>
                    </a:lnTo>
                    <a:lnTo>
                      <a:pt x="161" y="208"/>
                    </a:lnTo>
                    <a:lnTo>
                      <a:pt x="161" y="218"/>
                    </a:lnTo>
                    <a:lnTo>
                      <a:pt x="161" y="227"/>
                    </a:lnTo>
                    <a:lnTo>
                      <a:pt x="161" y="236"/>
                    </a:lnTo>
                    <a:lnTo>
                      <a:pt x="153" y="236"/>
                    </a:lnTo>
                    <a:lnTo>
                      <a:pt x="145" y="236"/>
                    </a:lnTo>
                    <a:lnTo>
                      <a:pt x="136" y="236"/>
                    </a:lnTo>
                    <a:lnTo>
                      <a:pt x="126" y="236"/>
                    </a:lnTo>
                    <a:lnTo>
                      <a:pt x="122" y="263"/>
                    </a:lnTo>
                    <a:lnTo>
                      <a:pt x="118" y="291"/>
                    </a:lnTo>
                    <a:lnTo>
                      <a:pt x="114" y="318"/>
                    </a:lnTo>
                    <a:lnTo>
                      <a:pt x="108" y="344"/>
                    </a:lnTo>
                    <a:lnTo>
                      <a:pt x="99" y="344"/>
                    </a:lnTo>
                    <a:lnTo>
                      <a:pt x="89" y="344"/>
                    </a:lnTo>
                    <a:lnTo>
                      <a:pt x="81" y="344"/>
                    </a:lnTo>
                    <a:lnTo>
                      <a:pt x="72" y="344"/>
                    </a:lnTo>
                    <a:lnTo>
                      <a:pt x="72" y="362"/>
                    </a:lnTo>
                    <a:lnTo>
                      <a:pt x="72" y="380"/>
                    </a:lnTo>
                    <a:lnTo>
                      <a:pt x="72" y="399"/>
                    </a:lnTo>
                    <a:lnTo>
                      <a:pt x="72" y="416"/>
                    </a:lnTo>
                    <a:lnTo>
                      <a:pt x="53" y="416"/>
                    </a:lnTo>
                    <a:lnTo>
                      <a:pt x="36" y="416"/>
                    </a:lnTo>
                    <a:lnTo>
                      <a:pt x="18" y="416"/>
                    </a:lnTo>
                    <a:lnTo>
                      <a:pt x="0" y="416"/>
                    </a:lnTo>
                    <a:lnTo>
                      <a:pt x="0" y="427"/>
                    </a:lnTo>
                    <a:lnTo>
                      <a:pt x="0" y="436"/>
                    </a:lnTo>
                    <a:lnTo>
                      <a:pt x="9" y="436"/>
                    </a:lnTo>
                    <a:lnTo>
                      <a:pt x="17" y="436"/>
                    </a:lnTo>
                    <a:lnTo>
                      <a:pt x="17" y="444"/>
                    </a:lnTo>
                    <a:lnTo>
                      <a:pt x="17" y="454"/>
                    </a:lnTo>
                    <a:lnTo>
                      <a:pt x="36" y="454"/>
                    </a:lnTo>
                    <a:lnTo>
                      <a:pt x="54" y="454"/>
                    </a:lnTo>
                    <a:lnTo>
                      <a:pt x="72" y="454"/>
                    </a:lnTo>
                    <a:lnTo>
                      <a:pt x="90" y="454"/>
                    </a:lnTo>
                    <a:lnTo>
                      <a:pt x="95" y="457"/>
                    </a:lnTo>
                    <a:lnTo>
                      <a:pt x="99" y="461"/>
                    </a:lnTo>
                    <a:lnTo>
                      <a:pt x="100" y="464"/>
                    </a:lnTo>
                    <a:lnTo>
                      <a:pt x="103" y="469"/>
                    </a:lnTo>
                    <a:lnTo>
                      <a:pt x="108" y="475"/>
                    </a:lnTo>
                    <a:lnTo>
                      <a:pt x="115" y="479"/>
                    </a:lnTo>
                    <a:lnTo>
                      <a:pt x="126" y="485"/>
                    </a:lnTo>
                    <a:lnTo>
                      <a:pt x="144" y="490"/>
                    </a:lnTo>
                    <a:lnTo>
                      <a:pt x="144" y="499"/>
                    </a:lnTo>
                    <a:lnTo>
                      <a:pt x="144" y="508"/>
                    </a:lnTo>
                    <a:lnTo>
                      <a:pt x="144" y="518"/>
                    </a:lnTo>
                    <a:lnTo>
                      <a:pt x="144" y="527"/>
                    </a:lnTo>
                    <a:lnTo>
                      <a:pt x="162" y="527"/>
                    </a:lnTo>
                    <a:lnTo>
                      <a:pt x="181" y="527"/>
                    </a:lnTo>
                    <a:lnTo>
                      <a:pt x="200" y="527"/>
                    </a:lnTo>
                    <a:lnTo>
                      <a:pt x="217" y="527"/>
                    </a:lnTo>
                    <a:lnTo>
                      <a:pt x="227" y="544"/>
                    </a:lnTo>
                    <a:lnTo>
                      <a:pt x="236" y="557"/>
                    </a:lnTo>
                    <a:lnTo>
                      <a:pt x="241" y="566"/>
                    </a:lnTo>
                    <a:lnTo>
                      <a:pt x="246" y="576"/>
                    </a:lnTo>
                    <a:lnTo>
                      <a:pt x="250" y="586"/>
                    </a:lnTo>
                    <a:lnTo>
                      <a:pt x="251" y="601"/>
                    </a:lnTo>
                    <a:lnTo>
                      <a:pt x="253" y="623"/>
                    </a:lnTo>
                    <a:lnTo>
                      <a:pt x="254" y="655"/>
                    </a:lnTo>
                    <a:lnTo>
                      <a:pt x="244" y="663"/>
                    </a:lnTo>
                    <a:lnTo>
                      <a:pt x="240" y="665"/>
                    </a:lnTo>
                    <a:lnTo>
                      <a:pt x="239" y="672"/>
                    </a:lnTo>
                    <a:lnTo>
                      <a:pt x="234" y="690"/>
                    </a:lnTo>
                    <a:lnTo>
                      <a:pt x="255" y="695"/>
                    </a:lnTo>
                    <a:lnTo>
                      <a:pt x="273" y="701"/>
                    </a:lnTo>
                    <a:lnTo>
                      <a:pt x="289" y="709"/>
                    </a:lnTo>
                    <a:lnTo>
                      <a:pt x="305" y="716"/>
                    </a:lnTo>
                    <a:lnTo>
                      <a:pt x="322" y="724"/>
                    </a:lnTo>
                    <a:lnTo>
                      <a:pt x="339" y="731"/>
                    </a:lnTo>
                    <a:lnTo>
                      <a:pt x="358" y="738"/>
                    </a:lnTo>
                    <a:lnTo>
                      <a:pt x="380" y="744"/>
                    </a:lnTo>
                    <a:lnTo>
                      <a:pt x="388" y="779"/>
                    </a:lnTo>
                    <a:lnTo>
                      <a:pt x="392" y="807"/>
                    </a:lnTo>
                    <a:lnTo>
                      <a:pt x="392" y="821"/>
                    </a:lnTo>
                    <a:lnTo>
                      <a:pt x="390" y="835"/>
                    </a:lnTo>
                    <a:lnTo>
                      <a:pt x="385" y="851"/>
                    </a:lnTo>
                    <a:lnTo>
                      <a:pt x="380" y="871"/>
                    </a:lnTo>
                    <a:lnTo>
                      <a:pt x="371" y="871"/>
                    </a:lnTo>
                    <a:lnTo>
                      <a:pt x="362" y="871"/>
                    </a:lnTo>
                    <a:lnTo>
                      <a:pt x="367" y="898"/>
                    </a:lnTo>
                    <a:lnTo>
                      <a:pt x="371" y="924"/>
                    </a:lnTo>
                    <a:lnTo>
                      <a:pt x="375" y="952"/>
                    </a:lnTo>
                    <a:lnTo>
                      <a:pt x="380" y="979"/>
                    </a:lnTo>
                    <a:lnTo>
                      <a:pt x="371" y="979"/>
                    </a:lnTo>
                    <a:lnTo>
                      <a:pt x="362" y="979"/>
                    </a:lnTo>
                    <a:lnTo>
                      <a:pt x="358" y="993"/>
                    </a:lnTo>
                    <a:lnTo>
                      <a:pt x="353" y="1007"/>
                    </a:lnTo>
                    <a:lnTo>
                      <a:pt x="348" y="1021"/>
                    </a:lnTo>
                    <a:lnTo>
                      <a:pt x="345" y="1033"/>
                    </a:lnTo>
                    <a:lnTo>
                      <a:pt x="335" y="1033"/>
                    </a:lnTo>
                    <a:lnTo>
                      <a:pt x="326" y="1033"/>
                    </a:lnTo>
                    <a:lnTo>
                      <a:pt x="320" y="1042"/>
                    </a:lnTo>
                    <a:lnTo>
                      <a:pt x="318" y="1049"/>
                    </a:lnTo>
                    <a:lnTo>
                      <a:pt x="316" y="1054"/>
                    </a:lnTo>
                    <a:lnTo>
                      <a:pt x="315" y="1059"/>
                    </a:lnTo>
                    <a:lnTo>
                      <a:pt x="315" y="1066"/>
                    </a:lnTo>
                    <a:lnTo>
                      <a:pt x="315" y="1071"/>
                    </a:lnTo>
                    <a:lnTo>
                      <a:pt x="313" y="1073"/>
                    </a:lnTo>
                    <a:lnTo>
                      <a:pt x="312" y="1075"/>
                    </a:lnTo>
                    <a:lnTo>
                      <a:pt x="310" y="1076"/>
                    </a:lnTo>
                    <a:lnTo>
                      <a:pt x="306" y="1078"/>
                    </a:lnTo>
                    <a:lnTo>
                      <a:pt x="294" y="1082"/>
                    </a:lnTo>
                    <a:lnTo>
                      <a:pt x="272" y="1088"/>
                    </a:lnTo>
                    <a:lnTo>
                      <a:pt x="270" y="1109"/>
                    </a:lnTo>
                    <a:lnTo>
                      <a:pt x="270" y="1128"/>
                    </a:lnTo>
                    <a:lnTo>
                      <a:pt x="269" y="1144"/>
                    </a:lnTo>
                    <a:lnTo>
                      <a:pt x="267" y="1160"/>
                    </a:lnTo>
                    <a:lnTo>
                      <a:pt x="265" y="1174"/>
                    </a:lnTo>
                    <a:lnTo>
                      <a:pt x="261" y="1188"/>
                    </a:lnTo>
                    <a:lnTo>
                      <a:pt x="258" y="1202"/>
                    </a:lnTo>
                    <a:lnTo>
                      <a:pt x="254" y="1215"/>
                    </a:lnTo>
                    <a:lnTo>
                      <a:pt x="275" y="1222"/>
                    </a:lnTo>
                    <a:lnTo>
                      <a:pt x="288" y="1226"/>
                    </a:lnTo>
                    <a:lnTo>
                      <a:pt x="291" y="1229"/>
                    </a:lnTo>
                    <a:lnTo>
                      <a:pt x="294" y="1231"/>
                    </a:lnTo>
                    <a:lnTo>
                      <a:pt x="295" y="1233"/>
                    </a:lnTo>
                    <a:lnTo>
                      <a:pt x="295" y="1235"/>
                    </a:lnTo>
                    <a:lnTo>
                      <a:pt x="294" y="1240"/>
                    </a:lnTo>
                    <a:lnTo>
                      <a:pt x="295" y="1247"/>
                    </a:lnTo>
                    <a:lnTo>
                      <a:pt x="296" y="1252"/>
                    </a:lnTo>
                    <a:lnTo>
                      <a:pt x="298" y="1257"/>
                    </a:lnTo>
                    <a:lnTo>
                      <a:pt x="303" y="1264"/>
                    </a:lnTo>
                    <a:lnTo>
                      <a:pt x="309" y="1271"/>
                    </a:lnTo>
                    <a:lnTo>
                      <a:pt x="322" y="1274"/>
                    </a:lnTo>
                    <a:lnTo>
                      <a:pt x="335" y="1279"/>
                    </a:lnTo>
                    <a:lnTo>
                      <a:pt x="348" y="1283"/>
                    </a:lnTo>
                    <a:lnTo>
                      <a:pt x="362" y="1288"/>
                    </a:lnTo>
                    <a:lnTo>
                      <a:pt x="367" y="1297"/>
                    </a:lnTo>
                    <a:lnTo>
                      <a:pt x="371" y="1305"/>
                    </a:lnTo>
                    <a:lnTo>
                      <a:pt x="375" y="1315"/>
                    </a:lnTo>
                    <a:lnTo>
                      <a:pt x="380" y="1324"/>
                    </a:lnTo>
                    <a:lnTo>
                      <a:pt x="389" y="1324"/>
                    </a:lnTo>
                    <a:lnTo>
                      <a:pt x="398" y="1324"/>
                    </a:lnTo>
                    <a:lnTo>
                      <a:pt x="407" y="1324"/>
                    </a:lnTo>
                    <a:lnTo>
                      <a:pt x="417" y="1324"/>
                    </a:lnTo>
                    <a:lnTo>
                      <a:pt x="417" y="1333"/>
                    </a:lnTo>
                    <a:lnTo>
                      <a:pt x="417" y="1343"/>
                    </a:lnTo>
                    <a:lnTo>
                      <a:pt x="417" y="1352"/>
                    </a:lnTo>
                    <a:lnTo>
                      <a:pt x="417" y="1361"/>
                    </a:lnTo>
                    <a:lnTo>
                      <a:pt x="425" y="1361"/>
                    </a:lnTo>
                    <a:lnTo>
                      <a:pt x="434" y="1361"/>
                    </a:lnTo>
                    <a:lnTo>
                      <a:pt x="443" y="1361"/>
                    </a:lnTo>
                    <a:lnTo>
                      <a:pt x="453" y="1361"/>
                    </a:lnTo>
                    <a:lnTo>
                      <a:pt x="453" y="1370"/>
                    </a:lnTo>
                    <a:lnTo>
                      <a:pt x="453" y="1379"/>
                    </a:lnTo>
                    <a:lnTo>
                      <a:pt x="453" y="1388"/>
                    </a:lnTo>
                    <a:lnTo>
                      <a:pt x="453" y="1397"/>
                    </a:lnTo>
                    <a:lnTo>
                      <a:pt x="462" y="1397"/>
                    </a:lnTo>
                    <a:lnTo>
                      <a:pt x="470" y="1397"/>
                    </a:lnTo>
                    <a:lnTo>
                      <a:pt x="479" y="1397"/>
                    </a:lnTo>
                    <a:lnTo>
                      <a:pt x="489" y="1397"/>
                    </a:lnTo>
                    <a:lnTo>
                      <a:pt x="493" y="1410"/>
                    </a:lnTo>
                    <a:lnTo>
                      <a:pt x="497" y="1424"/>
                    </a:lnTo>
                    <a:lnTo>
                      <a:pt x="502" y="1437"/>
                    </a:lnTo>
                    <a:lnTo>
                      <a:pt x="506" y="1451"/>
                    </a:lnTo>
                    <a:lnTo>
                      <a:pt x="526" y="1444"/>
                    </a:lnTo>
                    <a:lnTo>
                      <a:pt x="543" y="1439"/>
                    </a:lnTo>
                    <a:lnTo>
                      <a:pt x="561" y="1437"/>
                    </a:lnTo>
                    <a:lnTo>
                      <a:pt x="576" y="1434"/>
                    </a:lnTo>
                    <a:lnTo>
                      <a:pt x="591" y="1434"/>
                    </a:lnTo>
                    <a:lnTo>
                      <a:pt x="605" y="1436"/>
                    </a:lnTo>
                    <a:lnTo>
                      <a:pt x="619" y="1437"/>
                    </a:lnTo>
                    <a:lnTo>
                      <a:pt x="632" y="1439"/>
                    </a:lnTo>
                    <a:lnTo>
                      <a:pt x="657" y="1446"/>
                    </a:lnTo>
                    <a:lnTo>
                      <a:pt x="683" y="1454"/>
                    </a:lnTo>
                    <a:lnTo>
                      <a:pt x="697" y="1459"/>
                    </a:lnTo>
                    <a:lnTo>
                      <a:pt x="711" y="1462"/>
                    </a:lnTo>
                    <a:lnTo>
                      <a:pt x="727" y="1466"/>
                    </a:lnTo>
                    <a:lnTo>
                      <a:pt x="743" y="1468"/>
                    </a:lnTo>
                    <a:lnTo>
                      <a:pt x="743" y="1477"/>
                    </a:lnTo>
                    <a:lnTo>
                      <a:pt x="743" y="1487"/>
                    </a:lnTo>
                    <a:lnTo>
                      <a:pt x="743" y="1496"/>
                    </a:lnTo>
                    <a:lnTo>
                      <a:pt x="743" y="1505"/>
                    </a:lnTo>
                    <a:lnTo>
                      <a:pt x="756" y="1505"/>
                    </a:lnTo>
                    <a:lnTo>
                      <a:pt x="770" y="1505"/>
                    </a:lnTo>
                    <a:lnTo>
                      <a:pt x="784" y="1505"/>
                    </a:lnTo>
                    <a:lnTo>
                      <a:pt x="798" y="1505"/>
                    </a:lnTo>
                    <a:lnTo>
                      <a:pt x="798" y="1515"/>
                    </a:lnTo>
                    <a:lnTo>
                      <a:pt x="798" y="1524"/>
                    </a:lnTo>
                    <a:lnTo>
                      <a:pt x="807" y="1533"/>
                    </a:lnTo>
                    <a:lnTo>
                      <a:pt x="816" y="1542"/>
                    </a:lnTo>
                    <a:lnTo>
                      <a:pt x="823" y="1552"/>
                    </a:lnTo>
                    <a:lnTo>
                      <a:pt x="830" y="1562"/>
                    </a:lnTo>
                    <a:lnTo>
                      <a:pt x="837" y="1573"/>
                    </a:lnTo>
                    <a:lnTo>
                      <a:pt x="842" y="1585"/>
                    </a:lnTo>
                    <a:lnTo>
                      <a:pt x="846" y="1599"/>
                    </a:lnTo>
                    <a:lnTo>
                      <a:pt x="851" y="1616"/>
                    </a:lnTo>
                    <a:lnTo>
                      <a:pt x="887" y="1619"/>
                    </a:lnTo>
                    <a:lnTo>
                      <a:pt x="924" y="1624"/>
                    </a:lnTo>
                    <a:lnTo>
                      <a:pt x="961" y="1628"/>
                    </a:lnTo>
                    <a:lnTo>
                      <a:pt x="997" y="1633"/>
                    </a:lnTo>
                    <a:lnTo>
                      <a:pt x="995" y="1662"/>
                    </a:lnTo>
                    <a:lnTo>
                      <a:pt x="992" y="1684"/>
                    </a:lnTo>
                    <a:lnTo>
                      <a:pt x="986" y="1703"/>
                    </a:lnTo>
                    <a:lnTo>
                      <a:pt x="978" y="1723"/>
                    </a:lnTo>
                    <a:lnTo>
                      <a:pt x="1001" y="1727"/>
                    </a:lnTo>
                    <a:lnTo>
                      <a:pt x="1022" y="1733"/>
                    </a:lnTo>
                    <a:lnTo>
                      <a:pt x="1032" y="1736"/>
                    </a:lnTo>
                    <a:lnTo>
                      <a:pt x="1042" y="1740"/>
                    </a:lnTo>
                    <a:lnTo>
                      <a:pt x="1051" y="1745"/>
                    </a:lnTo>
                    <a:lnTo>
                      <a:pt x="1059" y="1750"/>
                    </a:lnTo>
                    <a:lnTo>
                      <a:pt x="1067" y="1755"/>
                    </a:lnTo>
                    <a:lnTo>
                      <a:pt x="1074" y="1762"/>
                    </a:lnTo>
                    <a:lnTo>
                      <a:pt x="1081" y="1768"/>
                    </a:lnTo>
                    <a:lnTo>
                      <a:pt x="1087" y="1776"/>
                    </a:lnTo>
                    <a:lnTo>
                      <a:pt x="1093" y="1784"/>
                    </a:lnTo>
                    <a:lnTo>
                      <a:pt x="1097" y="1793"/>
                    </a:lnTo>
                    <a:lnTo>
                      <a:pt x="1102" y="1803"/>
                    </a:lnTo>
                    <a:lnTo>
                      <a:pt x="1104" y="1813"/>
                    </a:lnTo>
                    <a:lnTo>
                      <a:pt x="1114" y="1813"/>
                    </a:lnTo>
                    <a:lnTo>
                      <a:pt x="1123" y="1813"/>
                    </a:lnTo>
                    <a:lnTo>
                      <a:pt x="1132" y="1813"/>
                    </a:lnTo>
                    <a:lnTo>
                      <a:pt x="1141" y="1813"/>
                    </a:lnTo>
                    <a:lnTo>
                      <a:pt x="1141" y="1824"/>
                    </a:lnTo>
                    <a:lnTo>
                      <a:pt x="1141" y="1833"/>
                    </a:lnTo>
                    <a:lnTo>
                      <a:pt x="1151" y="1831"/>
                    </a:lnTo>
                    <a:lnTo>
                      <a:pt x="1168" y="1824"/>
                    </a:lnTo>
                    <a:lnTo>
                      <a:pt x="1180" y="1820"/>
                    </a:lnTo>
                    <a:lnTo>
                      <a:pt x="1191" y="1818"/>
                    </a:lnTo>
                    <a:lnTo>
                      <a:pt x="1203" y="1814"/>
                    </a:lnTo>
                    <a:lnTo>
                      <a:pt x="1216" y="1813"/>
                    </a:lnTo>
                    <a:lnTo>
                      <a:pt x="1212" y="1842"/>
                    </a:lnTo>
                    <a:lnTo>
                      <a:pt x="1208" y="1865"/>
                    </a:lnTo>
                    <a:lnTo>
                      <a:pt x="1202" y="1886"/>
                    </a:lnTo>
                    <a:lnTo>
                      <a:pt x="1196" y="1904"/>
                    </a:lnTo>
                    <a:lnTo>
                      <a:pt x="1190" y="1922"/>
                    </a:lnTo>
                    <a:lnTo>
                      <a:pt x="1186" y="1942"/>
                    </a:lnTo>
                    <a:lnTo>
                      <a:pt x="1181" y="1965"/>
                    </a:lnTo>
                    <a:lnTo>
                      <a:pt x="1177" y="1994"/>
                    </a:lnTo>
                    <a:lnTo>
                      <a:pt x="1203" y="1998"/>
                    </a:lnTo>
                    <a:lnTo>
                      <a:pt x="1219" y="2003"/>
                    </a:lnTo>
                    <a:lnTo>
                      <a:pt x="1232" y="2007"/>
                    </a:lnTo>
                    <a:lnTo>
                      <a:pt x="1241" y="2012"/>
                    </a:lnTo>
                    <a:lnTo>
                      <a:pt x="1251" y="2018"/>
                    </a:lnTo>
                    <a:lnTo>
                      <a:pt x="1262" y="2022"/>
                    </a:lnTo>
                    <a:lnTo>
                      <a:pt x="1278" y="2027"/>
                    </a:lnTo>
                    <a:lnTo>
                      <a:pt x="1304" y="2030"/>
                    </a:lnTo>
                    <a:lnTo>
                      <a:pt x="1304" y="2044"/>
                    </a:lnTo>
                    <a:lnTo>
                      <a:pt x="1304" y="2058"/>
                    </a:lnTo>
                    <a:lnTo>
                      <a:pt x="1304" y="2071"/>
                    </a:lnTo>
                    <a:lnTo>
                      <a:pt x="1304" y="2084"/>
                    </a:lnTo>
                    <a:lnTo>
                      <a:pt x="1321" y="2084"/>
                    </a:lnTo>
                    <a:lnTo>
                      <a:pt x="1339" y="2084"/>
                    </a:lnTo>
                    <a:lnTo>
                      <a:pt x="1356" y="2084"/>
                    </a:lnTo>
                    <a:lnTo>
                      <a:pt x="1375" y="2084"/>
                    </a:lnTo>
                    <a:lnTo>
                      <a:pt x="1375" y="2071"/>
                    </a:lnTo>
                    <a:lnTo>
                      <a:pt x="1375" y="2058"/>
                    </a:lnTo>
                    <a:lnTo>
                      <a:pt x="1375" y="2044"/>
                    </a:lnTo>
                    <a:lnTo>
                      <a:pt x="1375" y="2030"/>
                    </a:lnTo>
                    <a:lnTo>
                      <a:pt x="1389" y="2030"/>
                    </a:lnTo>
                    <a:lnTo>
                      <a:pt x="1403" y="2030"/>
                    </a:lnTo>
                    <a:lnTo>
                      <a:pt x="1417" y="2030"/>
                    </a:lnTo>
                    <a:lnTo>
                      <a:pt x="1431" y="2030"/>
                    </a:lnTo>
                    <a:lnTo>
                      <a:pt x="1431" y="2018"/>
                    </a:lnTo>
                    <a:lnTo>
                      <a:pt x="1431" y="2004"/>
                    </a:lnTo>
                    <a:lnTo>
                      <a:pt x="1431" y="1991"/>
                    </a:lnTo>
                    <a:lnTo>
                      <a:pt x="1431" y="1977"/>
                    </a:lnTo>
                    <a:lnTo>
                      <a:pt x="1454" y="1961"/>
                    </a:lnTo>
                    <a:lnTo>
                      <a:pt x="1471" y="1946"/>
                    </a:lnTo>
                    <a:lnTo>
                      <a:pt x="1479" y="1939"/>
                    </a:lnTo>
                    <a:lnTo>
                      <a:pt x="1491" y="1933"/>
                    </a:lnTo>
                    <a:lnTo>
                      <a:pt x="1504" y="1927"/>
                    </a:lnTo>
                    <a:lnTo>
                      <a:pt x="1521" y="1922"/>
                    </a:lnTo>
                    <a:lnTo>
                      <a:pt x="1521" y="1914"/>
                    </a:lnTo>
                    <a:lnTo>
                      <a:pt x="1521" y="1905"/>
                    </a:lnTo>
                    <a:lnTo>
                      <a:pt x="1521" y="1896"/>
                    </a:lnTo>
                    <a:lnTo>
                      <a:pt x="1521" y="1886"/>
                    </a:lnTo>
                    <a:lnTo>
                      <a:pt x="1543" y="1886"/>
                    </a:lnTo>
                    <a:lnTo>
                      <a:pt x="1565" y="1886"/>
                    </a:lnTo>
                    <a:lnTo>
                      <a:pt x="1588" y="1886"/>
                    </a:lnTo>
                    <a:lnTo>
                      <a:pt x="1611" y="1886"/>
                    </a:lnTo>
                    <a:lnTo>
                      <a:pt x="1611" y="1910"/>
                    </a:lnTo>
                    <a:lnTo>
                      <a:pt x="1611" y="1932"/>
                    </a:lnTo>
                    <a:lnTo>
                      <a:pt x="1611" y="1955"/>
                    </a:lnTo>
                    <a:lnTo>
                      <a:pt x="1611" y="1977"/>
                    </a:lnTo>
                    <a:lnTo>
                      <a:pt x="1636" y="1984"/>
                    </a:lnTo>
                    <a:lnTo>
                      <a:pt x="1662" y="1990"/>
                    </a:lnTo>
                    <a:lnTo>
                      <a:pt x="1687" y="1994"/>
                    </a:lnTo>
                    <a:lnTo>
                      <a:pt x="1713" y="2001"/>
                    </a:lnTo>
                    <a:lnTo>
                      <a:pt x="1724" y="2005"/>
                    </a:lnTo>
                    <a:lnTo>
                      <a:pt x="1736" y="2008"/>
                    </a:lnTo>
                    <a:lnTo>
                      <a:pt x="1748" y="2013"/>
                    </a:lnTo>
                    <a:lnTo>
                      <a:pt x="1758" y="2019"/>
                    </a:lnTo>
                    <a:lnTo>
                      <a:pt x="1767" y="2025"/>
                    </a:lnTo>
                    <a:lnTo>
                      <a:pt x="1777" y="2032"/>
                    </a:lnTo>
                    <a:lnTo>
                      <a:pt x="1785" y="2040"/>
                    </a:lnTo>
                    <a:lnTo>
                      <a:pt x="1793" y="2049"/>
                    </a:lnTo>
                    <a:lnTo>
                      <a:pt x="1801" y="2049"/>
                    </a:lnTo>
                    <a:lnTo>
                      <a:pt x="1810" y="2049"/>
                    </a:lnTo>
                    <a:lnTo>
                      <a:pt x="1815" y="2072"/>
                    </a:lnTo>
                    <a:lnTo>
                      <a:pt x="1820" y="2094"/>
                    </a:lnTo>
                    <a:lnTo>
                      <a:pt x="1824" y="2118"/>
                    </a:lnTo>
                    <a:lnTo>
                      <a:pt x="1829" y="2141"/>
                    </a:lnTo>
                    <a:lnTo>
                      <a:pt x="1860" y="2141"/>
                    </a:lnTo>
                    <a:lnTo>
                      <a:pt x="1892" y="2141"/>
                    </a:lnTo>
                    <a:lnTo>
                      <a:pt x="1923" y="2141"/>
                    </a:lnTo>
                    <a:lnTo>
                      <a:pt x="1955" y="2141"/>
                    </a:lnTo>
                    <a:lnTo>
                      <a:pt x="1960" y="2150"/>
                    </a:lnTo>
                    <a:lnTo>
                      <a:pt x="1965" y="2159"/>
                    </a:lnTo>
                    <a:lnTo>
                      <a:pt x="1969" y="2169"/>
                    </a:lnTo>
                    <a:lnTo>
                      <a:pt x="1973" y="2178"/>
                    </a:lnTo>
                    <a:lnTo>
                      <a:pt x="1987" y="2178"/>
                    </a:lnTo>
                    <a:lnTo>
                      <a:pt x="2001" y="2178"/>
                    </a:lnTo>
                    <a:lnTo>
                      <a:pt x="2015" y="2178"/>
                    </a:lnTo>
                    <a:lnTo>
                      <a:pt x="2027" y="2178"/>
                    </a:lnTo>
                    <a:lnTo>
                      <a:pt x="2027" y="2186"/>
                    </a:lnTo>
                    <a:lnTo>
                      <a:pt x="2027" y="2195"/>
                    </a:lnTo>
                    <a:lnTo>
                      <a:pt x="2037" y="2200"/>
                    </a:lnTo>
                    <a:lnTo>
                      <a:pt x="2044" y="2204"/>
                    </a:lnTo>
                    <a:lnTo>
                      <a:pt x="2051" y="2206"/>
                    </a:lnTo>
                    <a:lnTo>
                      <a:pt x="2059" y="2207"/>
                    </a:lnTo>
                    <a:lnTo>
                      <a:pt x="2075" y="2209"/>
                    </a:lnTo>
                    <a:lnTo>
                      <a:pt x="2101" y="2213"/>
                    </a:lnTo>
                    <a:lnTo>
                      <a:pt x="2109" y="2238"/>
                    </a:lnTo>
                    <a:lnTo>
                      <a:pt x="2113" y="2252"/>
                    </a:lnTo>
                    <a:lnTo>
                      <a:pt x="2116" y="2257"/>
                    </a:lnTo>
                    <a:lnTo>
                      <a:pt x="2118" y="2259"/>
                    </a:lnTo>
                    <a:lnTo>
                      <a:pt x="2121" y="2261"/>
                    </a:lnTo>
                    <a:lnTo>
                      <a:pt x="2124" y="2261"/>
                    </a:lnTo>
                    <a:lnTo>
                      <a:pt x="2131" y="2258"/>
                    </a:lnTo>
                    <a:lnTo>
                      <a:pt x="2141" y="2258"/>
                    </a:lnTo>
                    <a:lnTo>
                      <a:pt x="2147" y="2258"/>
                    </a:lnTo>
                    <a:lnTo>
                      <a:pt x="2154" y="2259"/>
                    </a:lnTo>
                    <a:lnTo>
                      <a:pt x="2163" y="2263"/>
                    </a:lnTo>
                    <a:lnTo>
                      <a:pt x="2173" y="2268"/>
                    </a:lnTo>
                    <a:lnTo>
                      <a:pt x="2173" y="2276"/>
                    </a:lnTo>
                    <a:lnTo>
                      <a:pt x="2173" y="2285"/>
                    </a:lnTo>
                    <a:lnTo>
                      <a:pt x="2187" y="2288"/>
                    </a:lnTo>
                    <a:lnTo>
                      <a:pt x="2200" y="2293"/>
                    </a:lnTo>
                    <a:lnTo>
                      <a:pt x="2214" y="2298"/>
                    </a:lnTo>
                    <a:lnTo>
                      <a:pt x="2228" y="2302"/>
                    </a:lnTo>
                    <a:lnTo>
                      <a:pt x="2232" y="2321"/>
                    </a:lnTo>
                    <a:lnTo>
                      <a:pt x="2236" y="2336"/>
                    </a:lnTo>
                    <a:lnTo>
                      <a:pt x="2242" y="2351"/>
                    </a:lnTo>
                    <a:lnTo>
                      <a:pt x="2249" y="2364"/>
                    </a:lnTo>
                    <a:lnTo>
                      <a:pt x="2264" y="2387"/>
                    </a:lnTo>
                    <a:lnTo>
                      <a:pt x="2282" y="2412"/>
                    </a:lnTo>
                    <a:lnTo>
                      <a:pt x="2291" y="2412"/>
                    </a:lnTo>
                    <a:lnTo>
                      <a:pt x="2300" y="2412"/>
                    </a:lnTo>
                    <a:lnTo>
                      <a:pt x="2304" y="2424"/>
                    </a:lnTo>
                    <a:lnTo>
                      <a:pt x="2308" y="2446"/>
                    </a:lnTo>
                    <a:lnTo>
                      <a:pt x="2313" y="2470"/>
                    </a:lnTo>
                    <a:lnTo>
                      <a:pt x="2318" y="2485"/>
                    </a:lnTo>
                    <a:lnTo>
                      <a:pt x="2335" y="2486"/>
                    </a:lnTo>
                    <a:lnTo>
                      <a:pt x="2351" y="2488"/>
                    </a:lnTo>
                    <a:lnTo>
                      <a:pt x="2365" y="2491"/>
                    </a:lnTo>
                    <a:lnTo>
                      <a:pt x="2377" y="2494"/>
                    </a:lnTo>
                    <a:lnTo>
                      <a:pt x="2397" y="2501"/>
                    </a:lnTo>
                    <a:lnTo>
                      <a:pt x="2413" y="2509"/>
                    </a:lnTo>
                    <a:lnTo>
                      <a:pt x="2429" y="2519"/>
                    </a:lnTo>
                    <a:lnTo>
                      <a:pt x="2448" y="2527"/>
                    </a:lnTo>
                    <a:lnTo>
                      <a:pt x="2458" y="2530"/>
                    </a:lnTo>
                    <a:lnTo>
                      <a:pt x="2470" y="2534"/>
                    </a:lnTo>
                    <a:lnTo>
                      <a:pt x="2484" y="2536"/>
                    </a:lnTo>
                    <a:lnTo>
                      <a:pt x="2499" y="2538"/>
                    </a:lnTo>
                    <a:lnTo>
                      <a:pt x="2499" y="2549"/>
                    </a:lnTo>
                    <a:lnTo>
                      <a:pt x="2499" y="2558"/>
                    </a:lnTo>
                    <a:lnTo>
                      <a:pt x="2499" y="2567"/>
                    </a:lnTo>
                    <a:lnTo>
                      <a:pt x="2499" y="2577"/>
                    </a:lnTo>
                    <a:lnTo>
                      <a:pt x="2517" y="2585"/>
                    </a:lnTo>
                    <a:lnTo>
                      <a:pt x="2535" y="2594"/>
                    </a:lnTo>
                    <a:lnTo>
                      <a:pt x="2553" y="2603"/>
                    </a:lnTo>
                    <a:lnTo>
                      <a:pt x="2572" y="2613"/>
                    </a:lnTo>
                    <a:lnTo>
                      <a:pt x="2577" y="2620"/>
                    </a:lnTo>
                    <a:lnTo>
                      <a:pt x="2579" y="2625"/>
                    </a:lnTo>
                    <a:lnTo>
                      <a:pt x="2581" y="2630"/>
                    </a:lnTo>
                    <a:lnTo>
                      <a:pt x="2581" y="2635"/>
                    </a:lnTo>
                    <a:lnTo>
                      <a:pt x="2581" y="2643"/>
                    </a:lnTo>
                    <a:lnTo>
                      <a:pt x="2580" y="2649"/>
                    </a:lnTo>
                    <a:lnTo>
                      <a:pt x="2579" y="2652"/>
                    </a:lnTo>
                    <a:lnTo>
                      <a:pt x="2580" y="2656"/>
                    </a:lnTo>
                    <a:lnTo>
                      <a:pt x="2581" y="2659"/>
                    </a:lnTo>
                    <a:lnTo>
                      <a:pt x="2584" y="2663"/>
                    </a:lnTo>
                    <a:lnTo>
                      <a:pt x="2587" y="2667"/>
                    </a:lnTo>
                    <a:lnTo>
                      <a:pt x="2592" y="2672"/>
                    </a:lnTo>
                    <a:lnTo>
                      <a:pt x="2599" y="2678"/>
                    </a:lnTo>
                    <a:lnTo>
                      <a:pt x="2608" y="2685"/>
                    </a:lnTo>
                    <a:lnTo>
                      <a:pt x="2608" y="2693"/>
                    </a:lnTo>
                    <a:lnTo>
                      <a:pt x="2608" y="2703"/>
                    </a:lnTo>
                    <a:lnTo>
                      <a:pt x="2617" y="2703"/>
                    </a:lnTo>
                    <a:lnTo>
                      <a:pt x="2625" y="2703"/>
                    </a:lnTo>
                    <a:lnTo>
                      <a:pt x="2625" y="2689"/>
                    </a:lnTo>
                    <a:lnTo>
                      <a:pt x="2625" y="2675"/>
                    </a:lnTo>
                    <a:lnTo>
                      <a:pt x="2625" y="2661"/>
                    </a:lnTo>
                    <a:lnTo>
                      <a:pt x="2625" y="2648"/>
                    </a:lnTo>
                    <a:lnTo>
                      <a:pt x="2658" y="2643"/>
                    </a:lnTo>
                    <a:lnTo>
                      <a:pt x="2689" y="2638"/>
                    </a:lnTo>
                    <a:lnTo>
                      <a:pt x="2721" y="2634"/>
                    </a:lnTo>
                    <a:lnTo>
                      <a:pt x="2753" y="2630"/>
                    </a:lnTo>
                    <a:lnTo>
                      <a:pt x="2758" y="2639"/>
                    </a:lnTo>
                    <a:lnTo>
                      <a:pt x="2762" y="2649"/>
                    </a:lnTo>
                    <a:lnTo>
                      <a:pt x="2766" y="2658"/>
                    </a:lnTo>
                    <a:lnTo>
                      <a:pt x="2771" y="2667"/>
                    </a:lnTo>
                    <a:lnTo>
                      <a:pt x="2787" y="2664"/>
                    </a:lnTo>
                    <a:lnTo>
                      <a:pt x="2822" y="2658"/>
                    </a:lnTo>
                    <a:lnTo>
                      <a:pt x="2864" y="2651"/>
                    </a:lnTo>
                    <a:lnTo>
                      <a:pt x="2897" y="2648"/>
                    </a:lnTo>
                    <a:lnTo>
                      <a:pt x="2897" y="2657"/>
                    </a:lnTo>
                    <a:lnTo>
                      <a:pt x="2897" y="2666"/>
                    </a:lnTo>
                    <a:lnTo>
                      <a:pt x="2897" y="2675"/>
                    </a:lnTo>
                    <a:lnTo>
                      <a:pt x="2897" y="2685"/>
                    </a:lnTo>
                    <a:lnTo>
                      <a:pt x="2920" y="2685"/>
                    </a:lnTo>
                    <a:lnTo>
                      <a:pt x="2942" y="2685"/>
                    </a:lnTo>
                    <a:lnTo>
                      <a:pt x="2966" y="2685"/>
                    </a:lnTo>
                    <a:lnTo>
                      <a:pt x="2988" y="2685"/>
                    </a:lnTo>
                    <a:lnTo>
                      <a:pt x="2990" y="2661"/>
                    </a:lnTo>
                    <a:lnTo>
                      <a:pt x="2995" y="2642"/>
                    </a:lnTo>
                    <a:lnTo>
                      <a:pt x="2999" y="2624"/>
                    </a:lnTo>
                    <a:lnTo>
                      <a:pt x="3004" y="2608"/>
                    </a:lnTo>
                    <a:lnTo>
                      <a:pt x="3010" y="2593"/>
                    </a:lnTo>
                    <a:lnTo>
                      <a:pt x="3014" y="2577"/>
                    </a:lnTo>
                    <a:lnTo>
                      <a:pt x="3020" y="2558"/>
                    </a:lnTo>
                    <a:lnTo>
                      <a:pt x="3024" y="2538"/>
                    </a:lnTo>
                    <a:lnTo>
                      <a:pt x="3056" y="2539"/>
                    </a:lnTo>
                    <a:lnTo>
                      <a:pt x="3083" y="2541"/>
                    </a:lnTo>
                    <a:lnTo>
                      <a:pt x="3107" y="2544"/>
                    </a:lnTo>
                    <a:lnTo>
                      <a:pt x="3129" y="2548"/>
                    </a:lnTo>
                    <a:lnTo>
                      <a:pt x="3149" y="2553"/>
                    </a:lnTo>
                    <a:lnTo>
                      <a:pt x="3168" y="2559"/>
                    </a:lnTo>
                    <a:lnTo>
                      <a:pt x="3186" y="2567"/>
                    </a:lnTo>
                    <a:lnTo>
                      <a:pt x="3206" y="2577"/>
                    </a:lnTo>
                    <a:lnTo>
                      <a:pt x="3206" y="2567"/>
                    </a:lnTo>
                    <a:lnTo>
                      <a:pt x="3206" y="2558"/>
                    </a:lnTo>
                    <a:lnTo>
                      <a:pt x="3206" y="2549"/>
                    </a:lnTo>
                    <a:lnTo>
                      <a:pt x="3206" y="2538"/>
                    </a:lnTo>
                    <a:lnTo>
                      <a:pt x="3235" y="2539"/>
                    </a:lnTo>
                    <a:lnTo>
                      <a:pt x="3257" y="2541"/>
                    </a:lnTo>
                    <a:lnTo>
                      <a:pt x="3272" y="2543"/>
                    </a:lnTo>
                    <a:lnTo>
                      <a:pt x="3284" y="2546"/>
                    </a:lnTo>
                    <a:lnTo>
                      <a:pt x="3302" y="2557"/>
                    </a:lnTo>
                    <a:lnTo>
                      <a:pt x="3333" y="2577"/>
                    </a:lnTo>
                    <a:lnTo>
                      <a:pt x="3333" y="2585"/>
                    </a:lnTo>
                    <a:lnTo>
                      <a:pt x="3333" y="2594"/>
                    </a:lnTo>
                    <a:lnTo>
                      <a:pt x="3366" y="2587"/>
                    </a:lnTo>
                    <a:lnTo>
                      <a:pt x="3407" y="2581"/>
                    </a:lnTo>
                    <a:lnTo>
                      <a:pt x="3429" y="2581"/>
                    </a:lnTo>
                    <a:lnTo>
                      <a:pt x="3451" y="2582"/>
                    </a:lnTo>
                    <a:lnTo>
                      <a:pt x="3463" y="2584"/>
                    </a:lnTo>
                    <a:lnTo>
                      <a:pt x="3473" y="2586"/>
                    </a:lnTo>
                    <a:lnTo>
                      <a:pt x="3485" y="2589"/>
                    </a:lnTo>
                    <a:lnTo>
                      <a:pt x="3495" y="2594"/>
                    </a:lnTo>
                    <a:lnTo>
                      <a:pt x="3495" y="2603"/>
                    </a:lnTo>
                    <a:lnTo>
                      <a:pt x="3495" y="2613"/>
                    </a:lnTo>
                    <a:lnTo>
                      <a:pt x="3505" y="2613"/>
                    </a:lnTo>
                    <a:lnTo>
                      <a:pt x="3514" y="2613"/>
                    </a:lnTo>
                    <a:lnTo>
                      <a:pt x="3523" y="2613"/>
                    </a:lnTo>
                    <a:lnTo>
                      <a:pt x="3532" y="2613"/>
                    </a:lnTo>
                    <a:lnTo>
                      <a:pt x="3542" y="2625"/>
                    </a:lnTo>
                    <a:lnTo>
                      <a:pt x="3550" y="2638"/>
                    </a:lnTo>
                    <a:lnTo>
                      <a:pt x="3559" y="2652"/>
                    </a:lnTo>
                    <a:lnTo>
                      <a:pt x="3568" y="2667"/>
                    </a:lnTo>
                    <a:lnTo>
                      <a:pt x="3578" y="2667"/>
                    </a:lnTo>
                    <a:lnTo>
                      <a:pt x="3587" y="2667"/>
                    </a:lnTo>
                    <a:lnTo>
                      <a:pt x="3596" y="2667"/>
                    </a:lnTo>
                    <a:lnTo>
                      <a:pt x="3604" y="2667"/>
                    </a:lnTo>
                    <a:lnTo>
                      <a:pt x="3609" y="2675"/>
                    </a:lnTo>
                    <a:lnTo>
                      <a:pt x="3614" y="2685"/>
                    </a:lnTo>
                    <a:lnTo>
                      <a:pt x="3618" y="2694"/>
                    </a:lnTo>
                    <a:lnTo>
                      <a:pt x="3622" y="2703"/>
                    </a:lnTo>
                    <a:lnTo>
                      <a:pt x="3632" y="2703"/>
                    </a:lnTo>
                    <a:lnTo>
                      <a:pt x="3642" y="2703"/>
                    </a:lnTo>
                    <a:lnTo>
                      <a:pt x="3651" y="2703"/>
                    </a:lnTo>
                    <a:lnTo>
                      <a:pt x="3660" y="2703"/>
                    </a:lnTo>
                    <a:lnTo>
                      <a:pt x="3660" y="2711"/>
                    </a:lnTo>
                    <a:lnTo>
                      <a:pt x="3660" y="2721"/>
                    </a:lnTo>
                    <a:lnTo>
                      <a:pt x="3673" y="2724"/>
                    </a:lnTo>
                    <a:lnTo>
                      <a:pt x="3687" y="2729"/>
                    </a:lnTo>
                    <a:lnTo>
                      <a:pt x="3700" y="2733"/>
                    </a:lnTo>
                    <a:lnTo>
                      <a:pt x="3714" y="2738"/>
                    </a:lnTo>
                    <a:lnTo>
                      <a:pt x="3714" y="2729"/>
                    </a:lnTo>
                    <a:lnTo>
                      <a:pt x="3714" y="2721"/>
                    </a:lnTo>
                    <a:lnTo>
                      <a:pt x="3723" y="2721"/>
                    </a:lnTo>
                    <a:lnTo>
                      <a:pt x="3733" y="2721"/>
                    </a:lnTo>
                    <a:lnTo>
                      <a:pt x="3739" y="2708"/>
                    </a:lnTo>
                    <a:lnTo>
                      <a:pt x="3743" y="2694"/>
                    </a:lnTo>
                    <a:lnTo>
                      <a:pt x="3744" y="2680"/>
                    </a:lnTo>
                    <a:lnTo>
                      <a:pt x="3744" y="2665"/>
                    </a:lnTo>
                    <a:lnTo>
                      <a:pt x="3741" y="2636"/>
                    </a:lnTo>
                    <a:lnTo>
                      <a:pt x="3737" y="2606"/>
                    </a:lnTo>
                    <a:lnTo>
                      <a:pt x="3736" y="2589"/>
                    </a:lnTo>
                    <a:lnTo>
                      <a:pt x="3734" y="2574"/>
                    </a:lnTo>
                    <a:lnTo>
                      <a:pt x="3734" y="2559"/>
                    </a:lnTo>
                    <a:lnTo>
                      <a:pt x="3737" y="2544"/>
                    </a:lnTo>
                    <a:lnTo>
                      <a:pt x="3740" y="2529"/>
                    </a:lnTo>
                    <a:lnTo>
                      <a:pt x="3747" y="2514"/>
                    </a:lnTo>
                    <a:lnTo>
                      <a:pt x="3751" y="2507"/>
                    </a:lnTo>
                    <a:lnTo>
                      <a:pt x="3755" y="2500"/>
                    </a:lnTo>
                    <a:lnTo>
                      <a:pt x="3761" y="2492"/>
                    </a:lnTo>
                    <a:lnTo>
                      <a:pt x="3768" y="2485"/>
                    </a:lnTo>
                    <a:lnTo>
                      <a:pt x="3768" y="2476"/>
                    </a:lnTo>
                    <a:lnTo>
                      <a:pt x="3768" y="2466"/>
                    </a:lnTo>
                    <a:lnTo>
                      <a:pt x="3782" y="2466"/>
                    </a:lnTo>
                    <a:lnTo>
                      <a:pt x="3795" y="2466"/>
                    </a:lnTo>
                    <a:lnTo>
                      <a:pt x="3809" y="2466"/>
                    </a:lnTo>
                    <a:lnTo>
                      <a:pt x="3823" y="2466"/>
                    </a:lnTo>
                    <a:lnTo>
                      <a:pt x="3823" y="2457"/>
                    </a:lnTo>
                    <a:lnTo>
                      <a:pt x="3823" y="2448"/>
                    </a:lnTo>
                    <a:lnTo>
                      <a:pt x="3823" y="2438"/>
                    </a:lnTo>
                    <a:lnTo>
                      <a:pt x="3823" y="2429"/>
                    </a:lnTo>
                    <a:lnTo>
                      <a:pt x="3837" y="2426"/>
                    </a:lnTo>
                    <a:lnTo>
                      <a:pt x="3848" y="2420"/>
                    </a:lnTo>
                    <a:lnTo>
                      <a:pt x="3859" y="2414"/>
                    </a:lnTo>
                    <a:lnTo>
                      <a:pt x="3866" y="2406"/>
                    </a:lnTo>
                    <a:lnTo>
                      <a:pt x="3873" y="2398"/>
                    </a:lnTo>
                    <a:lnTo>
                      <a:pt x="3877" y="2388"/>
                    </a:lnTo>
                    <a:lnTo>
                      <a:pt x="3880" y="2379"/>
                    </a:lnTo>
                    <a:lnTo>
                      <a:pt x="3882" y="2367"/>
                    </a:lnTo>
                    <a:lnTo>
                      <a:pt x="3883" y="2356"/>
                    </a:lnTo>
                    <a:lnTo>
                      <a:pt x="3883" y="2343"/>
                    </a:lnTo>
                    <a:lnTo>
                      <a:pt x="3883" y="2329"/>
                    </a:lnTo>
                    <a:lnTo>
                      <a:pt x="3882" y="2315"/>
                    </a:lnTo>
                    <a:lnTo>
                      <a:pt x="3880" y="2284"/>
                    </a:lnTo>
                    <a:lnTo>
                      <a:pt x="3877" y="2249"/>
                    </a:lnTo>
                    <a:lnTo>
                      <a:pt x="3856" y="2249"/>
                    </a:lnTo>
                    <a:lnTo>
                      <a:pt x="3838" y="2248"/>
                    </a:lnTo>
                    <a:lnTo>
                      <a:pt x="3823" y="2245"/>
                    </a:lnTo>
                    <a:lnTo>
                      <a:pt x="3808" y="2243"/>
                    </a:lnTo>
                    <a:lnTo>
                      <a:pt x="3781" y="2237"/>
                    </a:lnTo>
                    <a:lnTo>
                      <a:pt x="3751" y="2232"/>
                    </a:lnTo>
                    <a:lnTo>
                      <a:pt x="3754" y="2206"/>
                    </a:lnTo>
                    <a:lnTo>
                      <a:pt x="3759" y="2189"/>
                    </a:lnTo>
                    <a:lnTo>
                      <a:pt x="3763" y="2176"/>
                    </a:lnTo>
                    <a:lnTo>
                      <a:pt x="3770" y="2166"/>
                    </a:lnTo>
                    <a:lnTo>
                      <a:pt x="3777" y="2157"/>
                    </a:lnTo>
                    <a:lnTo>
                      <a:pt x="3786" y="2149"/>
                    </a:lnTo>
                    <a:lnTo>
                      <a:pt x="3794" y="2137"/>
                    </a:lnTo>
                    <a:lnTo>
                      <a:pt x="3804" y="2122"/>
                    </a:lnTo>
                    <a:lnTo>
                      <a:pt x="3786" y="2108"/>
                    </a:lnTo>
                    <a:lnTo>
                      <a:pt x="3774" y="2098"/>
                    </a:lnTo>
                    <a:lnTo>
                      <a:pt x="3770" y="2093"/>
                    </a:lnTo>
                    <a:lnTo>
                      <a:pt x="3769" y="2090"/>
                    </a:lnTo>
                    <a:lnTo>
                      <a:pt x="3768" y="2086"/>
                    </a:lnTo>
                    <a:lnTo>
                      <a:pt x="3768" y="2083"/>
                    </a:lnTo>
                    <a:lnTo>
                      <a:pt x="3775" y="2064"/>
                    </a:lnTo>
                    <a:lnTo>
                      <a:pt x="3787" y="2030"/>
                    </a:lnTo>
                    <a:lnTo>
                      <a:pt x="3773" y="2021"/>
                    </a:lnTo>
                    <a:lnTo>
                      <a:pt x="3759" y="2012"/>
                    </a:lnTo>
                    <a:lnTo>
                      <a:pt x="3746" y="2004"/>
                    </a:lnTo>
                    <a:lnTo>
                      <a:pt x="3733" y="1994"/>
                    </a:lnTo>
                    <a:lnTo>
                      <a:pt x="3733" y="1985"/>
                    </a:lnTo>
                    <a:lnTo>
                      <a:pt x="3733" y="1977"/>
                    </a:lnTo>
                    <a:lnTo>
                      <a:pt x="3733" y="1968"/>
                    </a:lnTo>
                    <a:lnTo>
                      <a:pt x="3733" y="1960"/>
                    </a:lnTo>
                    <a:lnTo>
                      <a:pt x="3723" y="1960"/>
                    </a:lnTo>
                    <a:lnTo>
                      <a:pt x="3714" y="1960"/>
                    </a:lnTo>
                    <a:lnTo>
                      <a:pt x="3714" y="1950"/>
                    </a:lnTo>
                    <a:lnTo>
                      <a:pt x="3714" y="1941"/>
                    </a:lnTo>
                    <a:lnTo>
                      <a:pt x="3714" y="1932"/>
                    </a:lnTo>
                    <a:lnTo>
                      <a:pt x="3714" y="1922"/>
                    </a:lnTo>
                    <a:lnTo>
                      <a:pt x="3704" y="1922"/>
                    </a:lnTo>
                    <a:lnTo>
                      <a:pt x="3696" y="1922"/>
                    </a:lnTo>
                    <a:lnTo>
                      <a:pt x="3696" y="1914"/>
                    </a:lnTo>
                    <a:lnTo>
                      <a:pt x="3696" y="1905"/>
                    </a:lnTo>
                    <a:lnTo>
                      <a:pt x="3696" y="1896"/>
                    </a:lnTo>
                    <a:lnTo>
                      <a:pt x="3696" y="1886"/>
                    </a:lnTo>
                    <a:lnTo>
                      <a:pt x="3687" y="1886"/>
                    </a:lnTo>
                    <a:lnTo>
                      <a:pt x="3678" y="1886"/>
                    </a:lnTo>
                    <a:lnTo>
                      <a:pt x="3675" y="1881"/>
                    </a:lnTo>
                    <a:lnTo>
                      <a:pt x="3674" y="1874"/>
                    </a:lnTo>
                    <a:lnTo>
                      <a:pt x="3673" y="1868"/>
                    </a:lnTo>
                    <a:lnTo>
                      <a:pt x="3674" y="1863"/>
                    </a:lnTo>
                    <a:lnTo>
                      <a:pt x="3675" y="1853"/>
                    </a:lnTo>
                    <a:lnTo>
                      <a:pt x="3679" y="1843"/>
                    </a:lnTo>
                    <a:lnTo>
                      <a:pt x="3688" y="1828"/>
                    </a:lnTo>
                    <a:lnTo>
                      <a:pt x="3696" y="1813"/>
                    </a:lnTo>
                    <a:lnTo>
                      <a:pt x="3687" y="1813"/>
                    </a:lnTo>
                    <a:lnTo>
                      <a:pt x="3678" y="1813"/>
                    </a:lnTo>
                    <a:lnTo>
                      <a:pt x="3667" y="1803"/>
                    </a:lnTo>
                    <a:lnTo>
                      <a:pt x="3665" y="1800"/>
                    </a:lnTo>
                    <a:lnTo>
                      <a:pt x="3659" y="1800"/>
                    </a:lnTo>
                    <a:lnTo>
                      <a:pt x="3639" y="1796"/>
                    </a:lnTo>
                    <a:lnTo>
                      <a:pt x="3640" y="1761"/>
                    </a:lnTo>
                    <a:lnTo>
                      <a:pt x="3642" y="1730"/>
                    </a:lnTo>
                    <a:lnTo>
                      <a:pt x="3644" y="1700"/>
                    </a:lnTo>
                    <a:lnTo>
                      <a:pt x="3649" y="1674"/>
                    </a:lnTo>
                    <a:lnTo>
                      <a:pt x="3653" y="1648"/>
                    </a:lnTo>
                    <a:lnTo>
                      <a:pt x="3660" y="1624"/>
                    </a:lnTo>
                    <a:lnTo>
                      <a:pt x="3668" y="1601"/>
                    </a:lnTo>
                    <a:lnTo>
                      <a:pt x="3678" y="1577"/>
                    </a:lnTo>
                    <a:lnTo>
                      <a:pt x="3691" y="1574"/>
                    </a:lnTo>
                    <a:lnTo>
                      <a:pt x="3704" y="1569"/>
                    </a:lnTo>
                    <a:lnTo>
                      <a:pt x="3718" y="1565"/>
                    </a:lnTo>
                    <a:lnTo>
                      <a:pt x="3733" y="1559"/>
                    </a:lnTo>
                    <a:lnTo>
                      <a:pt x="3730" y="1548"/>
                    </a:lnTo>
                    <a:lnTo>
                      <a:pt x="3726" y="1539"/>
                    </a:lnTo>
                    <a:lnTo>
                      <a:pt x="3724" y="1533"/>
                    </a:lnTo>
                    <a:lnTo>
                      <a:pt x="3721" y="1529"/>
                    </a:lnTo>
                    <a:lnTo>
                      <a:pt x="3715" y="1525"/>
                    </a:lnTo>
                    <a:lnTo>
                      <a:pt x="3714" y="1524"/>
                    </a:lnTo>
                    <a:lnTo>
                      <a:pt x="3714" y="1495"/>
                    </a:lnTo>
                    <a:lnTo>
                      <a:pt x="3714" y="1465"/>
                    </a:lnTo>
                    <a:lnTo>
                      <a:pt x="3714" y="1436"/>
                    </a:lnTo>
                    <a:lnTo>
                      <a:pt x="3714" y="1405"/>
                    </a:lnTo>
                    <a:lnTo>
                      <a:pt x="3714" y="1376"/>
                    </a:lnTo>
                    <a:lnTo>
                      <a:pt x="3714" y="1347"/>
                    </a:lnTo>
                    <a:lnTo>
                      <a:pt x="3714" y="1317"/>
                    </a:lnTo>
                    <a:lnTo>
                      <a:pt x="3714" y="1288"/>
                    </a:lnTo>
                    <a:lnTo>
                      <a:pt x="3704" y="1283"/>
                    </a:lnTo>
                    <a:lnTo>
                      <a:pt x="3695" y="1279"/>
                    </a:lnTo>
                    <a:lnTo>
                      <a:pt x="3686" y="1274"/>
                    </a:lnTo>
                    <a:lnTo>
                      <a:pt x="3678" y="1271"/>
                    </a:lnTo>
                    <a:lnTo>
                      <a:pt x="3682" y="1243"/>
                    </a:lnTo>
                    <a:lnTo>
                      <a:pt x="3687" y="1215"/>
                    </a:lnTo>
                    <a:lnTo>
                      <a:pt x="3691" y="1188"/>
                    </a:lnTo>
                    <a:lnTo>
                      <a:pt x="3696" y="1161"/>
                    </a:lnTo>
                    <a:lnTo>
                      <a:pt x="3689" y="1138"/>
                    </a:lnTo>
                    <a:lnTo>
                      <a:pt x="3681" y="1117"/>
                    </a:lnTo>
                    <a:lnTo>
                      <a:pt x="3673" y="1099"/>
                    </a:lnTo>
                    <a:lnTo>
                      <a:pt x="3664" y="1079"/>
                    </a:lnTo>
                    <a:lnTo>
                      <a:pt x="3657" y="1059"/>
                    </a:lnTo>
                    <a:lnTo>
                      <a:pt x="3650" y="1037"/>
                    </a:lnTo>
                    <a:lnTo>
                      <a:pt x="3646" y="1024"/>
                    </a:lnTo>
                    <a:lnTo>
                      <a:pt x="3644" y="1010"/>
                    </a:lnTo>
                    <a:lnTo>
                      <a:pt x="3642" y="995"/>
                    </a:lnTo>
                    <a:lnTo>
                      <a:pt x="3639" y="979"/>
                    </a:lnTo>
                    <a:lnTo>
                      <a:pt x="3652" y="975"/>
                    </a:lnTo>
                    <a:lnTo>
                      <a:pt x="3664" y="971"/>
                    </a:lnTo>
                    <a:lnTo>
                      <a:pt x="3675" y="968"/>
                    </a:lnTo>
                    <a:lnTo>
                      <a:pt x="3688" y="966"/>
                    </a:lnTo>
                    <a:lnTo>
                      <a:pt x="3701" y="964"/>
                    </a:lnTo>
                    <a:lnTo>
                      <a:pt x="3716" y="963"/>
                    </a:lnTo>
                    <a:lnTo>
                      <a:pt x="3732" y="961"/>
                    </a:lnTo>
                    <a:lnTo>
                      <a:pt x="3751" y="961"/>
                    </a:lnTo>
                    <a:lnTo>
                      <a:pt x="3751" y="971"/>
                    </a:lnTo>
                    <a:lnTo>
                      <a:pt x="3751" y="979"/>
                    </a:lnTo>
                    <a:lnTo>
                      <a:pt x="3763" y="979"/>
                    </a:lnTo>
                    <a:lnTo>
                      <a:pt x="3777" y="979"/>
                    </a:lnTo>
                    <a:lnTo>
                      <a:pt x="3790" y="979"/>
                    </a:lnTo>
                    <a:lnTo>
                      <a:pt x="3804" y="979"/>
                    </a:lnTo>
                    <a:lnTo>
                      <a:pt x="3804" y="966"/>
                    </a:lnTo>
                    <a:lnTo>
                      <a:pt x="3804" y="952"/>
                    </a:lnTo>
                    <a:lnTo>
                      <a:pt x="3804" y="939"/>
                    </a:lnTo>
                    <a:lnTo>
                      <a:pt x="3804" y="925"/>
                    </a:lnTo>
                    <a:lnTo>
                      <a:pt x="3813" y="925"/>
                    </a:lnTo>
                    <a:lnTo>
                      <a:pt x="3823" y="925"/>
                    </a:lnTo>
                    <a:lnTo>
                      <a:pt x="3834" y="916"/>
                    </a:lnTo>
                    <a:lnTo>
                      <a:pt x="3851" y="906"/>
                    </a:lnTo>
                    <a:lnTo>
                      <a:pt x="3870" y="895"/>
                    </a:lnTo>
                    <a:lnTo>
                      <a:pt x="3892" y="885"/>
                    </a:lnTo>
                    <a:lnTo>
                      <a:pt x="3913" y="874"/>
                    </a:lnTo>
                    <a:lnTo>
                      <a:pt x="3931" y="865"/>
                    </a:lnTo>
                    <a:lnTo>
                      <a:pt x="3943" y="857"/>
                    </a:lnTo>
                    <a:lnTo>
                      <a:pt x="3949" y="852"/>
                    </a:lnTo>
                    <a:lnTo>
                      <a:pt x="3949" y="830"/>
                    </a:lnTo>
                    <a:lnTo>
                      <a:pt x="3949" y="807"/>
                    </a:lnTo>
                    <a:lnTo>
                      <a:pt x="3949" y="784"/>
                    </a:lnTo>
                    <a:lnTo>
                      <a:pt x="3949" y="762"/>
                    </a:lnTo>
                    <a:lnTo>
                      <a:pt x="3941" y="762"/>
                    </a:lnTo>
                    <a:lnTo>
                      <a:pt x="3931" y="762"/>
                    </a:lnTo>
                    <a:lnTo>
                      <a:pt x="3927" y="752"/>
                    </a:lnTo>
                    <a:lnTo>
                      <a:pt x="3925" y="743"/>
                    </a:lnTo>
                    <a:lnTo>
                      <a:pt x="3924" y="735"/>
                    </a:lnTo>
                    <a:lnTo>
                      <a:pt x="3924" y="727"/>
                    </a:lnTo>
                    <a:lnTo>
                      <a:pt x="3925" y="719"/>
                    </a:lnTo>
                    <a:lnTo>
                      <a:pt x="3928" y="712"/>
                    </a:lnTo>
                    <a:lnTo>
                      <a:pt x="3931" y="703"/>
                    </a:lnTo>
                    <a:lnTo>
                      <a:pt x="3935" y="697"/>
                    </a:lnTo>
                    <a:lnTo>
                      <a:pt x="3953" y="672"/>
                    </a:lnTo>
                    <a:lnTo>
                      <a:pt x="3967" y="655"/>
                    </a:lnTo>
                    <a:lnTo>
                      <a:pt x="3976" y="655"/>
                    </a:lnTo>
                    <a:lnTo>
                      <a:pt x="3984" y="655"/>
                    </a:lnTo>
                    <a:lnTo>
                      <a:pt x="3982" y="638"/>
                    </a:lnTo>
                    <a:lnTo>
                      <a:pt x="3976" y="602"/>
                    </a:lnTo>
                    <a:lnTo>
                      <a:pt x="3970" y="561"/>
                    </a:lnTo>
                    <a:lnTo>
                      <a:pt x="3967" y="527"/>
                    </a:lnTo>
                    <a:lnTo>
                      <a:pt x="3981" y="527"/>
                    </a:lnTo>
                    <a:lnTo>
                      <a:pt x="3995" y="527"/>
                    </a:lnTo>
                    <a:lnTo>
                      <a:pt x="4009" y="527"/>
                    </a:lnTo>
                    <a:lnTo>
                      <a:pt x="4021" y="527"/>
                    </a:lnTo>
                    <a:lnTo>
                      <a:pt x="4021" y="508"/>
                    </a:lnTo>
                    <a:lnTo>
                      <a:pt x="4021" y="490"/>
                    </a:lnTo>
                    <a:lnTo>
                      <a:pt x="4021" y="472"/>
                    </a:lnTo>
                    <a:lnTo>
                      <a:pt x="4021" y="454"/>
                    </a:lnTo>
                    <a:lnTo>
                      <a:pt x="4031" y="454"/>
                    </a:lnTo>
                    <a:lnTo>
                      <a:pt x="4040" y="454"/>
                    </a:lnTo>
                    <a:lnTo>
                      <a:pt x="4049" y="454"/>
                    </a:lnTo>
                    <a:lnTo>
                      <a:pt x="4057" y="454"/>
                    </a:lnTo>
                    <a:lnTo>
                      <a:pt x="4060" y="436"/>
                    </a:lnTo>
                    <a:lnTo>
                      <a:pt x="4063" y="419"/>
                    </a:lnTo>
                    <a:lnTo>
                      <a:pt x="4068" y="404"/>
                    </a:lnTo>
                    <a:lnTo>
                      <a:pt x="4072" y="389"/>
                    </a:lnTo>
                    <a:lnTo>
                      <a:pt x="4078" y="376"/>
                    </a:lnTo>
                    <a:lnTo>
                      <a:pt x="4084" y="363"/>
                    </a:lnTo>
                    <a:lnTo>
                      <a:pt x="4091" y="350"/>
                    </a:lnTo>
                    <a:lnTo>
                      <a:pt x="4098" y="339"/>
                    </a:lnTo>
                    <a:lnTo>
                      <a:pt x="4112" y="315"/>
                    </a:lnTo>
                    <a:lnTo>
                      <a:pt x="4126" y="291"/>
                    </a:lnTo>
                    <a:lnTo>
                      <a:pt x="4133" y="278"/>
                    </a:lnTo>
                    <a:lnTo>
                      <a:pt x="4139" y="265"/>
                    </a:lnTo>
                    <a:lnTo>
                      <a:pt x="4144" y="251"/>
                    </a:lnTo>
                    <a:lnTo>
                      <a:pt x="4149" y="236"/>
                    </a:lnTo>
                    <a:lnTo>
                      <a:pt x="4140" y="236"/>
                    </a:lnTo>
                    <a:lnTo>
                      <a:pt x="4132" y="236"/>
                    </a:lnTo>
                    <a:lnTo>
                      <a:pt x="4132" y="244"/>
                    </a:lnTo>
                    <a:lnTo>
                      <a:pt x="4132" y="254"/>
                    </a:lnTo>
                    <a:lnTo>
                      <a:pt x="4108" y="264"/>
                    </a:lnTo>
                    <a:lnTo>
                      <a:pt x="4090" y="275"/>
                    </a:lnTo>
                    <a:lnTo>
                      <a:pt x="4083" y="281"/>
                    </a:lnTo>
                    <a:lnTo>
                      <a:pt x="4076" y="286"/>
                    </a:lnTo>
                    <a:lnTo>
                      <a:pt x="4070" y="292"/>
                    </a:lnTo>
                    <a:lnTo>
                      <a:pt x="4065" y="298"/>
                    </a:lnTo>
                    <a:lnTo>
                      <a:pt x="4061" y="305"/>
                    </a:lnTo>
                    <a:lnTo>
                      <a:pt x="4057" y="313"/>
                    </a:lnTo>
                    <a:lnTo>
                      <a:pt x="4054" y="321"/>
                    </a:lnTo>
                    <a:lnTo>
                      <a:pt x="4050" y="332"/>
                    </a:lnTo>
                    <a:lnTo>
                      <a:pt x="4046" y="354"/>
                    </a:lnTo>
                    <a:lnTo>
                      <a:pt x="4040" y="380"/>
                    </a:lnTo>
                    <a:lnTo>
                      <a:pt x="4032" y="380"/>
                    </a:lnTo>
                    <a:lnTo>
                      <a:pt x="4022" y="380"/>
                    </a:lnTo>
                    <a:lnTo>
                      <a:pt x="4013" y="380"/>
                    </a:lnTo>
                    <a:lnTo>
                      <a:pt x="4004" y="380"/>
                    </a:lnTo>
                    <a:lnTo>
                      <a:pt x="4004" y="394"/>
                    </a:lnTo>
                    <a:lnTo>
                      <a:pt x="4004" y="408"/>
                    </a:lnTo>
                    <a:lnTo>
                      <a:pt x="4004" y="422"/>
                    </a:lnTo>
                    <a:lnTo>
                      <a:pt x="4004" y="436"/>
                    </a:lnTo>
                    <a:lnTo>
                      <a:pt x="3995" y="436"/>
                    </a:lnTo>
                    <a:lnTo>
                      <a:pt x="3984" y="436"/>
                    </a:lnTo>
                    <a:lnTo>
                      <a:pt x="3984" y="444"/>
                    </a:lnTo>
                    <a:lnTo>
                      <a:pt x="3984" y="454"/>
                    </a:lnTo>
                    <a:lnTo>
                      <a:pt x="3971" y="454"/>
                    </a:lnTo>
                    <a:lnTo>
                      <a:pt x="3959" y="454"/>
                    </a:lnTo>
                    <a:lnTo>
                      <a:pt x="3945" y="454"/>
                    </a:lnTo>
                    <a:lnTo>
                      <a:pt x="3931" y="454"/>
                    </a:lnTo>
                    <a:lnTo>
                      <a:pt x="3931" y="463"/>
                    </a:lnTo>
                    <a:lnTo>
                      <a:pt x="3931" y="471"/>
                    </a:lnTo>
                    <a:lnTo>
                      <a:pt x="3923" y="476"/>
                    </a:lnTo>
                    <a:lnTo>
                      <a:pt x="3914" y="480"/>
                    </a:lnTo>
                    <a:lnTo>
                      <a:pt x="3907" y="483"/>
                    </a:lnTo>
                    <a:lnTo>
                      <a:pt x="3901" y="484"/>
                    </a:lnTo>
                    <a:lnTo>
                      <a:pt x="3883" y="487"/>
                    </a:lnTo>
                    <a:lnTo>
                      <a:pt x="3858" y="490"/>
                    </a:lnTo>
                    <a:lnTo>
                      <a:pt x="3854" y="504"/>
                    </a:lnTo>
                    <a:lnTo>
                      <a:pt x="3852" y="515"/>
                    </a:lnTo>
                    <a:lnTo>
                      <a:pt x="3848" y="523"/>
                    </a:lnTo>
                    <a:lnTo>
                      <a:pt x="3845" y="532"/>
                    </a:lnTo>
                    <a:lnTo>
                      <a:pt x="3835" y="544"/>
                    </a:lnTo>
                    <a:lnTo>
                      <a:pt x="3823" y="561"/>
                    </a:lnTo>
                    <a:lnTo>
                      <a:pt x="3813" y="561"/>
                    </a:lnTo>
                    <a:lnTo>
                      <a:pt x="3804" y="561"/>
                    </a:lnTo>
                    <a:lnTo>
                      <a:pt x="3804" y="576"/>
                    </a:lnTo>
                    <a:lnTo>
                      <a:pt x="3804" y="590"/>
                    </a:lnTo>
                    <a:lnTo>
                      <a:pt x="3804" y="604"/>
                    </a:lnTo>
                    <a:lnTo>
                      <a:pt x="3804" y="617"/>
                    </a:lnTo>
                    <a:lnTo>
                      <a:pt x="3799" y="622"/>
                    </a:lnTo>
                    <a:lnTo>
                      <a:pt x="3793" y="626"/>
                    </a:lnTo>
                    <a:lnTo>
                      <a:pt x="3786" y="629"/>
                    </a:lnTo>
                    <a:lnTo>
                      <a:pt x="3776" y="633"/>
                    </a:lnTo>
                    <a:lnTo>
                      <a:pt x="3757" y="636"/>
                    </a:lnTo>
                    <a:lnTo>
                      <a:pt x="3733" y="637"/>
                    </a:lnTo>
                    <a:lnTo>
                      <a:pt x="3685" y="637"/>
                    </a:lnTo>
                    <a:lnTo>
                      <a:pt x="3639" y="635"/>
                    </a:lnTo>
                    <a:lnTo>
                      <a:pt x="3633" y="624"/>
                    </a:lnTo>
                    <a:lnTo>
                      <a:pt x="3626" y="616"/>
                    </a:lnTo>
                    <a:lnTo>
                      <a:pt x="3619" y="608"/>
                    </a:lnTo>
                    <a:lnTo>
                      <a:pt x="3610" y="601"/>
                    </a:lnTo>
                    <a:lnTo>
                      <a:pt x="3602" y="594"/>
                    </a:lnTo>
                    <a:lnTo>
                      <a:pt x="3593" y="588"/>
                    </a:lnTo>
                    <a:lnTo>
                      <a:pt x="3582" y="583"/>
                    </a:lnTo>
                    <a:lnTo>
                      <a:pt x="3572" y="578"/>
                    </a:lnTo>
                    <a:lnTo>
                      <a:pt x="3560" y="575"/>
                    </a:lnTo>
                    <a:lnTo>
                      <a:pt x="3547" y="571"/>
                    </a:lnTo>
                    <a:lnTo>
                      <a:pt x="3535" y="569"/>
                    </a:lnTo>
                    <a:lnTo>
                      <a:pt x="3521" y="566"/>
                    </a:lnTo>
                    <a:lnTo>
                      <a:pt x="3492" y="563"/>
                    </a:lnTo>
                    <a:lnTo>
                      <a:pt x="3459" y="561"/>
                    </a:lnTo>
                    <a:lnTo>
                      <a:pt x="3456" y="540"/>
                    </a:lnTo>
                    <a:lnTo>
                      <a:pt x="3451" y="518"/>
                    </a:lnTo>
                    <a:lnTo>
                      <a:pt x="3446" y="494"/>
                    </a:lnTo>
                    <a:lnTo>
                      <a:pt x="3442" y="471"/>
                    </a:lnTo>
                    <a:lnTo>
                      <a:pt x="3424" y="466"/>
                    </a:lnTo>
                    <a:lnTo>
                      <a:pt x="3410" y="462"/>
                    </a:lnTo>
                    <a:lnTo>
                      <a:pt x="3404" y="459"/>
                    </a:lnTo>
                    <a:lnTo>
                      <a:pt x="3399" y="457"/>
                    </a:lnTo>
                    <a:lnTo>
                      <a:pt x="3394" y="454"/>
                    </a:lnTo>
                    <a:lnTo>
                      <a:pt x="3391" y="450"/>
                    </a:lnTo>
                    <a:lnTo>
                      <a:pt x="3387" y="447"/>
                    </a:lnTo>
                    <a:lnTo>
                      <a:pt x="3384" y="442"/>
                    </a:lnTo>
                    <a:lnTo>
                      <a:pt x="3381" y="436"/>
                    </a:lnTo>
                    <a:lnTo>
                      <a:pt x="3378" y="430"/>
                    </a:lnTo>
                    <a:lnTo>
                      <a:pt x="3373" y="416"/>
                    </a:lnTo>
                    <a:lnTo>
                      <a:pt x="3369" y="399"/>
                    </a:lnTo>
                    <a:lnTo>
                      <a:pt x="3356" y="396"/>
                    </a:lnTo>
                    <a:lnTo>
                      <a:pt x="3343" y="391"/>
                    </a:lnTo>
                    <a:lnTo>
                      <a:pt x="3332" y="385"/>
                    </a:lnTo>
                    <a:lnTo>
                      <a:pt x="3321" y="379"/>
                    </a:lnTo>
                    <a:lnTo>
                      <a:pt x="3301" y="368"/>
                    </a:lnTo>
                    <a:lnTo>
                      <a:pt x="3283" y="354"/>
                    </a:lnTo>
                    <a:lnTo>
                      <a:pt x="3263" y="341"/>
                    </a:lnTo>
                    <a:lnTo>
                      <a:pt x="3242" y="328"/>
                    </a:lnTo>
                    <a:lnTo>
                      <a:pt x="3230" y="324"/>
                    </a:lnTo>
                    <a:lnTo>
                      <a:pt x="3218" y="318"/>
                    </a:lnTo>
                    <a:lnTo>
                      <a:pt x="3204" y="313"/>
                    </a:lnTo>
                    <a:lnTo>
                      <a:pt x="3189" y="310"/>
                    </a:lnTo>
                    <a:lnTo>
                      <a:pt x="3189" y="294"/>
                    </a:lnTo>
                    <a:lnTo>
                      <a:pt x="3189" y="281"/>
                    </a:lnTo>
                    <a:lnTo>
                      <a:pt x="3189" y="268"/>
                    </a:lnTo>
                    <a:lnTo>
                      <a:pt x="3189" y="254"/>
                    </a:lnTo>
                    <a:lnTo>
                      <a:pt x="3175" y="254"/>
                    </a:lnTo>
                    <a:lnTo>
                      <a:pt x="3161" y="254"/>
                    </a:lnTo>
                    <a:lnTo>
                      <a:pt x="3147" y="254"/>
                    </a:lnTo>
                    <a:lnTo>
                      <a:pt x="3133" y="254"/>
                    </a:lnTo>
                    <a:lnTo>
                      <a:pt x="3129" y="277"/>
                    </a:lnTo>
                    <a:lnTo>
                      <a:pt x="3125" y="299"/>
                    </a:lnTo>
                    <a:lnTo>
                      <a:pt x="3120" y="322"/>
                    </a:lnTo>
                    <a:lnTo>
                      <a:pt x="3114" y="344"/>
                    </a:lnTo>
                    <a:lnTo>
                      <a:pt x="3106" y="344"/>
                    </a:lnTo>
                    <a:lnTo>
                      <a:pt x="3097" y="344"/>
                    </a:lnTo>
                    <a:lnTo>
                      <a:pt x="3086" y="356"/>
                    </a:lnTo>
                    <a:lnTo>
                      <a:pt x="3076" y="365"/>
                    </a:lnTo>
                    <a:lnTo>
                      <a:pt x="3066" y="373"/>
                    </a:lnTo>
                    <a:lnTo>
                      <a:pt x="3056" y="379"/>
                    </a:lnTo>
                    <a:lnTo>
                      <a:pt x="3046" y="384"/>
                    </a:lnTo>
                    <a:lnTo>
                      <a:pt x="3037" y="389"/>
                    </a:lnTo>
                    <a:lnTo>
                      <a:pt x="3026" y="391"/>
                    </a:lnTo>
                    <a:lnTo>
                      <a:pt x="3017" y="393"/>
                    </a:lnTo>
                    <a:lnTo>
                      <a:pt x="2996" y="397"/>
                    </a:lnTo>
                    <a:lnTo>
                      <a:pt x="2973" y="401"/>
                    </a:lnTo>
                    <a:lnTo>
                      <a:pt x="2960" y="404"/>
                    </a:lnTo>
                    <a:lnTo>
                      <a:pt x="2947" y="407"/>
                    </a:lnTo>
                    <a:lnTo>
                      <a:pt x="2932" y="411"/>
                    </a:lnTo>
                    <a:lnTo>
                      <a:pt x="2917" y="416"/>
                    </a:lnTo>
                    <a:lnTo>
                      <a:pt x="2917" y="427"/>
                    </a:lnTo>
                    <a:lnTo>
                      <a:pt x="2917" y="436"/>
                    </a:lnTo>
                    <a:lnTo>
                      <a:pt x="2898" y="436"/>
                    </a:lnTo>
                    <a:lnTo>
                      <a:pt x="2880" y="436"/>
                    </a:lnTo>
                    <a:lnTo>
                      <a:pt x="2861" y="436"/>
                    </a:lnTo>
                    <a:lnTo>
                      <a:pt x="2844" y="436"/>
                    </a:lnTo>
                    <a:lnTo>
                      <a:pt x="2834" y="449"/>
                    </a:lnTo>
                    <a:lnTo>
                      <a:pt x="2825" y="463"/>
                    </a:lnTo>
                    <a:lnTo>
                      <a:pt x="2816" y="476"/>
                    </a:lnTo>
                    <a:lnTo>
                      <a:pt x="2807" y="490"/>
                    </a:lnTo>
                    <a:lnTo>
                      <a:pt x="2785" y="490"/>
                    </a:lnTo>
                    <a:lnTo>
                      <a:pt x="2762" y="490"/>
                    </a:lnTo>
                    <a:lnTo>
                      <a:pt x="2739" y="490"/>
                    </a:lnTo>
                    <a:lnTo>
                      <a:pt x="2717" y="490"/>
                    </a:lnTo>
                    <a:lnTo>
                      <a:pt x="2717" y="499"/>
                    </a:lnTo>
                    <a:lnTo>
                      <a:pt x="2717" y="507"/>
                    </a:lnTo>
                    <a:lnTo>
                      <a:pt x="2728" y="515"/>
                    </a:lnTo>
                    <a:lnTo>
                      <a:pt x="2736" y="521"/>
                    </a:lnTo>
                    <a:lnTo>
                      <a:pt x="2742" y="527"/>
                    </a:lnTo>
                    <a:lnTo>
                      <a:pt x="2745" y="533"/>
                    </a:lnTo>
                    <a:lnTo>
                      <a:pt x="2749" y="550"/>
                    </a:lnTo>
                    <a:lnTo>
                      <a:pt x="2753" y="580"/>
                    </a:lnTo>
                    <a:lnTo>
                      <a:pt x="2739" y="585"/>
                    </a:lnTo>
                    <a:lnTo>
                      <a:pt x="2726" y="590"/>
                    </a:lnTo>
                    <a:lnTo>
                      <a:pt x="2713" y="594"/>
                    </a:lnTo>
                    <a:lnTo>
                      <a:pt x="2700" y="598"/>
                    </a:lnTo>
                    <a:lnTo>
                      <a:pt x="2700" y="607"/>
                    </a:lnTo>
                    <a:lnTo>
                      <a:pt x="2700" y="617"/>
                    </a:lnTo>
                    <a:lnTo>
                      <a:pt x="2685" y="617"/>
                    </a:lnTo>
                    <a:lnTo>
                      <a:pt x="2671" y="617"/>
                    </a:lnTo>
                    <a:lnTo>
                      <a:pt x="2658" y="617"/>
                    </a:lnTo>
                    <a:lnTo>
                      <a:pt x="2644" y="617"/>
                    </a:lnTo>
                    <a:lnTo>
                      <a:pt x="2644" y="626"/>
                    </a:lnTo>
                    <a:lnTo>
                      <a:pt x="2644" y="635"/>
                    </a:lnTo>
                    <a:lnTo>
                      <a:pt x="2653" y="635"/>
                    </a:lnTo>
                    <a:lnTo>
                      <a:pt x="2661" y="635"/>
                    </a:lnTo>
                    <a:lnTo>
                      <a:pt x="2661" y="662"/>
                    </a:lnTo>
                    <a:lnTo>
                      <a:pt x="2661" y="690"/>
                    </a:lnTo>
                    <a:lnTo>
                      <a:pt x="2661" y="716"/>
                    </a:lnTo>
                    <a:lnTo>
                      <a:pt x="2661" y="744"/>
                    </a:lnTo>
                    <a:lnTo>
                      <a:pt x="2639" y="740"/>
                    </a:lnTo>
                    <a:lnTo>
                      <a:pt x="2617" y="735"/>
                    </a:lnTo>
                    <a:lnTo>
                      <a:pt x="2594" y="730"/>
                    </a:lnTo>
                    <a:lnTo>
                      <a:pt x="2572" y="726"/>
                    </a:lnTo>
                    <a:lnTo>
                      <a:pt x="2572" y="716"/>
                    </a:lnTo>
                    <a:lnTo>
                      <a:pt x="2572" y="708"/>
                    </a:lnTo>
                    <a:lnTo>
                      <a:pt x="2563" y="708"/>
                    </a:lnTo>
                    <a:lnTo>
                      <a:pt x="2553" y="708"/>
                    </a:lnTo>
                    <a:lnTo>
                      <a:pt x="2544" y="708"/>
                    </a:lnTo>
                    <a:lnTo>
                      <a:pt x="2535" y="708"/>
                    </a:lnTo>
                    <a:lnTo>
                      <a:pt x="2535" y="698"/>
                    </a:lnTo>
                    <a:lnTo>
                      <a:pt x="2535" y="690"/>
                    </a:lnTo>
                    <a:lnTo>
                      <a:pt x="2513" y="690"/>
                    </a:lnTo>
                    <a:lnTo>
                      <a:pt x="2490" y="690"/>
                    </a:lnTo>
                    <a:lnTo>
                      <a:pt x="2466" y="690"/>
                    </a:lnTo>
                    <a:lnTo>
                      <a:pt x="2444" y="690"/>
                    </a:lnTo>
                    <a:lnTo>
                      <a:pt x="2444" y="698"/>
                    </a:lnTo>
                    <a:lnTo>
                      <a:pt x="2444" y="708"/>
                    </a:lnTo>
                    <a:lnTo>
                      <a:pt x="2427" y="708"/>
                    </a:lnTo>
                    <a:lnTo>
                      <a:pt x="2408" y="708"/>
                    </a:lnTo>
                    <a:lnTo>
                      <a:pt x="2390" y="708"/>
                    </a:lnTo>
                    <a:lnTo>
                      <a:pt x="2372" y="708"/>
                    </a:lnTo>
                    <a:lnTo>
                      <a:pt x="2372" y="698"/>
                    </a:lnTo>
                    <a:lnTo>
                      <a:pt x="2372" y="690"/>
                    </a:lnTo>
                    <a:lnTo>
                      <a:pt x="2336" y="694"/>
                    </a:lnTo>
                    <a:lnTo>
                      <a:pt x="2300" y="698"/>
                    </a:lnTo>
                    <a:lnTo>
                      <a:pt x="2264" y="702"/>
                    </a:lnTo>
                    <a:lnTo>
                      <a:pt x="2228" y="708"/>
                    </a:lnTo>
                    <a:lnTo>
                      <a:pt x="2228" y="699"/>
                    </a:lnTo>
                    <a:lnTo>
                      <a:pt x="2228" y="690"/>
                    </a:lnTo>
                    <a:lnTo>
                      <a:pt x="2228" y="680"/>
                    </a:lnTo>
                    <a:lnTo>
                      <a:pt x="2228" y="672"/>
                    </a:lnTo>
                    <a:lnTo>
                      <a:pt x="2218" y="672"/>
                    </a:lnTo>
                    <a:lnTo>
                      <a:pt x="2211" y="672"/>
                    </a:lnTo>
                    <a:lnTo>
                      <a:pt x="2211" y="663"/>
                    </a:lnTo>
                    <a:lnTo>
                      <a:pt x="2211" y="654"/>
                    </a:lnTo>
                    <a:lnTo>
                      <a:pt x="2211" y="644"/>
                    </a:lnTo>
                    <a:lnTo>
                      <a:pt x="2211" y="635"/>
                    </a:lnTo>
                    <a:lnTo>
                      <a:pt x="2202" y="630"/>
                    </a:lnTo>
                    <a:lnTo>
                      <a:pt x="2192" y="626"/>
                    </a:lnTo>
                    <a:lnTo>
                      <a:pt x="2183" y="621"/>
                    </a:lnTo>
                    <a:lnTo>
                      <a:pt x="2173" y="617"/>
                    </a:lnTo>
                    <a:lnTo>
                      <a:pt x="2173" y="607"/>
                    </a:lnTo>
                    <a:lnTo>
                      <a:pt x="2173" y="598"/>
                    </a:lnTo>
                    <a:lnTo>
                      <a:pt x="2151" y="594"/>
                    </a:lnTo>
                    <a:lnTo>
                      <a:pt x="2127" y="590"/>
                    </a:lnTo>
                    <a:lnTo>
                      <a:pt x="2105" y="585"/>
                    </a:lnTo>
                    <a:lnTo>
                      <a:pt x="2083" y="580"/>
                    </a:lnTo>
                    <a:lnTo>
                      <a:pt x="2083" y="571"/>
                    </a:lnTo>
                    <a:lnTo>
                      <a:pt x="2083" y="561"/>
                    </a:lnTo>
                    <a:lnTo>
                      <a:pt x="2074" y="557"/>
                    </a:lnTo>
                    <a:lnTo>
                      <a:pt x="2065" y="552"/>
                    </a:lnTo>
                    <a:lnTo>
                      <a:pt x="2055" y="548"/>
                    </a:lnTo>
                    <a:lnTo>
                      <a:pt x="2046" y="543"/>
                    </a:lnTo>
                    <a:lnTo>
                      <a:pt x="2046" y="530"/>
                    </a:lnTo>
                    <a:lnTo>
                      <a:pt x="2046" y="518"/>
                    </a:lnTo>
                    <a:lnTo>
                      <a:pt x="2046" y="504"/>
                    </a:lnTo>
                    <a:lnTo>
                      <a:pt x="2046" y="490"/>
                    </a:lnTo>
                    <a:lnTo>
                      <a:pt x="2013" y="480"/>
                    </a:lnTo>
                    <a:lnTo>
                      <a:pt x="1982" y="472"/>
                    </a:lnTo>
                    <a:lnTo>
                      <a:pt x="1951" y="463"/>
                    </a:lnTo>
                    <a:lnTo>
                      <a:pt x="1919" y="454"/>
                    </a:lnTo>
                    <a:lnTo>
                      <a:pt x="1914" y="426"/>
                    </a:lnTo>
                    <a:lnTo>
                      <a:pt x="1910" y="399"/>
                    </a:lnTo>
                    <a:lnTo>
                      <a:pt x="1905" y="371"/>
                    </a:lnTo>
                    <a:lnTo>
                      <a:pt x="1901" y="344"/>
                    </a:lnTo>
                    <a:lnTo>
                      <a:pt x="1865" y="340"/>
                    </a:lnTo>
                    <a:lnTo>
                      <a:pt x="1829" y="335"/>
                    </a:lnTo>
                    <a:lnTo>
                      <a:pt x="1793" y="330"/>
                    </a:lnTo>
                    <a:lnTo>
                      <a:pt x="1757" y="327"/>
                    </a:lnTo>
                    <a:lnTo>
                      <a:pt x="1757" y="286"/>
                    </a:lnTo>
                    <a:lnTo>
                      <a:pt x="1757" y="246"/>
                    </a:lnTo>
                    <a:lnTo>
                      <a:pt x="1757" y="204"/>
                    </a:lnTo>
                    <a:lnTo>
                      <a:pt x="1757" y="163"/>
                    </a:lnTo>
                    <a:lnTo>
                      <a:pt x="1748" y="163"/>
                    </a:lnTo>
                    <a:lnTo>
                      <a:pt x="1738" y="163"/>
                    </a:lnTo>
                    <a:lnTo>
                      <a:pt x="1729" y="163"/>
                    </a:lnTo>
                    <a:lnTo>
                      <a:pt x="1719" y="163"/>
                    </a:lnTo>
                    <a:lnTo>
                      <a:pt x="1715" y="149"/>
                    </a:lnTo>
                    <a:lnTo>
                      <a:pt x="1710" y="135"/>
                    </a:lnTo>
                    <a:lnTo>
                      <a:pt x="1706" y="122"/>
                    </a:lnTo>
                    <a:lnTo>
                      <a:pt x="1701" y="109"/>
                    </a:lnTo>
                    <a:lnTo>
                      <a:pt x="1674" y="104"/>
                    </a:lnTo>
                    <a:lnTo>
                      <a:pt x="1647" y="99"/>
                    </a:lnTo>
                    <a:lnTo>
                      <a:pt x="1620" y="95"/>
                    </a:lnTo>
                    <a:lnTo>
                      <a:pt x="1593" y="90"/>
                    </a:lnTo>
                    <a:lnTo>
                      <a:pt x="1565" y="85"/>
                    </a:lnTo>
                    <a:lnTo>
                      <a:pt x="1539" y="81"/>
                    </a:lnTo>
                    <a:lnTo>
                      <a:pt x="1512" y="76"/>
                    </a:lnTo>
                    <a:lnTo>
                      <a:pt x="1484" y="71"/>
                    </a:lnTo>
                    <a:lnTo>
                      <a:pt x="1484" y="86"/>
                    </a:lnTo>
                    <a:lnTo>
                      <a:pt x="1484" y="100"/>
                    </a:lnTo>
                    <a:lnTo>
                      <a:pt x="1484" y="113"/>
                    </a:lnTo>
                    <a:lnTo>
                      <a:pt x="1484" y="126"/>
                    </a:lnTo>
                    <a:lnTo>
                      <a:pt x="1462" y="127"/>
                    </a:lnTo>
                    <a:lnTo>
                      <a:pt x="1441" y="128"/>
                    </a:lnTo>
                    <a:lnTo>
                      <a:pt x="1422" y="131"/>
                    </a:lnTo>
                    <a:lnTo>
                      <a:pt x="1405" y="133"/>
                    </a:lnTo>
                    <a:lnTo>
                      <a:pt x="1372" y="139"/>
                    </a:lnTo>
                    <a:lnTo>
                      <a:pt x="1340" y="146"/>
                    </a:lnTo>
                    <a:lnTo>
                      <a:pt x="1340" y="155"/>
                    </a:lnTo>
                    <a:lnTo>
                      <a:pt x="1340" y="164"/>
                    </a:lnTo>
                    <a:lnTo>
                      <a:pt x="1340" y="174"/>
                    </a:lnTo>
                    <a:lnTo>
                      <a:pt x="1340" y="183"/>
                    </a:lnTo>
                    <a:lnTo>
                      <a:pt x="1307" y="177"/>
                    </a:lnTo>
                    <a:lnTo>
                      <a:pt x="1276" y="172"/>
                    </a:lnTo>
                    <a:lnTo>
                      <a:pt x="1246" y="168"/>
                    </a:lnTo>
                    <a:lnTo>
                      <a:pt x="1216" y="163"/>
                    </a:lnTo>
                    <a:lnTo>
                      <a:pt x="1209" y="126"/>
                    </a:lnTo>
                    <a:lnTo>
                      <a:pt x="1202" y="89"/>
                    </a:lnTo>
                    <a:lnTo>
                      <a:pt x="1199" y="69"/>
                    </a:lnTo>
                    <a:lnTo>
                      <a:pt x="1197" y="48"/>
                    </a:lnTo>
                    <a:lnTo>
                      <a:pt x="1196" y="25"/>
                    </a:lnTo>
                    <a:lnTo>
                      <a:pt x="1195" y="0"/>
                    </a:lnTo>
                    <a:lnTo>
                      <a:pt x="1173" y="0"/>
                    </a:lnTo>
                    <a:lnTo>
                      <a:pt x="1150" y="0"/>
                    </a:lnTo>
                    <a:lnTo>
                      <a:pt x="1127" y="0"/>
                    </a:lnTo>
                    <a:lnTo>
                      <a:pt x="1104" y="0"/>
                    </a:lnTo>
                    <a:lnTo>
                      <a:pt x="1096" y="27"/>
                    </a:lnTo>
                    <a:lnTo>
                      <a:pt x="1087" y="54"/>
                    </a:lnTo>
                    <a:lnTo>
                      <a:pt x="1078" y="82"/>
                    </a:lnTo>
                    <a:lnTo>
                      <a:pt x="1068" y="109"/>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2" name="Freeform 13">
                <a:extLst>
                  <a:ext uri="{FF2B5EF4-FFF2-40B4-BE49-F238E27FC236}">
                    <a16:creationId xmlns:a16="http://schemas.microsoft.com/office/drawing/2014/main" id="{A788B55F-DA73-414B-939D-B3D608E4B6A1}"/>
                  </a:ext>
                </a:extLst>
              </p:cNvPr>
              <p:cNvSpPr>
                <a:spLocks/>
              </p:cNvSpPr>
              <p:nvPr/>
            </p:nvSpPr>
            <p:spPr bwMode="auto">
              <a:xfrm>
                <a:off x="5163566" y="3625597"/>
                <a:ext cx="373063" cy="271463"/>
              </a:xfrm>
              <a:custGeom>
                <a:avLst/>
                <a:gdLst>
                  <a:gd name="T0" fmla="*/ 616 w 1178"/>
                  <a:gd name="T1" fmla="*/ 42 h 859"/>
                  <a:gd name="T2" fmla="*/ 462 w 1178"/>
                  <a:gd name="T3" fmla="*/ 56 h 859"/>
                  <a:gd name="T4" fmla="*/ 388 w 1178"/>
                  <a:gd name="T5" fmla="*/ 86 h 859"/>
                  <a:gd name="T6" fmla="*/ 340 w 1178"/>
                  <a:gd name="T7" fmla="*/ 75 h 859"/>
                  <a:gd name="T8" fmla="*/ 308 w 1178"/>
                  <a:gd name="T9" fmla="*/ 79 h 859"/>
                  <a:gd name="T10" fmla="*/ 290 w 1178"/>
                  <a:gd name="T11" fmla="*/ 121 h 859"/>
                  <a:gd name="T12" fmla="*/ 304 w 1178"/>
                  <a:gd name="T13" fmla="*/ 162 h 859"/>
                  <a:gd name="T14" fmla="*/ 239 w 1178"/>
                  <a:gd name="T15" fmla="*/ 180 h 859"/>
                  <a:gd name="T16" fmla="*/ 127 w 1178"/>
                  <a:gd name="T17" fmla="*/ 170 h 859"/>
                  <a:gd name="T18" fmla="*/ 96 w 1178"/>
                  <a:gd name="T19" fmla="*/ 140 h 859"/>
                  <a:gd name="T20" fmla="*/ 0 w 1178"/>
                  <a:gd name="T21" fmla="*/ 151 h 859"/>
                  <a:gd name="T22" fmla="*/ 16 w 1178"/>
                  <a:gd name="T23" fmla="*/ 183 h 859"/>
                  <a:gd name="T24" fmla="*/ 36 w 1178"/>
                  <a:gd name="T25" fmla="*/ 225 h 859"/>
                  <a:gd name="T26" fmla="*/ 73 w 1178"/>
                  <a:gd name="T27" fmla="*/ 265 h 859"/>
                  <a:gd name="T28" fmla="*/ 36 w 1178"/>
                  <a:gd name="T29" fmla="*/ 342 h 859"/>
                  <a:gd name="T30" fmla="*/ 8 w 1178"/>
                  <a:gd name="T31" fmla="*/ 369 h 859"/>
                  <a:gd name="T32" fmla="*/ 22 w 1178"/>
                  <a:gd name="T33" fmla="*/ 392 h 859"/>
                  <a:gd name="T34" fmla="*/ 8 w 1178"/>
                  <a:gd name="T35" fmla="*/ 442 h 859"/>
                  <a:gd name="T36" fmla="*/ 59 w 1178"/>
                  <a:gd name="T37" fmla="*/ 491 h 859"/>
                  <a:gd name="T38" fmla="*/ 123 w 1178"/>
                  <a:gd name="T39" fmla="*/ 536 h 859"/>
                  <a:gd name="T40" fmla="*/ 100 w 1178"/>
                  <a:gd name="T41" fmla="*/ 608 h 859"/>
                  <a:gd name="T42" fmla="*/ 144 w 1178"/>
                  <a:gd name="T43" fmla="*/ 643 h 859"/>
                  <a:gd name="T44" fmla="*/ 180 w 1178"/>
                  <a:gd name="T45" fmla="*/ 714 h 859"/>
                  <a:gd name="T46" fmla="*/ 175 w 1178"/>
                  <a:gd name="T47" fmla="*/ 782 h 859"/>
                  <a:gd name="T48" fmla="*/ 127 w 1178"/>
                  <a:gd name="T49" fmla="*/ 823 h 859"/>
                  <a:gd name="T50" fmla="*/ 195 w 1178"/>
                  <a:gd name="T51" fmla="*/ 840 h 859"/>
                  <a:gd name="T52" fmla="*/ 235 w 1178"/>
                  <a:gd name="T53" fmla="*/ 859 h 859"/>
                  <a:gd name="T54" fmla="*/ 254 w 1178"/>
                  <a:gd name="T55" fmla="*/ 799 h 859"/>
                  <a:gd name="T56" fmla="*/ 283 w 1178"/>
                  <a:gd name="T57" fmla="*/ 778 h 859"/>
                  <a:gd name="T58" fmla="*/ 332 w 1178"/>
                  <a:gd name="T59" fmla="*/ 779 h 859"/>
                  <a:gd name="T60" fmla="*/ 364 w 1178"/>
                  <a:gd name="T61" fmla="*/ 800 h 859"/>
                  <a:gd name="T62" fmla="*/ 452 w 1178"/>
                  <a:gd name="T63" fmla="*/ 778 h 859"/>
                  <a:gd name="T64" fmla="*/ 481 w 1178"/>
                  <a:gd name="T65" fmla="*/ 745 h 859"/>
                  <a:gd name="T66" fmla="*/ 554 w 1178"/>
                  <a:gd name="T67" fmla="*/ 714 h 859"/>
                  <a:gd name="T68" fmla="*/ 633 w 1178"/>
                  <a:gd name="T69" fmla="*/ 696 h 859"/>
                  <a:gd name="T70" fmla="*/ 654 w 1178"/>
                  <a:gd name="T71" fmla="*/ 651 h 859"/>
                  <a:gd name="T72" fmla="*/ 683 w 1178"/>
                  <a:gd name="T73" fmla="*/ 643 h 859"/>
                  <a:gd name="T74" fmla="*/ 756 w 1178"/>
                  <a:gd name="T75" fmla="*/ 656 h 859"/>
                  <a:gd name="T76" fmla="*/ 861 w 1178"/>
                  <a:gd name="T77" fmla="*/ 660 h 859"/>
                  <a:gd name="T78" fmla="*/ 897 w 1178"/>
                  <a:gd name="T79" fmla="*/ 679 h 859"/>
                  <a:gd name="T80" fmla="*/ 923 w 1178"/>
                  <a:gd name="T81" fmla="*/ 732 h 859"/>
                  <a:gd name="T82" fmla="*/ 966 w 1178"/>
                  <a:gd name="T83" fmla="*/ 723 h 859"/>
                  <a:gd name="T84" fmla="*/ 989 w 1178"/>
                  <a:gd name="T85" fmla="*/ 703 h 859"/>
                  <a:gd name="T86" fmla="*/ 1015 w 1178"/>
                  <a:gd name="T87" fmla="*/ 704 h 859"/>
                  <a:gd name="T88" fmla="*/ 1034 w 1178"/>
                  <a:gd name="T89" fmla="*/ 679 h 859"/>
                  <a:gd name="T90" fmla="*/ 1014 w 1178"/>
                  <a:gd name="T91" fmla="*/ 623 h 859"/>
                  <a:gd name="T92" fmla="*/ 988 w 1178"/>
                  <a:gd name="T93" fmla="*/ 586 h 859"/>
                  <a:gd name="T94" fmla="*/ 988 w 1178"/>
                  <a:gd name="T95" fmla="*/ 506 h 859"/>
                  <a:gd name="T96" fmla="*/ 1025 w 1178"/>
                  <a:gd name="T97" fmla="*/ 476 h 859"/>
                  <a:gd name="T98" fmla="*/ 1104 w 1178"/>
                  <a:gd name="T99" fmla="*/ 455 h 859"/>
                  <a:gd name="T100" fmla="*/ 1178 w 1178"/>
                  <a:gd name="T101" fmla="*/ 423 h 859"/>
                  <a:gd name="T102" fmla="*/ 1159 w 1178"/>
                  <a:gd name="T103" fmla="*/ 391 h 859"/>
                  <a:gd name="T104" fmla="*/ 1086 w 1178"/>
                  <a:gd name="T105" fmla="*/ 336 h 859"/>
                  <a:gd name="T106" fmla="*/ 1070 w 1178"/>
                  <a:gd name="T107" fmla="*/ 291 h 859"/>
                  <a:gd name="T108" fmla="*/ 987 w 1178"/>
                  <a:gd name="T109" fmla="*/ 241 h 859"/>
                  <a:gd name="T110" fmla="*/ 915 w 1178"/>
                  <a:gd name="T111" fmla="*/ 207 h 859"/>
                  <a:gd name="T112" fmla="*/ 886 w 1178"/>
                  <a:gd name="T113" fmla="*/ 117 h 859"/>
                  <a:gd name="T114" fmla="*/ 833 w 1178"/>
                  <a:gd name="T115" fmla="*/ 107 h 859"/>
                  <a:gd name="T116" fmla="*/ 815 w 1178"/>
                  <a:gd name="T117" fmla="*/ 60 h 859"/>
                  <a:gd name="T118" fmla="*/ 742 w 1178"/>
                  <a:gd name="T119" fmla="*/ 47 h 859"/>
                  <a:gd name="T120" fmla="*/ 699 w 1178"/>
                  <a:gd name="T121" fmla="*/ 1 h 859"/>
                  <a:gd name="T122" fmla="*/ 639 w 1178"/>
                  <a:gd name="T123"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78" h="859">
                    <a:moveTo>
                      <a:pt x="616" y="6"/>
                    </a:moveTo>
                    <a:lnTo>
                      <a:pt x="616" y="15"/>
                    </a:lnTo>
                    <a:lnTo>
                      <a:pt x="616" y="25"/>
                    </a:lnTo>
                    <a:lnTo>
                      <a:pt x="616" y="34"/>
                    </a:lnTo>
                    <a:lnTo>
                      <a:pt x="616" y="42"/>
                    </a:lnTo>
                    <a:lnTo>
                      <a:pt x="584" y="42"/>
                    </a:lnTo>
                    <a:lnTo>
                      <a:pt x="553" y="42"/>
                    </a:lnTo>
                    <a:lnTo>
                      <a:pt x="520" y="42"/>
                    </a:lnTo>
                    <a:lnTo>
                      <a:pt x="488" y="42"/>
                    </a:lnTo>
                    <a:lnTo>
                      <a:pt x="462" y="56"/>
                    </a:lnTo>
                    <a:lnTo>
                      <a:pt x="429" y="75"/>
                    </a:lnTo>
                    <a:lnTo>
                      <a:pt x="419" y="78"/>
                    </a:lnTo>
                    <a:lnTo>
                      <a:pt x="409" y="82"/>
                    </a:lnTo>
                    <a:lnTo>
                      <a:pt x="398" y="84"/>
                    </a:lnTo>
                    <a:lnTo>
                      <a:pt x="388" y="86"/>
                    </a:lnTo>
                    <a:lnTo>
                      <a:pt x="377" y="86"/>
                    </a:lnTo>
                    <a:lnTo>
                      <a:pt x="366" y="86"/>
                    </a:lnTo>
                    <a:lnTo>
                      <a:pt x="355" y="84"/>
                    </a:lnTo>
                    <a:lnTo>
                      <a:pt x="344" y="79"/>
                    </a:lnTo>
                    <a:lnTo>
                      <a:pt x="340" y="75"/>
                    </a:lnTo>
                    <a:lnTo>
                      <a:pt x="330" y="63"/>
                    </a:lnTo>
                    <a:lnTo>
                      <a:pt x="318" y="51"/>
                    </a:lnTo>
                    <a:lnTo>
                      <a:pt x="308" y="42"/>
                    </a:lnTo>
                    <a:lnTo>
                      <a:pt x="308" y="61"/>
                    </a:lnTo>
                    <a:lnTo>
                      <a:pt x="308" y="79"/>
                    </a:lnTo>
                    <a:lnTo>
                      <a:pt x="308" y="98"/>
                    </a:lnTo>
                    <a:lnTo>
                      <a:pt x="308" y="117"/>
                    </a:lnTo>
                    <a:lnTo>
                      <a:pt x="299" y="117"/>
                    </a:lnTo>
                    <a:lnTo>
                      <a:pt x="290" y="117"/>
                    </a:lnTo>
                    <a:lnTo>
                      <a:pt x="290" y="121"/>
                    </a:lnTo>
                    <a:lnTo>
                      <a:pt x="292" y="127"/>
                    </a:lnTo>
                    <a:lnTo>
                      <a:pt x="294" y="134"/>
                    </a:lnTo>
                    <a:lnTo>
                      <a:pt x="297" y="142"/>
                    </a:lnTo>
                    <a:lnTo>
                      <a:pt x="301" y="151"/>
                    </a:lnTo>
                    <a:lnTo>
                      <a:pt x="304" y="162"/>
                    </a:lnTo>
                    <a:lnTo>
                      <a:pt x="307" y="173"/>
                    </a:lnTo>
                    <a:lnTo>
                      <a:pt x="308" y="187"/>
                    </a:lnTo>
                    <a:lnTo>
                      <a:pt x="286" y="185"/>
                    </a:lnTo>
                    <a:lnTo>
                      <a:pt x="263" y="183"/>
                    </a:lnTo>
                    <a:lnTo>
                      <a:pt x="239" y="180"/>
                    </a:lnTo>
                    <a:lnTo>
                      <a:pt x="217" y="178"/>
                    </a:lnTo>
                    <a:lnTo>
                      <a:pt x="194" y="177"/>
                    </a:lnTo>
                    <a:lnTo>
                      <a:pt x="172" y="175"/>
                    </a:lnTo>
                    <a:lnTo>
                      <a:pt x="149" y="172"/>
                    </a:lnTo>
                    <a:lnTo>
                      <a:pt x="127" y="170"/>
                    </a:lnTo>
                    <a:lnTo>
                      <a:pt x="127" y="161"/>
                    </a:lnTo>
                    <a:lnTo>
                      <a:pt x="127" y="151"/>
                    </a:lnTo>
                    <a:lnTo>
                      <a:pt x="127" y="143"/>
                    </a:lnTo>
                    <a:lnTo>
                      <a:pt x="127" y="134"/>
                    </a:lnTo>
                    <a:lnTo>
                      <a:pt x="96" y="140"/>
                    </a:lnTo>
                    <a:lnTo>
                      <a:pt x="69" y="146"/>
                    </a:lnTo>
                    <a:lnTo>
                      <a:pt x="55" y="148"/>
                    </a:lnTo>
                    <a:lnTo>
                      <a:pt x="38" y="149"/>
                    </a:lnTo>
                    <a:lnTo>
                      <a:pt x="21" y="150"/>
                    </a:lnTo>
                    <a:lnTo>
                      <a:pt x="0" y="151"/>
                    </a:lnTo>
                    <a:lnTo>
                      <a:pt x="0" y="161"/>
                    </a:lnTo>
                    <a:lnTo>
                      <a:pt x="0" y="170"/>
                    </a:lnTo>
                    <a:lnTo>
                      <a:pt x="8" y="170"/>
                    </a:lnTo>
                    <a:lnTo>
                      <a:pt x="16" y="170"/>
                    </a:lnTo>
                    <a:lnTo>
                      <a:pt x="16" y="183"/>
                    </a:lnTo>
                    <a:lnTo>
                      <a:pt x="16" y="197"/>
                    </a:lnTo>
                    <a:lnTo>
                      <a:pt x="16" y="211"/>
                    </a:lnTo>
                    <a:lnTo>
                      <a:pt x="16" y="225"/>
                    </a:lnTo>
                    <a:lnTo>
                      <a:pt x="27" y="225"/>
                    </a:lnTo>
                    <a:lnTo>
                      <a:pt x="36" y="225"/>
                    </a:lnTo>
                    <a:lnTo>
                      <a:pt x="45" y="234"/>
                    </a:lnTo>
                    <a:lnTo>
                      <a:pt x="48" y="237"/>
                    </a:lnTo>
                    <a:lnTo>
                      <a:pt x="55" y="237"/>
                    </a:lnTo>
                    <a:lnTo>
                      <a:pt x="73" y="243"/>
                    </a:lnTo>
                    <a:lnTo>
                      <a:pt x="73" y="265"/>
                    </a:lnTo>
                    <a:lnTo>
                      <a:pt x="73" y="287"/>
                    </a:lnTo>
                    <a:lnTo>
                      <a:pt x="73" y="311"/>
                    </a:lnTo>
                    <a:lnTo>
                      <a:pt x="73" y="334"/>
                    </a:lnTo>
                    <a:lnTo>
                      <a:pt x="55" y="338"/>
                    </a:lnTo>
                    <a:lnTo>
                      <a:pt x="36" y="342"/>
                    </a:lnTo>
                    <a:lnTo>
                      <a:pt x="18" y="347"/>
                    </a:lnTo>
                    <a:lnTo>
                      <a:pt x="0" y="351"/>
                    </a:lnTo>
                    <a:lnTo>
                      <a:pt x="0" y="359"/>
                    </a:lnTo>
                    <a:lnTo>
                      <a:pt x="0" y="369"/>
                    </a:lnTo>
                    <a:lnTo>
                      <a:pt x="8" y="369"/>
                    </a:lnTo>
                    <a:lnTo>
                      <a:pt x="16" y="369"/>
                    </a:lnTo>
                    <a:lnTo>
                      <a:pt x="20" y="374"/>
                    </a:lnTo>
                    <a:lnTo>
                      <a:pt x="21" y="380"/>
                    </a:lnTo>
                    <a:lnTo>
                      <a:pt x="22" y="386"/>
                    </a:lnTo>
                    <a:lnTo>
                      <a:pt x="22" y="392"/>
                    </a:lnTo>
                    <a:lnTo>
                      <a:pt x="20" y="402"/>
                    </a:lnTo>
                    <a:lnTo>
                      <a:pt x="16" y="412"/>
                    </a:lnTo>
                    <a:lnTo>
                      <a:pt x="7" y="429"/>
                    </a:lnTo>
                    <a:lnTo>
                      <a:pt x="0" y="442"/>
                    </a:lnTo>
                    <a:lnTo>
                      <a:pt x="8" y="442"/>
                    </a:lnTo>
                    <a:lnTo>
                      <a:pt x="16" y="442"/>
                    </a:lnTo>
                    <a:lnTo>
                      <a:pt x="27" y="457"/>
                    </a:lnTo>
                    <a:lnTo>
                      <a:pt x="36" y="470"/>
                    </a:lnTo>
                    <a:lnTo>
                      <a:pt x="48" y="481"/>
                    </a:lnTo>
                    <a:lnTo>
                      <a:pt x="59" y="491"/>
                    </a:lnTo>
                    <a:lnTo>
                      <a:pt x="73" y="498"/>
                    </a:lnTo>
                    <a:lnTo>
                      <a:pt x="88" y="505"/>
                    </a:lnTo>
                    <a:lnTo>
                      <a:pt x="106" y="509"/>
                    </a:lnTo>
                    <a:lnTo>
                      <a:pt x="127" y="514"/>
                    </a:lnTo>
                    <a:lnTo>
                      <a:pt x="123" y="536"/>
                    </a:lnTo>
                    <a:lnTo>
                      <a:pt x="120" y="553"/>
                    </a:lnTo>
                    <a:lnTo>
                      <a:pt x="115" y="569"/>
                    </a:lnTo>
                    <a:lnTo>
                      <a:pt x="110" y="581"/>
                    </a:lnTo>
                    <a:lnTo>
                      <a:pt x="106" y="594"/>
                    </a:lnTo>
                    <a:lnTo>
                      <a:pt x="100" y="608"/>
                    </a:lnTo>
                    <a:lnTo>
                      <a:pt x="95" y="623"/>
                    </a:lnTo>
                    <a:lnTo>
                      <a:pt x="91" y="643"/>
                    </a:lnTo>
                    <a:lnTo>
                      <a:pt x="108" y="643"/>
                    </a:lnTo>
                    <a:lnTo>
                      <a:pt x="127" y="643"/>
                    </a:lnTo>
                    <a:lnTo>
                      <a:pt x="144" y="643"/>
                    </a:lnTo>
                    <a:lnTo>
                      <a:pt x="163" y="643"/>
                    </a:lnTo>
                    <a:lnTo>
                      <a:pt x="170" y="659"/>
                    </a:lnTo>
                    <a:lnTo>
                      <a:pt x="174" y="672"/>
                    </a:lnTo>
                    <a:lnTo>
                      <a:pt x="178" y="688"/>
                    </a:lnTo>
                    <a:lnTo>
                      <a:pt x="180" y="714"/>
                    </a:lnTo>
                    <a:lnTo>
                      <a:pt x="172" y="714"/>
                    </a:lnTo>
                    <a:lnTo>
                      <a:pt x="163" y="714"/>
                    </a:lnTo>
                    <a:lnTo>
                      <a:pt x="167" y="737"/>
                    </a:lnTo>
                    <a:lnTo>
                      <a:pt x="172" y="759"/>
                    </a:lnTo>
                    <a:lnTo>
                      <a:pt x="175" y="782"/>
                    </a:lnTo>
                    <a:lnTo>
                      <a:pt x="180" y="804"/>
                    </a:lnTo>
                    <a:lnTo>
                      <a:pt x="166" y="809"/>
                    </a:lnTo>
                    <a:lnTo>
                      <a:pt x="153" y="814"/>
                    </a:lnTo>
                    <a:lnTo>
                      <a:pt x="139" y="818"/>
                    </a:lnTo>
                    <a:lnTo>
                      <a:pt x="127" y="823"/>
                    </a:lnTo>
                    <a:lnTo>
                      <a:pt x="127" y="831"/>
                    </a:lnTo>
                    <a:lnTo>
                      <a:pt x="127" y="840"/>
                    </a:lnTo>
                    <a:lnTo>
                      <a:pt x="149" y="840"/>
                    </a:lnTo>
                    <a:lnTo>
                      <a:pt x="172" y="840"/>
                    </a:lnTo>
                    <a:lnTo>
                      <a:pt x="195" y="840"/>
                    </a:lnTo>
                    <a:lnTo>
                      <a:pt x="217" y="840"/>
                    </a:lnTo>
                    <a:lnTo>
                      <a:pt x="223" y="850"/>
                    </a:lnTo>
                    <a:lnTo>
                      <a:pt x="224" y="852"/>
                    </a:lnTo>
                    <a:lnTo>
                      <a:pt x="225" y="853"/>
                    </a:lnTo>
                    <a:lnTo>
                      <a:pt x="235" y="859"/>
                    </a:lnTo>
                    <a:lnTo>
                      <a:pt x="239" y="837"/>
                    </a:lnTo>
                    <a:lnTo>
                      <a:pt x="244" y="820"/>
                    </a:lnTo>
                    <a:lnTo>
                      <a:pt x="247" y="811"/>
                    </a:lnTo>
                    <a:lnTo>
                      <a:pt x="251" y="804"/>
                    </a:lnTo>
                    <a:lnTo>
                      <a:pt x="254" y="799"/>
                    </a:lnTo>
                    <a:lnTo>
                      <a:pt x="259" y="793"/>
                    </a:lnTo>
                    <a:lnTo>
                      <a:pt x="264" y="788"/>
                    </a:lnTo>
                    <a:lnTo>
                      <a:pt x="269" y="784"/>
                    </a:lnTo>
                    <a:lnTo>
                      <a:pt x="276" y="780"/>
                    </a:lnTo>
                    <a:lnTo>
                      <a:pt x="283" y="778"/>
                    </a:lnTo>
                    <a:lnTo>
                      <a:pt x="293" y="774"/>
                    </a:lnTo>
                    <a:lnTo>
                      <a:pt x="302" y="773"/>
                    </a:lnTo>
                    <a:lnTo>
                      <a:pt x="314" y="771"/>
                    </a:lnTo>
                    <a:lnTo>
                      <a:pt x="325" y="770"/>
                    </a:lnTo>
                    <a:lnTo>
                      <a:pt x="332" y="779"/>
                    </a:lnTo>
                    <a:lnTo>
                      <a:pt x="338" y="786"/>
                    </a:lnTo>
                    <a:lnTo>
                      <a:pt x="345" y="792"/>
                    </a:lnTo>
                    <a:lnTo>
                      <a:pt x="351" y="795"/>
                    </a:lnTo>
                    <a:lnTo>
                      <a:pt x="357" y="799"/>
                    </a:lnTo>
                    <a:lnTo>
                      <a:pt x="364" y="800"/>
                    </a:lnTo>
                    <a:lnTo>
                      <a:pt x="369" y="801"/>
                    </a:lnTo>
                    <a:lnTo>
                      <a:pt x="376" y="801"/>
                    </a:lnTo>
                    <a:lnTo>
                      <a:pt x="409" y="795"/>
                    </a:lnTo>
                    <a:lnTo>
                      <a:pt x="452" y="787"/>
                    </a:lnTo>
                    <a:lnTo>
                      <a:pt x="452" y="778"/>
                    </a:lnTo>
                    <a:lnTo>
                      <a:pt x="452" y="768"/>
                    </a:lnTo>
                    <a:lnTo>
                      <a:pt x="452" y="759"/>
                    </a:lnTo>
                    <a:lnTo>
                      <a:pt x="452" y="750"/>
                    </a:lnTo>
                    <a:lnTo>
                      <a:pt x="468" y="747"/>
                    </a:lnTo>
                    <a:lnTo>
                      <a:pt x="481" y="745"/>
                    </a:lnTo>
                    <a:lnTo>
                      <a:pt x="492" y="742"/>
                    </a:lnTo>
                    <a:lnTo>
                      <a:pt x="503" y="738"/>
                    </a:lnTo>
                    <a:lnTo>
                      <a:pt x="521" y="730"/>
                    </a:lnTo>
                    <a:lnTo>
                      <a:pt x="538" y="722"/>
                    </a:lnTo>
                    <a:lnTo>
                      <a:pt x="554" y="714"/>
                    </a:lnTo>
                    <a:lnTo>
                      <a:pt x="574" y="706"/>
                    </a:lnTo>
                    <a:lnTo>
                      <a:pt x="585" y="703"/>
                    </a:lnTo>
                    <a:lnTo>
                      <a:pt x="599" y="700"/>
                    </a:lnTo>
                    <a:lnTo>
                      <a:pt x="614" y="698"/>
                    </a:lnTo>
                    <a:lnTo>
                      <a:pt x="633" y="696"/>
                    </a:lnTo>
                    <a:lnTo>
                      <a:pt x="639" y="678"/>
                    </a:lnTo>
                    <a:lnTo>
                      <a:pt x="645" y="664"/>
                    </a:lnTo>
                    <a:lnTo>
                      <a:pt x="647" y="658"/>
                    </a:lnTo>
                    <a:lnTo>
                      <a:pt x="650" y="655"/>
                    </a:lnTo>
                    <a:lnTo>
                      <a:pt x="654" y="651"/>
                    </a:lnTo>
                    <a:lnTo>
                      <a:pt x="659" y="649"/>
                    </a:lnTo>
                    <a:lnTo>
                      <a:pt x="663" y="646"/>
                    </a:lnTo>
                    <a:lnTo>
                      <a:pt x="669" y="645"/>
                    </a:lnTo>
                    <a:lnTo>
                      <a:pt x="676" y="644"/>
                    </a:lnTo>
                    <a:lnTo>
                      <a:pt x="683" y="643"/>
                    </a:lnTo>
                    <a:lnTo>
                      <a:pt x="701" y="643"/>
                    </a:lnTo>
                    <a:lnTo>
                      <a:pt x="725" y="643"/>
                    </a:lnTo>
                    <a:lnTo>
                      <a:pt x="725" y="651"/>
                    </a:lnTo>
                    <a:lnTo>
                      <a:pt x="725" y="660"/>
                    </a:lnTo>
                    <a:lnTo>
                      <a:pt x="756" y="656"/>
                    </a:lnTo>
                    <a:lnTo>
                      <a:pt x="787" y="651"/>
                    </a:lnTo>
                    <a:lnTo>
                      <a:pt x="819" y="646"/>
                    </a:lnTo>
                    <a:lnTo>
                      <a:pt x="850" y="643"/>
                    </a:lnTo>
                    <a:lnTo>
                      <a:pt x="856" y="651"/>
                    </a:lnTo>
                    <a:lnTo>
                      <a:pt x="861" y="660"/>
                    </a:lnTo>
                    <a:lnTo>
                      <a:pt x="864" y="670"/>
                    </a:lnTo>
                    <a:lnTo>
                      <a:pt x="869" y="679"/>
                    </a:lnTo>
                    <a:lnTo>
                      <a:pt x="878" y="679"/>
                    </a:lnTo>
                    <a:lnTo>
                      <a:pt x="887" y="679"/>
                    </a:lnTo>
                    <a:lnTo>
                      <a:pt x="897" y="679"/>
                    </a:lnTo>
                    <a:lnTo>
                      <a:pt x="906" y="679"/>
                    </a:lnTo>
                    <a:lnTo>
                      <a:pt x="911" y="692"/>
                    </a:lnTo>
                    <a:lnTo>
                      <a:pt x="915" y="704"/>
                    </a:lnTo>
                    <a:lnTo>
                      <a:pt x="920" y="718"/>
                    </a:lnTo>
                    <a:lnTo>
                      <a:pt x="923" y="732"/>
                    </a:lnTo>
                    <a:lnTo>
                      <a:pt x="933" y="732"/>
                    </a:lnTo>
                    <a:lnTo>
                      <a:pt x="942" y="732"/>
                    </a:lnTo>
                    <a:lnTo>
                      <a:pt x="951" y="732"/>
                    </a:lnTo>
                    <a:lnTo>
                      <a:pt x="960" y="732"/>
                    </a:lnTo>
                    <a:lnTo>
                      <a:pt x="966" y="723"/>
                    </a:lnTo>
                    <a:lnTo>
                      <a:pt x="972" y="716"/>
                    </a:lnTo>
                    <a:lnTo>
                      <a:pt x="977" y="710"/>
                    </a:lnTo>
                    <a:lnTo>
                      <a:pt x="981" y="707"/>
                    </a:lnTo>
                    <a:lnTo>
                      <a:pt x="986" y="704"/>
                    </a:lnTo>
                    <a:lnTo>
                      <a:pt x="989" y="703"/>
                    </a:lnTo>
                    <a:lnTo>
                      <a:pt x="993" y="703"/>
                    </a:lnTo>
                    <a:lnTo>
                      <a:pt x="995" y="703"/>
                    </a:lnTo>
                    <a:lnTo>
                      <a:pt x="1002" y="704"/>
                    </a:lnTo>
                    <a:lnTo>
                      <a:pt x="1010" y="706"/>
                    </a:lnTo>
                    <a:lnTo>
                      <a:pt x="1015" y="704"/>
                    </a:lnTo>
                    <a:lnTo>
                      <a:pt x="1020" y="703"/>
                    </a:lnTo>
                    <a:lnTo>
                      <a:pt x="1027" y="700"/>
                    </a:lnTo>
                    <a:lnTo>
                      <a:pt x="1034" y="696"/>
                    </a:lnTo>
                    <a:lnTo>
                      <a:pt x="1034" y="686"/>
                    </a:lnTo>
                    <a:lnTo>
                      <a:pt x="1034" y="679"/>
                    </a:lnTo>
                    <a:lnTo>
                      <a:pt x="1023" y="679"/>
                    </a:lnTo>
                    <a:lnTo>
                      <a:pt x="1014" y="679"/>
                    </a:lnTo>
                    <a:lnTo>
                      <a:pt x="1014" y="660"/>
                    </a:lnTo>
                    <a:lnTo>
                      <a:pt x="1014" y="642"/>
                    </a:lnTo>
                    <a:lnTo>
                      <a:pt x="1014" y="623"/>
                    </a:lnTo>
                    <a:lnTo>
                      <a:pt x="1014" y="606"/>
                    </a:lnTo>
                    <a:lnTo>
                      <a:pt x="1006" y="606"/>
                    </a:lnTo>
                    <a:lnTo>
                      <a:pt x="998" y="606"/>
                    </a:lnTo>
                    <a:lnTo>
                      <a:pt x="992" y="595"/>
                    </a:lnTo>
                    <a:lnTo>
                      <a:pt x="988" y="586"/>
                    </a:lnTo>
                    <a:lnTo>
                      <a:pt x="985" y="577"/>
                    </a:lnTo>
                    <a:lnTo>
                      <a:pt x="983" y="566"/>
                    </a:lnTo>
                    <a:lnTo>
                      <a:pt x="980" y="544"/>
                    </a:lnTo>
                    <a:lnTo>
                      <a:pt x="978" y="514"/>
                    </a:lnTo>
                    <a:lnTo>
                      <a:pt x="988" y="506"/>
                    </a:lnTo>
                    <a:lnTo>
                      <a:pt x="991" y="502"/>
                    </a:lnTo>
                    <a:lnTo>
                      <a:pt x="992" y="496"/>
                    </a:lnTo>
                    <a:lnTo>
                      <a:pt x="998" y="478"/>
                    </a:lnTo>
                    <a:lnTo>
                      <a:pt x="1013" y="477"/>
                    </a:lnTo>
                    <a:lnTo>
                      <a:pt x="1025" y="476"/>
                    </a:lnTo>
                    <a:lnTo>
                      <a:pt x="1038" y="474"/>
                    </a:lnTo>
                    <a:lnTo>
                      <a:pt x="1050" y="472"/>
                    </a:lnTo>
                    <a:lnTo>
                      <a:pt x="1070" y="466"/>
                    </a:lnTo>
                    <a:lnTo>
                      <a:pt x="1087" y="460"/>
                    </a:lnTo>
                    <a:lnTo>
                      <a:pt x="1104" y="455"/>
                    </a:lnTo>
                    <a:lnTo>
                      <a:pt x="1124" y="449"/>
                    </a:lnTo>
                    <a:lnTo>
                      <a:pt x="1149" y="445"/>
                    </a:lnTo>
                    <a:lnTo>
                      <a:pt x="1178" y="442"/>
                    </a:lnTo>
                    <a:lnTo>
                      <a:pt x="1178" y="433"/>
                    </a:lnTo>
                    <a:lnTo>
                      <a:pt x="1178" y="423"/>
                    </a:lnTo>
                    <a:lnTo>
                      <a:pt x="1178" y="414"/>
                    </a:lnTo>
                    <a:lnTo>
                      <a:pt x="1178" y="405"/>
                    </a:lnTo>
                    <a:lnTo>
                      <a:pt x="1169" y="400"/>
                    </a:lnTo>
                    <a:lnTo>
                      <a:pt x="1164" y="395"/>
                    </a:lnTo>
                    <a:lnTo>
                      <a:pt x="1159" y="391"/>
                    </a:lnTo>
                    <a:lnTo>
                      <a:pt x="1156" y="386"/>
                    </a:lnTo>
                    <a:lnTo>
                      <a:pt x="1150" y="377"/>
                    </a:lnTo>
                    <a:lnTo>
                      <a:pt x="1142" y="369"/>
                    </a:lnTo>
                    <a:lnTo>
                      <a:pt x="1108" y="350"/>
                    </a:lnTo>
                    <a:lnTo>
                      <a:pt x="1086" y="336"/>
                    </a:lnTo>
                    <a:lnTo>
                      <a:pt x="1082" y="331"/>
                    </a:lnTo>
                    <a:lnTo>
                      <a:pt x="1079" y="327"/>
                    </a:lnTo>
                    <a:lnTo>
                      <a:pt x="1075" y="320"/>
                    </a:lnTo>
                    <a:lnTo>
                      <a:pt x="1073" y="312"/>
                    </a:lnTo>
                    <a:lnTo>
                      <a:pt x="1070" y="291"/>
                    </a:lnTo>
                    <a:lnTo>
                      <a:pt x="1068" y="261"/>
                    </a:lnTo>
                    <a:lnTo>
                      <a:pt x="1049" y="258"/>
                    </a:lnTo>
                    <a:lnTo>
                      <a:pt x="1029" y="254"/>
                    </a:lnTo>
                    <a:lnTo>
                      <a:pt x="1008" y="248"/>
                    </a:lnTo>
                    <a:lnTo>
                      <a:pt x="987" y="241"/>
                    </a:lnTo>
                    <a:lnTo>
                      <a:pt x="967" y="233"/>
                    </a:lnTo>
                    <a:lnTo>
                      <a:pt x="949" y="225"/>
                    </a:lnTo>
                    <a:lnTo>
                      <a:pt x="935" y="215"/>
                    </a:lnTo>
                    <a:lnTo>
                      <a:pt x="923" y="207"/>
                    </a:lnTo>
                    <a:lnTo>
                      <a:pt x="915" y="207"/>
                    </a:lnTo>
                    <a:lnTo>
                      <a:pt x="906" y="207"/>
                    </a:lnTo>
                    <a:lnTo>
                      <a:pt x="901" y="184"/>
                    </a:lnTo>
                    <a:lnTo>
                      <a:pt x="897" y="161"/>
                    </a:lnTo>
                    <a:lnTo>
                      <a:pt x="892" y="139"/>
                    </a:lnTo>
                    <a:lnTo>
                      <a:pt x="886" y="117"/>
                    </a:lnTo>
                    <a:lnTo>
                      <a:pt x="873" y="117"/>
                    </a:lnTo>
                    <a:lnTo>
                      <a:pt x="859" y="117"/>
                    </a:lnTo>
                    <a:lnTo>
                      <a:pt x="847" y="117"/>
                    </a:lnTo>
                    <a:lnTo>
                      <a:pt x="833" y="117"/>
                    </a:lnTo>
                    <a:lnTo>
                      <a:pt x="833" y="107"/>
                    </a:lnTo>
                    <a:lnTo>
                      <a:pt x="833" y="97"/>
                    </a:lnTo>
                    <a:lnTo>
                      <a:pt x="822" y="87"/>
                    </a:lnTo>
                    <a:lnTo>
                      <a:pt x="820" y="85"/>
                    </a:lnTo>
                    <a:lnTo>
                      <a:pt x="820" y="78"/>
                    </a:lnTo>
                    <a:lnTo>
                      <a:pt x="815" y="60"/>
                    </a:lnTo>
                    <a:lnTo>
                      <a:pt x="797" y="60"/>
                    </a:lnTo>
                    <a:lnTo>
                      <a:pt x="779" y="60"/>
                    </a:lnTo>
                    <a:lnTo>
                      <a:pt x="761" y="60"/>
                    </a:lnTo>
                    <a:lnTo>
                      <a:pt x="742" y="60"/>
                    </a:lnTo>
                    <a:lnTo>
                      <a:pt x="742" y="47"/>
                    </a:lnTo>
                    <a:lnTo>
                      <a:pt x="742" y="34"/>
                    </a:lnTo>
                    <a:lnTo>
                      <a:pt x="742" y="20"/>
                    </a:lnTo>
                    <a:lnTo>
                      <a:pt x="742" y="6"/>
                    </a:lnTo>
                    <a:lnTo>
                      <a:pt x="717" y="4"/>
                    </a:lnTo>
                    <a:lnTo>
                      <a:pt x="699" y="1"/>
                    </a:lnTo>
                    <a:lnTo>
                      <a:pt x="686" y="0"/>
                    </a:lnTo>
                    <a:lnTo>
                      <a:pt x="676" y="0"/>
                    </a:lnTo>
                    <a:lnTo>
                      <a:pt x="667" y="0"/>
                    </a:lnTo>
                    <a:lnTo>
                      <a:pt x="655" y="1"/>
                    </a:lnTo>
                    <a:lnTo>
                      <a:pt x="639" y="4"/>
                    </a:lnTo>
                    <a:lnTo>
                      <a:pt x="616" y="6"/>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3" name="Freeform 14">
                <a:extLst>
                  <a:ext uri="{FF2B5EF4-FFF2-40B4-BE49-F238E27FC236}">
                    <a16:creationId xmlns:a16="http://schemas.microsoft.com/office/drawing/2014/main" id="{92BA6488-F5D6-447D-A2D1-54232A10352D}"/>
                  </a:ext>
                </a:extLst>
              </p:cNvPr>
              <p:cNvSpPr>
                <a:spLocks/>
              </p:cNvSpPr>
              <p:nvPr/>
            </p:nvSpPr>
            <p:spPr bwMode="auto">
              <a:xfrm>
                <a:off x="3464941" y="3570034"/>
                <a:ext cx="1260475" cy="1565275"/>
              </a:xfrm>
              <a:custGeom>
                <a:avLst/>
                <a:gdLst>
                  <a:gd name="T0" fmla="*/ 2319 w 3969"/>
                  <a:gd name="T1" fmla="*/ 399 h 4932"/>
                  <a:gd name="T2" fmla="*/ 2132 w 3969"/>
                  <a:gd name="T3" fmla="*/ 256 h 4932"/>
                  <a:gd name="T4" fmla="*/ 1993 w 3969"/>
                  <a:gd name="T5" fmla="*/ 291 h 4932"/>
                  <a:gd name="T6" fmla="*/ 1680 w 3969"/>
                  <a:gd name="T7" fmla="*/ 387 h 4932"/>
                  <a:gd name="T8" fmla="*/ 1603 w 3969"/>
                  <a:gd name="T9" fmla="*/ 561 h 4932"/>
                  <a:gd name="T10" fmla="*/ 1336 w 3969"/>
                  <a:gd name="T11" fmla="*/ 558 h 4932"/>
                  <a:gd name="T12" fmla="*/ 1141 w 3969"/>
                  <a:gd name="T13" fmla="*/ 472 h 4932"/>
                  <a:gd name="T14" fmla="*/ 942 w 3969"/>
                  <a:gd name="T15" fmla="*/ 547 h 4932"/>
                  <a:gd name="T16" fmla="*/ 711 w 3969"/>
                  <a:gd name="T17" fmla="*/ 514 h 4932"/>
                  <a:gd name="T18" fmla="*/ 515 w 3969"/>
                  <a:gd name="T19" fmla="*/ 546 h 4932"/>
                  <a:gd name="T20" fmla="*/ 343 w 3969"/>
                  <a:gd name="T21" fmla="*/ 725 h 4932"/>
                  <a:gd name="T22" fmla="*/ 245 w 3969"/>
                  <a:gd name="T23" fmla="*/ 870 h 4932"/>
                  <a:gd name="T24" fmla="*/ 29 w 3969"/>
                  <a:gd name="T25" fmla="*/ 1066 h 4932"/>
                  <a:gd name="T26" fmla="*/ 89 w 3969"/>
                  <a:gd name="T27" fmla="*/ 1246 h 4932"/>
                  <a:gd name="T28" fmla="*/ 285 w 3969"/>
                  <a:gd name="T29" fmla="*/ 1427 h 4932"/>
                  <a:gd name="T30" fmla="*/ 369 w 3969"/>
                  <a:gd name="T31" fmla="*/ 2036 h 4932"/>
                  <a:gd name="T32" fmla="*/ 488 w 3969"/>
                  <a:gd name="T33" fmla="*/ 2122 h 4932"/>
                  <a:gd name="T34" fmla="*/ 616 w 3969"/>
                  <a:gd name="T35" fmla="*/ 2589 h 4932"/>
                  <a:gd name="T36" fmla="*/ 725 w 3969"/>
                  <a:gd name="T37" fmla="*/ 2701 h 4932"/>
                  <a:gd name="T38" fmla="*/ 868 w 3969"/>
                  <a:gd name="T39" fmla="*/ 2953 h 4932"/>
                  <a:gd name="T40" fmla="*/ 1214 w 3969"/>
                  <a:gd name="T41" fmla="*/ 3010 h 4932"/>
                  <a:gd name="T42" fmla="*/ 1305 w 3969"/>
                  <a:gd name="T43" fmla="*/ 3092 h 4932"/>
                  <a:gd name="T44" fmla="*/ 1403 w 3969"/>
                  <a:gd name="T45" fmla="*/ 3228 h 4932"/>
                  <a:gd name="T46" fmla="*/ 1472 w 3969"/>
                  <a:gd name="T47" fmla="*/ 3423 h 4932"/>
                  <a:gd name="T48" fmla="*/ 1577 w 3969"/>
                  <a:gd name="T49" fmla="*/ 3617 h 4932"/>
                  <a:gd name="T50" fmla="*/ 1667 w 3969"/>
                  <a:gd name="T51" fmla="*/ 3799 h 4932"/>
                  <a:gd name="T52" fmla="*/ 1748 w 3969"/>
                  <a:gd name="T53" fmla="*/ 4043 h 4932"/>
                  <a:gd name="T54" fmla="*/ 1858 w 3969"/>
                  <a:gd name="T55" fmla="*/ 4129 h 4932"/>
                  <a:gd name="T56" fmla="*/ 2065 w 3969"/>
                  <a:gd name="T57" fmla="*/ 4172 h 4932"/>
                  <a:gd name="T58" fmla="*/ 2218 w 3969"/>
                  <a:gd name="T59" fmla="*/ 4390 h 4932"/>
                  <a:gd name="T60" fmla="*/ 2319 w 3969"/>
                  <a:gd name="T61" fmla="*/ 4642 h 4932"/>
                  <a:gd name="T62" fmla="*/ 2332 w 3969"/>
                  <a:gd name="T63" fmla="*/ 4837 h 4932"/>
                  <a:gd name="T64" fmla="*/ 2519 w 3969"/>
                  <a:gd name="T65" fmla="*/ 4878 h 4932"/>
                  <a:gd name="T66" fmla="*/ 2656 w 3969"/>
                  <a:gd name="T67" fmla="*/ 4657 h 4932"/>
                  <a:gd name="T68" fmla="*/ 2827 w 3969"/>
                  <a:gd name="T69" fmla="*/ 4533 h 4932"/>
                  <a:gd name="T70" fmla="*/ 2823 w 3969"/>
                  <a:gd name="T71" fmla="*/ 4328 h 4932"/>
                  <a:gd name="T72" fmla="*/ 3027 w 3969"/>
                  <a:gd name="T73" fmla="*/ 4189 h 4932"/>
                  <a:gd name="T74" fmla="*/ 3208 w 3969"/>
                  <a:gd name="T75" fmla="*/ 4016 h 4932"/>
                  <a:gd name="T76" fmla="*/ 3225 w 3969"/>
                  <a:gd name="T77" fmla="*/ 3781 h 4932"/>
                  <a:gd name="T78" fmla="*/ 3374 w 3969"/>
                  <a:gd name="T79" fmla="*/ 3503 h 4932"/>
                  <a:gd name="T80" fmla="*/ 3517 w 3969"/>
                  <a:gd name="T81" fmla="*/ 3319 h 4932"/>
                  <a:gd name="T82" fmla="*/ 3520 w 3969"/>
                  <a:gd name="T83" fmla="*/ 3055 h 4932"/>
                  <a:gd name="T84" fmla="*/ 3556 w 3969"/>
                  <a:gd name="T85" fmla="*/ 2670 h 4932"/>
                  <a:gd name="T86" fmla="*/ 3524 w 3969"/>
                  <a:gd name="T87" fmla="*/ 2447 h 4932"/>
                  <a:gd name="T88" fmla="*/ 3388 w 3969"/>
                  <a:gd name="T89" fmla="*/ 2066 h 4932"/>
                  <a:gd name="T90" fmla="*/ 3425 w 3969"/>
                  <a:gd name="T91" fmla="*/ 1837 h 4932"/>
                  <a:gd name="T92" fmla="*/ 3639 w 3969"/>
                  <a:gd name="T93" fmla="*/ 1712 h 4932"/>
                  <a:gd name="T94" fmla="*/ 3788 w 3969"/>
                  <a:gd name="T95" fmla="*/ 1677 h 4932"/>
                  <a:gd name="T96" fmla="*/ 3805 w 3969"/>
                  <a:gd name="T97" fmla="*/ 1433 h 4932"/>
                  <a:gd name="T98" fmla="*/ 3898 w 3969"/>
                  <a:gd name="T99" fmla="*/ 1196 h 4932"/>
                  <a:gd name="T100" fmla="*/ 3959 w 3969"/>
                  <a:gd name="T101" fmla="*/ 983 h 4932"/>
                  <a:gd name="T102" fmla="*/ 3779 w 3969"/>
                  <a:gd name="T103" fmla="*/ 870 h 4932"/>
                  <a:gd name="T104" fmla="*/ 3644 w 3969"/>
                  <a:gd name="T105" fmla="*/ 705 h 4932"/>
                  <a:gd name="T106" fmla="*/ 3430 w 3969"/>
                  <a:gd name="T107" fmla="*/ 587 h 4932"/>
                  <a:gd name="T108" fmla="*/ 3189 w 3969"/>
                  <a:gd name="T109" fmla="*/ 472 h 4932"/>
                  <a:gd name="T110" fmla="*/ 3058 w 3969"/>
                  <a:gd name="T111" fmla="*/ 323 h 4932"/>
                  <a:gd name="T112" fmla="*/ 2934 w 3969"/>
                  <a:gd name="T113" fmla="*/ 325 h 4932"/>
                  <a:gd name="T114" fmla="*/ 2943 w 3969"/>
                  <a:gd name="T115" fmla="*/ 163 h 4932"/>
                  <a:gd name="T116" fmla="*/ 2712 w 3969"/>
                  <a:gd name="T117" fmla="*/ 63 h 4932"/>
                  <a:gd name="T118" fmla="*/ 2661 w 3969"/>
                  <a:gd name="T119" fmla="*/ 70 h 4932"/>
                  <a:gd name="T120" fmla="*/ 2482 w 3969"/>
                  <a:gd name="T121" fmla="*/ 216 h 4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69" h="4932">
                    <a:moveTo>
                      <a:pt x="2482" y="216"/>
                    </a:moveTo>
                    <a:lnTo>
                      <a:pt x="2482" y="239"/>
                    </a:lnTo>
                    <a:lnTo>
                      <a:pt x="2482" y="261"/>
                    </a:lnTo>
                    <a:lnTo>
                      <a:pt x="2482" y="285"/>
                    </a:lnTo>
                    <a:lnTo>
                      <a:pt x="2482" y="308"/>
                    </a:lnTo>
                    <a:lnTo>
                      <a:pt x="2473" y="308"/>
                    </a:lnTo>
                    <a:lnTo>
                      <a:pt x="2464" y="308"/>
                    </a:lnTo>
                    <a:lnTo>
                      <a:pt x="2454" y="308"/>
                    </a:lnTo>
                    <a:lnTo>
                      <a:pt x="2445" y="308"/>
                    </a:lnTo>
                    <a:lnTo>
                      <a:pt x="2445" y="335"/>
                    </a:lnTo>
                    <a:lnTo>
                      <a:pt x="2445" y="363"/>
                    </a:lnTo>
                    <a:lnTo>
                      <a:pt x="2445" y="389"/>
                    </a:lnTo>
                    <a:lnTo>
                      <a:pt x="2445" y="417"/>
                    </a:lnTo>
                    <a:lnTo>
                      <a:pt x="2424" y="416"/>
                    </a:lnTo>
                    <a:lnTo>
                      <a:pt x="2407" y="415"/>
                    </a:lnTo>
                    <a:lnTo>
                      <a:pt x="2391" y="413"/>
                    </a:lnTo>
                    <a:lnTo>
                      <a:pt x="2377" y="410"/>
                    </a:lnTo>
                    <a:lnTo>
                      <a:pt x="2349" y="404"/>
                    </a:lnTo>
                    <a:lnTo>
                      <a:pt x="2319" y="399"/>
                    </a:lnTo>
                    <a:lnTo>
                      <a:pt x="2315" y="385"/>
                    </a:lnTo>
                    <a:lnTo>
                      <a:pt x="2310" y="371"/>
                    </a:lnTo>
                    <a:lnTo>
                      <a:pt x="2306" y="357"/>
                    </a:lnTo>
                    <a:lnTo>
                      <a:pt x="2301" y="344"/>
                    </a:lnTo>
                    <a:lnTo>
                      <a:pt x="2287" y="344"/>
                    </a:lnTo>
                    <a:lnTo>
                      <a:pt x="2274" y="344"/>
                    </a:lnTo>
                    <a:lnTo>
                      <a:pt x="2260" y="344"/>
                    </a:lnTo>
                    <a:lnTo>
                      <a:pt x="2248" y="344"/>
                    </a:lnTo>
                    <a:lnTo>
                      <a:pt x="2248" y="335"/>
                    </a:lnTo>
                    <a:lnTo>
                      <a:pt x="2248" y="325"/>
                    </a:lnTo>
                    <a:lnTo>
                      <a:pt x="2248" y="317"/>
                    </a:lnTo>
                    <a:lnTo>
                      <a:pt x="2248" y="308"/>
                    </a:lnTo>
                    <a:lnTo>
                      <a:pt x="2212" y="286"/>
                    </a:lnTo>
                    <a:lnTo>
                      <a:pt x="2182" y="268"/>
                    </a:lnTo>
                    <a:lnTo>
                      <a:pt x="2173" y="265"/>
                    </a:lnTo>
                    <a:lnTo>
                      <a:pt x="2164" y="263"/>
                    </a:lnTo>
                    <a:lnTo>
                      <a:pt x="2155" y="260"/>
                    </a:lnTo>
                    <a:lnTo>
                      <a:pt x="2143" y="258"/>
                    </a:lnTo>
                    <a:lnTo>
                      <a:pt x="2132" y="256"/>
                    </a:lnTo>
                    <a:lnTo>
                      <a:pt x="2118" y="255"/>
                    </a:lnTo>
                    <a:lnTo>
                      <a:pt x="2101" y="255"/>
                    </a:lnTo>
                    <a:lnTo>
                      <a:pt x="2084" y="253"/>
                    </a:lnTo>
                    <a:lnTo>
                      <a:pt x="2077" y="245"/>
                    </a:lnTo>
                    <a:lnTo>
                      <a:pt x="2074" y="238"/>
                    </a:lnTo>
                    <a:lnTo>
                      <a:pt x="2071" y="235"/>
                    </a:lnTo>
                    <a:lnTo>
                      <a:pt x="2067" y="234"/>
                    </a:lnTo>
                    <a:lnTo>
                      <a:pt x="2058" y="232"/>
                    </a:lnTo>
                    <a:lnTo>
                      <a:pt x="2048" y="234"/>
                    </a:lnTo>
                    <a:lnTo>
                      <a:pt x="2048" y="244"/>
                    </a:lnTo>
                    <a:lnTo>
                      <a:pt x="2048" y="253"/>
                    </a:lnTo>
                    <a:lnTo>
                      <a:pt x="2039" y="253"/>
                    </a:lnTo>
                    <a:lnTo>
                      <a:pt x="2029" y="253"/>
                    </a:lnTo>
                    <a:lnTo>
                      <a:pt x="2020" y="253"/>
                    </a:lnTo>
                    <a:lnTo>
                      <a:pt x="2011" y="253"/>
                    </a:lnTo>
                    <a:lnTo>
                      <a:pt x="2006" y="263"/>
                    </a:lnTo>
                    <a:lnTo>
                      <a:pt x="2003" y="272"/>
                    </a:lnTo>
                    <a:lnTo>
                      <a:pt x="1998" y="281"/>
                    </a:lnTo>
                    <a:lnTo>
                      <a:pt x="1993" y="291"/>
                    </a:lnTo>
                    <a:lnTo>
                      <a:pt x="1979" y="291"/>
                    </a:lnTo>
                    <a:lnTo>
                      <a:pt x="1966" y="291"/>
                    </a:lnTo>
                    <a:lnTo>
                      <a:pt x="1953" y="291"/>
                    </a:lnTo>
                    <a:lnTo>
                      <a:pt x="1939" y="291"/>
                    </a:lnTo>
                    <a:lnTo>
                      <a:pt x="1939" y="299"/>
                    </a:lnTo>
                    <a:lnTo>
                      <a:pt x="1939" y="308"/>
                    </a:lnTo>
                    <a:lnTo>
                      <a:pt x="1898" y="321"/>
                    </a:lnTo>
                    <a:lnTo>
                      <a:pt x="1856" y="335"/>
                    </a:lnTo>
                    <a:lnTo>
                      <a:pt x="1817" y="347"/>
                    </a:lnTo>
                    <a:lnTo>
                      <a:pt x="1776" y="361"/>
                    </a:lnTo>
                    <a:lnTo>
                      <a:pt x="1776" y="371"/>
                    </a:lnTo>
                    <a:lnTo>
                      <a:pt x="1776" y="380"/>
                    </a:lnTo>
                    <a:lnTo>
                      <a:pt x="1776" y="389"/>
                    </a:lnTo>
                    <a:lnTo>
                      <a:pt x="1776" y="399"/>
                    </a:lnTo>
                    <a:lnTo>
                      <a:pt x="1755" y="397"/>
                    </a:lnTo>
                    <a:lnTo>
                      <a:pt x="1737" y="396"/>
                    </a:lnTo>
                    <a:lnTo>
                      <a:pt x="1722" y="395"/>
                    </a:lnTo>
                    <a:lnTo>
                      <a:pt x="1707" y="393"/>
                    </a:lnTo>
                    <a:lnTo>
                      <a:pt x="1680" y="387"/>
                    </a:lnTo>
                    <a:lnTo>
                      <a:pt x="1650" y="381"/>
                    </a:lnTo>
                    <a:lnTo>
                      <a:pt x="1650" y="389"/>
                    </a:lnTo>
                    <a:lnTo>
                      <a:pt x="1650" y="399"/>
                    </a:lnTo>
                    <a:lnTo>
                      <a:pt x="1658" y="399"/>
                    </a:lnTo>
                    <a:lnTo>
                      <a:pt x="1667" y="399"/>
                    </a:lnTo>
                    <a:lnTo>
                      <a:pt x="1667" y="430"/>
                    </a:lnTo>
                    <a:lnTo>
                      <a:pt x="1667" y="461"/>
                    </a:lnTo>
                    <a:lnTo>
                      <a:pt x="1667" y="494"/>
                    </a:lnTo>
                    <a:lnTo>
                      <a:pt x="1667" y="525"/>
                    </a:lnTo>
                    <a:lnTo>
                      <a:pt x="1658" y="525"/>
                    </a:lnTo>
                    <a:lnTo>
                      <a:pt x="1649" y="525"/>
                    </a:lnTo>
                    <a:lnTo>
                      <a:pt x="1639" y="525"/>
                    </a:lnTo>
                    <a:lnTo>
                      <a:pt x="1630" y="525"/>
                    </a:lnTo>
                    <a:lnTo>
                      <a:pt x="1630" y="535"/>
                    </a:lnTo>
                    <a:lnTo>
                      <a:pt x="1630" y="544"/>
                    </a:lnTo>
                    <a:lnTo>
                      <a:pt x="1630" y="553"/>
                    </a:lnTo>
                    <a:lnTo>
                      <a:pt x="1630" y="561"/>
                    </a:lnTo>
                    <a:lnTo>
                      <a:pt x="1616" y="561"/>
                    </a:lnTo>
                    <a:lnTo>
                      <a:pt x="1603" y="561"/>
                    </a:lnTo>
                    <a:lnTo>
                      <a:pt x="1589" y="561"/>
                    </a:lnTo>
                    <a:lnTo>
                      <a:pt x="1577" y="561"/>
                    </a:lnTo>
                    <a:lnTo>
                      <a:pt x="1577" y="571"/>
                    </a:lnTo>
                    <a:lnTo>
                      <a:pt x="1577" y="580"/>
                    </a:lnTo>
                    <a:lnTo>
                      <a:pt x="1577" y="589"/>
                    </a:lnTo>
                    <a:lnTo>
                      <a:pt x="1577" y="598"/>
                    </a:lnTo>
                    <a:lnTo>
                      <a:pt x="1549" y="603"/>
                    </a:lnTo>
                    <a:lnTo>
                      <a:pt x="1522" y="608"/>
                    </a:lnTo>
                    <a:lnTo>
                      <a:pt x="1495" y="612"/>
                    </a:lnTo>
                    <a:lnTo>
                      <a:pt x="1467" y="616"/>
                    </a:lnTo>
                    <a:lnTo>
                      <a:pt x="1456" y="597"/>
                    </a:lnTo>
                    <a:lnTo>
                      <a:pt x="1446" y="583"/>
                    </a:lnTo>
                    <a:lnTo>
                      <a:pt x="1443" y="576"/>
                    </a:lnTo>
                    <a:lnTo>
                      <a:pt x="1439" y="568"/>
                    </a:lnTo>
                    <a:lnTo>
                      <a:pt x="1435" y="558"/>
                    </a:lnTo>
                    <a:lnTo>
                      <a:pt x="1431" y="543"/>
                    </a:lnTo>
                    <a:lnTo>
                      <a:pt x="1394" y="550"/>
                    </a:lnTo>
                    <a:lnTo>
                      <a:pt x="1357" y="555"/>
                    </a:lnTo>
                    <a:lnTo>
                      <a:pt x="1336" y="558"/>
                    </a:lnTo>
                    <a:lnTo>
                      <a:pt x="1315" y="560"/>
                    </a:lnTo>
                    <a:lnTo>
                      <a:pt x="1292" y="561"/>
                    </a:lnTo>
                    <a:lnTo>
                      <a:pt x="1268" y="561"/>
                    </a:lnTo>
                    <a:lnTo>
                      <a:pt x="1268" y="553"/>
                    </a:lnTo>
                    <a:lnTo>
                      <a:pt x="1268" y="544"/>
                    </a:lnTo>
                    <a:lnTo>
                      <a:pt x="1268" y="535"/>
                    </a:lnTo>
                    <a:lnTo>
                      <a:pt x="1268" y="525"/>
                    </a:lnTo>
                    <a:lnTo>
                      <a:pt x="1249" y="525"/>
                    </a:lnTo>
                    <a:lnTo>
                      <a:pt x="1232" y="525"/>
                    </a:lnTo>
                    <a:lnTo>
                      <a:pt x="1213" y="525"/>
                    </a:lnTo>
                    <a:lnTo>
                      <a:pt x="1196" y="525"/>
                    </a:lnTo>
                    <a:lnTo>
                      <a:pt x="1191" y="512"/>
                    </a:lnTo>
                    <a:lnTo>
                      <a:pt x="1186" y="499"/>
                    </a:lnTo>
                    <a:lnTo>
                      <a:pt x="1183" y="485"/>
                    </a:lnTo>
                    <a:lnTo>
                      <a:pt x="1178" y="472"/>
                    </a:lnTo>
                    <a:lnTo>
                      <a:pt x="1169" y="472"/>
                    </a:lnTo>
                    <a:lnTo>
                      <a:pt x="1160" y="472"/>
                    </a:lnTo>
                    <a:lnTo>
                      <a:pt x="1150" y="472"/>
                    </a:lnTo>
                    <a:lnTo>
                      <a:pt x="1141" y="472"/>
                    </a:lnTo>
                    <a:lnTo>
                      <a:pt x="1136" y="480"/>
                    </a:lnTo>
                    <a:lnTo>
                      <a:pt x="1132" y="489"/>
                    </a:lnTo>
                    <a:lnTo>
                      <a:pt x="1127" y="499"/>
                    </a:lnTo>
                    <a:lnTo>
                      <a:pt x="1124" y="508"/>
                    </a:lnTo>
                    <a:lnTo>
                      <a:pt x="1117" y="510"/>
                    </a:lnTo>
                    <a:lnTo>
                      <a:pt x="1111" y="510"/>
                    </a:lnTo>
                    <a:lnTo>
                      <a:pt x="1105" y="510"/>
                    </a:lnTo>
                    <a:lnTo>
                      <a:pt x="1100" y="510"/>
                    </a:lnTo>
                    <a:lnTo>
                      <a:pt x="1091" y="508"/>
                    </a:lnTo>
                    <a:lnTo>
                      <a:pt x="1083" y="503"/>
                    </a:lnTo>
                    <a:lnTo>
                      <a:pt x="1074" y="494"/>
                    </a:lnTo>
                    <a:lnTo>
                      <a:pt x="1070" y="489"/>
                    </a:lnTo>
                    <a:lnTo>
                      <a:pt x="1038" y="494"/>
                    </a:lnTo>
                    <a:lnTo>
                      <a:pt x="1005" y="499"/>
                    </a:lnTo>
                    <a:lnTo>
                      <a:pt x="974" y="503"/>
                    </a:lnTo>
                    <a:lnTo>
                      <a:pt x="942" y="508"/>
                    </a:lnTo>
                    <a:lnTo>
                      <a:pt x="942" y="521"/>
                    </a:lnTo>
                    <a:lnTo>
                      <a:pt x="942" y="535"/>
                    </a:lnTo>
                    <a:lnTo>
                      <a:pt x="942" y="547"/>
                    </a:lnTo>
                    <a:lnTo>
                      <a:pt x="942" y="561"/>
                    </a:lnTo>
                    <a:lnTo>
                      <a:pt x="915" y="557"/>
                    </a:lnTo>
                    <a:lnTo>
                      <a:pt x="888" y="552"/>
                    </a:lnTo>
                    <a:lnTo>
                      <a:pt x="860" y="547"/>
                    </a:lnTo>
                    <a:lnTo>
                      <a:pt x="833" y="543"/>
                    </a:lnTo>
                    <a:lnTo>
                      <a:pt x="833" y="566"/>
                    </a:lnTo>
                    <a:lnTo>
                      <a:pt x="833" y="589"/>
                    </a:lnTo>
                    <a:lnTo>
                      <a:pt x="833" y="611"/>
                    </a:lnTo>
                    <a:lnTo>
                      <a:pt x="833" y="634"/>
                    </a:lnTo>
                    <a:lnTo>
                      <a:pt x="811" y="630"/>
                    </a:lnTo>
                    <a:lnTo>
                      <a:pt x="788" y="625"/>
                    </a:lnTo>
                    <a:lnTo>
                      <a:pt x="765" y="621"/>
                    </a:lnTo>
                    <a:lnTo>
                      <a:pt x="743" y="616"/>
                    </a:lnTo>
                    <a:lnTo>
                      <a:pt x="743" y="594"/>
                    </a:lnTo>
                    <a:lnTo>
                      <a:pt x="743" y="571"/>
                    </a:lnTo>
                    <a:lnTo>
                      <a:pt x="743" y="547"/>
                    </a:lnTo>
                    <a:lnTo>
                      <a:pt x="743" y="525"/>
                    </a:lnTo>
                    <a:lnTo>
                      <a:pt x="725" y="518"/>
                    </a:lnTo>
                    <a:lnTo>
                      <a:pt x="711" y="514"/>
                    </a:lnTo>
                    <a:lnTo>
                      <a:pt x="695" y="510"/>
                    </a:lnTo>
                    <a:lnTo>
                      <a:pt x="670" y="508"/>
                    </a:lnTo>
                    <a:lnTo>
                      <a:pt x="660" y="517"/>
                    </a:lnTo>
                    <a:lnTo>
                      <a:pt x="658" y="519"/>
                    </a:lnTo>
                    <a:lnTo>
                      <a:pt x="652" y="521"/>
                    </a:lnTo>
                    <a:lnTo>
                      <a:pt x="635" y="525"/>
                    </a:lnTo>
                    <a:lnTo>
                      <a:pt x="635" y="535"/>
                    </a:lnTo>
                    <a:lnTo>
                      <a:pt x="635" y="544"/>
                    </a:lnTo>
                    <a:lnTo>
                      <a:pt x="635" y="553"/>
                    </a:lnTo>
                    <a:lnTo>
                      <a:pt x="635" y="561"/>
                    </a:lnTo>
                    <a:lnTo>
                      <a:pt x="612" y="566"/>
                    </a:lnTo>
                    <a:lnTo>
                      <a:pt x="588" y="571"/>
                    </a:lnTo>
                    <a:lnTo>
                      <a:pt x="565" y="575"/>
                    </a:lnTo>
                    <a:lnTo>
                      <a:pt x="542" y="579"/>
                    </a:lnTo>
                    <a:lnTo>
                      <a:pt x="540" y="574"/>
                    </a:lnTo>
                    <a:lnTo>
                      <a:pt x="533" y="562"/>
                    </a:lnTo>
                    <a:lnTo>
                      <a:pt x="528" y="557"/>
                    </a:lnTo>
                    <a:lnTo>
                      <a:pt x="522" y="551"/>
                    </a:lnTo>
                    <a:lnTo>
                      <a:pt x="515" y="546"/>
                    </a:lnTo>
                    <a:lnTo>
                      <a:pt x="507" y="543"/>
                    </a:lnTo>
                    <a:lnTo>
                      <a:pt x="507" y="552"/>
                    </a:lnTo>
                    <a:lnTo>
                      <a:pt x="507" y="561"/>
                    </a:lnTo>
                    <a:lnTo>
                      <a:pt x="486" y="575"/>
                    </a:lnTo>
                    <a:lnTo>
                      <a:pt x="470" y="586"/>
                    </a:lnTo>
                    <a:lnTo>
                      <a:pt x="461" y="589"/>
                    </a:lnTo>
                    <a:lnTo>
                      <a:pt x="450" y="593"/>
                    </a:lnTo>
                    <a:lnTo>
                      <a:pt x="435" y="596"/>
                    </a:lnTo>
                    <a:lnTo>
                      <a:pt x="416" y="598"/>
                    </a:lnTo>
                    <a:lnTo>
                      <a:pt x="411" y="618"/>
                    </a:lnTo>
                    <a:lnTo>
                      <a:pt x="404" y="634"/>
                    </a:lnTo>
                    <a:lnTo>
                      <a:pt x="397" y="648"/>
                    </a:lnTo>
                    <a:lnTo>
                      <a:pt x="390" y="661"/>
                    </a:lnTo>
                    <a:lnTo>
                      <a:pt x="382" y="674"/>
                    </a:lnTo>
                    <a:lnTo>
                      <a:pt x="375" y="688"/>
                    </a:lnTo>
                    <a:lnTo>
                      <a:pt x="368" y="705"/>
                    </a:lnTo>
                    <a:lnTo>
                      <a:pt x="362" y="725"/>
                    </a:lnTo>
                    <a:lnTo>
                      <a:pt x="353" y="725"/>
                    </a:lnTo>
                    <a:lnTo>
                      <a:pt x="343" y="725"/>
                    </a:lnTo>
                    <a:lnTo>
                      <a:pt x="334" y="725"/>
                    </a:lnTo>
                    <a:lnTo>
                      <a:pt x="325" y="725"/>
                    </a:lnTo>
                    <a:lnTo>
                      <a:pt x="325" y="743"/>
                    </a:lnTo>
                    <a:lnTo>
                      <a:pt x="325" y="761"/>
                    </a:lnTo>
                    <a:lnTo>
                      <a:pt x="325" y="779"/>
                    </a:lnTo>
                    <a:lnTo>
                      <a:pt x="325" y="797"/>
                    </a:lnTo>
                    <a:lnTo>
                      <a:pt x="317" y="797"/>
                    </a:lnTo>
                    <a:lnTo>
                      <a:pt x="307" y="797"/>
                    </a:lnTo>
                    <a:lnTo>
                      <a:pt x="307" y="806"/>
                    </a:lnTo>
                    <a:lnTo>
                      <a:pt x="307" y="817"/>
                    </a:lnTo>
                    <a:lnTo>
                      <a:pt x="293" y="817"/>
                    </a:lnTo>
                    <a:lnTo>
                      <a:pt x="281" y="817"/>
                    </a:lnTo>
                    <a:lnTo>
                      <a:pt x="267" y="817"/>
                    </a:lnTo>
                    <a:lnTo>
                      <a:pt x="254" y="817"/>
                    </a:lnTo>
                    <a:lnTo>
                      <a:pt x="254" y="830"/>
                    </a:lnTo>
                    <a:lnTo>
                      <a:pt x="254" y="844"/>
                    </a:lnTo>
                    <a:lnTo>
                      <a:pt x="254" y="856"/>
                    </a:lnTo>
                    <a:lnTo>
                      <a:pt x="254" y="870"/>
                    </a:lnTo>
                    <a:lnTo>
                      <a:pt x="245" y="870"/>
                    </a:lnTo>
                    <a:lnTo>
                      <a:pt x="235" y="870"/>
                    </a:lnTo>
                    <a:lnTo>
                      <a:pt x="226" y="870"/>
                    </a:lnTo>
                    <a:lnTo>
                      <a:pt x="217" y="870"/>
                    </a:lnTo>
                    <a:lnTo>
                      <a:pt x="216" y="892"/>
                    </a:lnTo>
                    <a:lnTo>
                      <a:pt x="214" y="913"/>
                    </a:lnTo>
                    <a:lnTo>
                      <a:pt x="213" y="932"/>
                    </a:lnTo>
                    <a:lnTo>
                      <a:pt x="211" y="948"/>
                    </a:lnTo>
                    <a:lnTo>
                      <a:pt x="205" y="981"/>
                    </a:lnTo>
                    <a:lnTo>
                      <a:pt x="199" y="1014"/>
                    </a:lnTo>
                    <a:lnTo>
                      <a:pt x="183" y="1017"/>
                    </a:lnTo>
                    <a:lnTo>
                      <a:pt x="168" y="1019"/>
                    </a:lnTo>
                    <a:lnTo>
                      <a:pt x="155" y="1021"/>
                    </a:lnTo>
                    <a:lnTo>
                      <a:pt x="142" y="1025"/>
                    </a:lnTo>
                    <a:lnTo>
                      <a:pt x="119" y="1033"/>
                    </a:lnTo>
                    <a:lnTo>
                      <a:pt x="97" y="1041"/>
                    </a:lnTo>
                    <a:lnTo>
                      <a:pt x="76" y="1050"/>
                    </a:lnTo>
                    <a:lnTo>
                      <a:pt x="54" y="1059"/>
                    </a:lnTo>
                    <a:lnTo>
                      <a:pt x="41" y="1062"/>
                    </a:lnTo>
                    <a:lnTo>
                      <a:pt x="29" y="1066"/>
                    </a:lnTo>
                    <a:lnTo>
                      <a:pt x="15" y="1068"/>
                    </a:lnTo>
                    <a:lnTo>
                      <a:pt x="0" y="1070"/>
                    </a:lnTo>
                    <a:lnTo>
                      <a:pt x="0" y="1083"/>
                    </a:lnTo>
                    <a:lnTo>
                      <a:pt x="0" y="1097"/>
                    </a:lnTo>
                    <a:lnTo>
                      <a:pt x="0" y="1110"/>
                    </a:lnTo>
                    <a:lnTo>
                      <a:pt x="0" y="1124"/>
                    </a:lnTo>
                    <a:lnTo>
                      <a:pt x="9" y="1124"/>
                    </a:lnTo>
                    <a:lnTo>
                      <a:pt x="17" y="1124"/>
                    </a:lnTo>
                    <a:lnTo>
                      <a:pt x="26" y="1124"/>
                    </a:lnTo>
                    <a:lnTo>
                      <a:pt x="36" y="1124"/>
                    </a:lnTo>
                    <a:lnTo>
                      <a:pt x="40" y="1152"/>
                    </a:lnTo>
                    <a:lnTo>
                      <a:pt x="45" y="1178"/>
                    </a:lnTo>
                    <a:lnTo>
                      <a:pt x="49" y="1205"/>
                    </a:lnTo>
                    <a:lnTo>
                      <a:pt x="53" y="1232"/>
                    </a:lnTo>
                    <a:lnTo>
                      <a:pt x="63" y="1232"/>
                    </a:lnTo>
                    <a:lnTo>
                      <a:pt x="72" y="1232"/>
                    </a:lnTo>
                    <a:lnTo>
                      <a:pt x="81" y="1242"/>
                    </a:lnTo>
                    <a:lnTo>
                      <a:pt x="84" y="1245"/>
                    </a:lnTo>
                    <a:lnTo>
                      <a:pt x="89" y="1246"/>
                    </a:lnTo>
                    <a:lnTo>
                      <a:pt x="106" y="1251"/>
                    </a:lnTo>
                    <a:lnTo>
                      <a:pt x="106" y="1261"/>
                    </a:lnTo>
                    <a:lnTo>
                      <a:pt x="106" y="1270"/>
                    </a:lnTo>
                    <a:lnTo>
                      <a:pt x="106" y="1279"/>
                    </a:lnTo>
                    <a:lnTo>
                      <a:pt x="106" y="1289"/>
                    </a:lnTo>
                    <a:lnTo>
                      <a:pt x="116" y="1289"/>
                    </a:lnTo>
                    <a:lnTo>
                      <a:pt x="125" y="1289"/>
                    </a:lnTo>
                    <a:lnTo>
                      <a:pt x="134" y="1289"/>
                    </a:lnTo>
                    <a:lnTo>
                      <a:pt x="145" y="1289"/>
                    </a:lnTo>
                    <a:lnTo>
                      <a:pt x="145" y="1296"/>
                    </a:lnTo>
                    <a:lnTo>
                      <a:pt x="145" y="1305"/>
                    </a:lnTo>
                    <a:lnTo>
                      <a:pt x="145" y="1314"/>
                    </a:lnTo>
                    <a:lnTo>
                      <a:pt x="145" y="1324"/>
                    </a:lnTo>
                    <a:lnTo>
                      <a:pt x="181" y="1332"/>
                    </a:lnTo>
                    <a:lnTo>
                      <a:pt x="217" y="1341"/>
                    </a:lnTo>
                    <a:lnTo>
                      <a:pt x="254" y="1350"/>
                    </a:lnTo>
                    <a:lnTo>
                      <a:pt x="290" y="1360"/>
                    </a:lnTo>
                    <a:lnTo>
                      <a:pt x="288" y="1393"/>
                    </a:lnTo>
                    <a:lnTo>
                      <a:pt x="285" y="1427"/>
                    </a:lnTo>
                    <a:lnTo>
                      <a:pt x="283" y="1461"/>
                    </a:lnTo>
                    <a:lnTo>
                      <a:pt x="281" y="1494"/>
                    </a:lnTo>
                    <a:lnTo>
                      <a:pt x="278" y="1529"/>
                    </a:lnTo>
                    <a:lnTo>
                      <a:pt x="276" y="1563"/>
                    </a:lnTo>
                    <a:lnTo>
                      <a:pt x="274" y="1597"/>
                    </a:lnTo>
                    <a:lnTo>
                      <a:pt x="271" y="1630"/>
                    </a:lnTo>
                    <a:lnTo>
                      <a:pt x="289" y="1640"/>
                    </a:lnTo>
                    <a:lnTo>
                      <a:pt x="307" y="1649"/>
                    </a:lnTo>
                    <a:lnTo>
                      <a:pt x="326" y="1658"/>
                    </a:lnTo>
                    <a:lnTo>
                      <a:pt x="344" y="1667"/>
                    </a:lnTo>
                    <a:lnTo>
                      <a:pt x="347" y="1713"/>
                    </a:lnTo>
                    <a:lnTo>
                      <a:pt x="348" y="1758"/>
                    </a:lnTo>
                    <a:lnTo>
                      <a:pt x="350" y="1803"/>
                    </a:lnTo>
                    <a:lnTo>
                      <a:pt x="353" y="1849"/>
                    </a:lnTo>
                    <a:lnTo>
                      <a:pt x="355" y="1894"/>
                    </a:lnTo>
                    <a:lnTo>
                      <a:pt x="357" y="1941"/>
                    </a:lnTo>
                    <a:lnTo>
                      <a:pt x="360" y="1986"/>
                    </a:lnTo>
                    <a:lnTo>
                      <a:pt x="362" y="2031"/>
                    </a:lnTo>
                    <a:lnTo>
                      <a:pt x="369" y="2036"/>
                    </a:lnTo>
                    <a:lnTo>
                      <a:pt x="375" y="2040"/>
                    </a:lnTo>
                    <a:lnTo>
                      <a:pt x="380" y="2045"/>
                    </a:lnTo>
                    <a:lnTo>
                      <a:pt x="385" y="2051"/>
                    </a:lnTo>
                    <a:lnTo>
                      <a:pt x="393" y="2061"/>
                    </a:lnTo>
                    <a:lnTo>
                      <a:pt x="398" y="2066"/>
                    </a:lnTo>
                    <a:lnTo>
                      <a:pt x="409" y="2072"/>
                    </a:lnTo>
                    <a:lnTo>
                      <a:pt x="420" y="2074"/>
                    </a:lnTo>
                    <a:lnTo>
                      <a:pt x="428" y="2075"/>
                    </a:lnTo>
                    <a:lnTo>
                      <a:pt x="436" y="2075"/>
                    </a:lnTo>
                    <a:lnTo>
                      <a:pt x="448" y="2072"/>
                    </a:lnTo>
                    <a:lnTo>
                      <a:pt x="457" y="2070"/>
                    </a:lnTo>
                    <a:lnTo>
                      <a:pt x="461" y="2068"/>
                    </a:lnTo>
                    <a:lnTo>
                      <a:pt x="464" y="2068"/>
                    </a:lnTo>
                    <a:lnTo>
                      <a:pt x="468" y="2071"/>
                    </a:lnTo>
                    <a:lnTo>
                      <a:pt x="471" y="2075"/>
                    </a:lnTo>
                    <a:lnTo>
                      <a:pt x="474" y="2082"/>
                    </a:lnTo>
                    <a:lnTo>
                      <a:pt x="479" y="2092"/>
                    </a:lnTo>
                    <a:lnTo>
                      <a:pt x="484" y="2106"/>
                    </a:lnTo>
                    <a:lnTo>
                      <a:pt x="488" y="2122"/>
                    </a:lnTo>
                    <a:lnTo>
                      <a:pt x="491" y="2125"/>
                    </a:lnTo>
                    <a:lnTo>
                      <a:pt x="493" y="2130"/>
                    </a:lnTo>
                    <a:lnTo>
                      <a:pt x="494" y="2136"/>
                    </a:lnTo>
                    <a:lnTo>
                      <a:pt x="497" y="2144"/>
                    </a:lnTo>
                    <a:lnTo>
                      <a:pt x="499" y="2161"/>
                    </a:lnTo>
                    <a:lnTo>
                      <a:pt x="500" y="2183"/>
                    </a:lnTo>
                    <a:lnTo>
                      <a:pt x="500" y="2236"/>
                    </a:lnTo>
                    <a:lnTo>
                      <a:pt x="499" y="2297"/>
                    </a:lnTo>
                    <a:lnTo>
                      <a:pt x="497" y="2361"/>
                    </a:lnTo>
                    <a:lnTo>
                      <a:pt x="493" y="2423"/>
                    </a:lnTo>
                    <a:lnTo>
                      <a:pt x="490" y="2479"/>
                    </a:lnTo>
                    <a:lnTo>
                      <a:pt x="488" y="2520"/>
                    </a:lnTo>
                    <a:lnTo>
                      <a:pt x="520" y="2536"/>
                    </a:lnTo>
                    <a:lnTo>
                      <a:pt x="549" y="2551"/>
                    </a:lnTo>
                    <a:lnTo>
                      <a:pt x="563" y="2558"/>
                    </a:lnTo>
                    <a:lnTo>
                      <a:pt x="579" y="2563"/>
                    </a:lnTo>
                    <a:lnTo>
                      <a:pt x="596" y="2569"/>
                    </a:lnTo>
                    <a:lnTo>
                      <a:pt x="616" y="2574"/>
                    </a:lnTo>
                    <a:lnTo>
                      <a:pt x="616" y="2589"/>
                    </a:lnTo>
                    <a:lnTo>
                      <a:pt x="616" y="2603"/>
                    </a:lnTo>
                    <a:lnTo>
                      <a:pt x="616" y="2616"/>
                    </a:lnTo>
                    <a:lnTo>
                      <a:pt x="616" y="2628"/>
                    </a:lnTo>
                    <a:lnTo>
                      <a:pt x="629" y="2628"/>
                    </a:lnTo>
                    <a:lnTo>
                      <a:pt x="643" y="2628"/>
                    </a:lnTo>
                    <a:lnTo>
                      <a:pt x="656" y="2628"/>
                    </a:lnTo>
                    <a:lnTo>
                      <a:pt x="670" y="2628"/>
                    </a:lnTo>
                    <a:lnTo>
                      <a:pt x="670" y="2638"/>
                    </a:lnTo>
                    <a:lnTo>
                      <a:pt x="670" y="2647"/>
                    </a:lnTo>
                    <a:lnTo>
                      <a:pt x="679" y="2647"/>
                    </a:lnTo>
                    <a:lnTo>
                      <a:pt x="689" y="2647"/>
                    </a:lnTo>
                    <a:lnTo>
                      <a:pt x="689" y="2661"/>
                    </a:lnTo>
                    <a:lnTo>
                      <a:pt x="689" y="2674"/>
                    </a:lnTo>
                    <a:lnTo>
                      <a:pt x="689" y="2688"/>
                    </a:lnTo>
                    <a:lnTo>
                      <a:pt x="689" y="2701"/>
                    </a:lnTo>
                    <a:lnTo>
                      <a:pt x="697" y="2701"/>
                    </a:lnTo>
                    <a:lnTo>
                      <a:pt x="707" y="2701"/>
                    </a:lnTo>
                    <a:lnTo>
                      <a:pt x="716" y="2701"/>
                    </a:lnTo>
                    <a:lnTo>
                      <a:pt x="725" y="2701"/>
                    </a:lnTo>
                    <a:lnTo>
                      <a:pt x="728" y="2721"/>
                    </a:lnTo>
                    <a:lnTo>
                      <a:pt x="730" y="2740"/>
                    </a:lnTo>
                    <a:lnTo>
                      <a:pt x="732" y="2757"/>
                    </a:lnTo>
                    <a:lnTo>
                      <a:pt x="737" y="2775"/>
                    </a:lnTo>
                    <a:lnTo>
                      <a:pt x="745" y="2806"/>
                    </a:lnTo>
                    <a:lnTo>
                      <a:pt x="753" y="2836"/>
                    </a:lnTo>
                    <a:lnTo>
                      <a:pt x="761" y="2867"/>
                    </a:lnTo>
                    <a:lnTo>
                      <a:pt x="769" y="2899"/>
                    </a:lnTo>
                    <a:lnTo>
                      <a:pt x="773" y="2915"/>
                    </a:lnTo>
                    <a:lnTo>
                      <a:pt x="775" y="2934"/>
                    </a:lnTo>
                    <a:lnTo>
                      <a:pt x="778" y="2953"/>
                    </a:lnTo>
                    <a:lnTo>
                      <a:pt x="779" y="2974"/>
                    </a:lnTo>
                    <a:lnTo>
                      <a:pt x="797" y="2974"/>
                    </a:lnTo>
                    <a:lnTo>
                      <a:pt x="815" y="2974"/>
                    </a:lnTo>
                    <a:lnTo>
                      <a:pt x="833" y="2974"/>
                    </a:lnTo>
                    <a:lnTo>
                      <a:pt x="852" y="2974"/>
                    </a:lnTo>
                    <a:lnTo>
                      <a:pt x="852" y="2964"/>
                    </a:lnTo>
                    <a:lnTo>
                      <a:pt x="852" y="2956"/>
                    </a:lnTo>
                    <a:lnTo>
                      <a:pt x="868" y="2953"/>
                    </a:lnTo>
                    <a:lnTo>
                      <a:pt x="884" y="2949"/>
                    </a:lnTo>
                    <a:lnTo>
                      <a:pt x="902" y="2948"/>
                    </a:lnTo>
                    <a:lnTo>
                      <a:pt x="918" y="2948"/>
                    </a:lnTo>
                    <a:lnTo>
                      <a:pt x="935" y="2948"/>
                    </a:lnTo>
                    <a:lnTo>
                      <a:pt x="952" y="2949"/>
                    </a:lnTo>
                    <a:lnTo>
                      <a:pt x="969" y="2951"/>
                    </a:lnTo>
                    <a:lnTo>
                      <a:pt x="985" y="2954"/>
                    </a:lnTo>
                    <a:lnTo>
                      <a:pt x="1018" y="2958"/>
                    </a:lnTo>
                    <a:lnTo>
                      <a:pt x="1049" y="2964"/>
                    </a:lnTo>
                    <a:lnTo>
                      <a:pt x="1078" y="2970"/>
                    </a:lnTo>
                    <a:lnTo>
                      <a:pt x="1105" y="2974"/>
                    </a:lnTo>
                    <a:lnTo>
                      <a:pt x="1105" y="2983"/>
                    </a:lnTo>
                    <a:lnTo>
                      <a:pt x="1105" y="2991"/>
                    </a:lnTo>
                    <a:lnTo>
                      <a:pt x="1105" y="3000"/>
                    </a:lnTo>
                    <a:lnTo>
                      <a:pt x="1105" y="3010"/>
                    </a:lnTo>
                    <a:lnTo>
                      <a:pt x="1132" y="3010"/>
                    </a:lnTo>
                    <a:lnTo>
                      <a:pt x="1160" y="3010"/>
                    </a:lnTo>
                    <a:lnTo>
                      <a:pt x="1186" y="3010"/>
                    </a:lnTo>
                    <a:lnTo>
                      <a:pt x="1214" y="3010"/>
                    </a:lnTo>
                    <a:lnTo>
                      <a:pt x="1225" y="3026"/>
                    </a:lnTo>
                    <a:lnTo>
                      <a:pt x="1232" y="3035"/>
                    </a:lnTo>
                    <a:lnTo>
                      <a:pt x="1235" y="3037"/>
                    </a:lnTo>
                    <a:lnTo>
                      <a:pt x="1237" y="3039"/>
                    </a:lnTo>
                    <a:lnTo>
                      <a:pt x="1239" y="3040"/>
                    </a:lnTo>
                    <a:lnTo>
                      <a:pt x="1241" y="3039"/>
                    </a:lnTo>
                    <a:lnTo>
                      <a:pt x="1244" y="3037"/>
                    </a:lnTo>
                    <a:lnTo>
                      <a:pt x="1249" y="3037"/>
                    </a:lnTo>
                    <a:lnTo>
                      <a:pt x="1253" y="3037"/>
                    </a:lnTo>
                    <a:lnTo>
                      <a:pt x="1257" y="3039"/>
                    </a:lnTo>
                    <a:lnTo>
                      <a:pt x="1262" y="3042"/>
                    </a:lnTo>
                    <a:lnTo>
                      <a:pt x="1268" y="3046"/>
                    </a:lnTo>
                    <a:lnTo>
                      <a:pt x="1272" y="3055"/>
                    </a:lnTo>
                    <a:lnTo>
                      <a:pt x="1277" y="3064"/>
                    </a:lnTo>
                    <a:lnTo>
                      <a:pt x="1283" y="3074"/>
                    </a:lnTo>
                    <a:lnTo>
                      <a:pt x="1287" y="3083"/>
                    </a:lnTo>
                    <a:lnTo>
                      <a:pt x="1295" y="3083"/>
                    </a:lnTo>
                    <a:lnTo>
                      <a:pt x="1305" y="3083"/>
                    </a:lnTo>
                    <a:lnTo>
                      <a:pt x="1305" y="3092"/>
                    </a:lnTo>
                    <a:lnTo>
                      <a:pt x="1305" y="3101"/>
                    </a:lnTo>
                    <a:lnTo>
                      <a:pt x="1305" y="3111"/>
                    </a:lnTo>
                    <a:lnTo>
                      <a:pt x="1305" y="3119"/>
                    </a:lnTo>
                    <a:lnTo>
                      <a:pt x="1313" y="3123"/>
                    </a:lnTo>
                    <a:lnTo>
                      <a:pt x="1322" y="3128"/>
                    </a:lnTo>
                    <a:lnTo>
                      <a:pt x="1331" y="3133"/>
                    </a:lnTo>
                    <a:lnTo>
                      <a:pt x="1341" y="3136"/>
                    </a:lnTo>
                    <a:lnTo>
                      <a:pt x="1341" y="3146"/>
                    </a:lnTo>
                    <a:lnTo>
                      <a:pt x="1341" y="3155"/>
                    </a:lnTo>
                    <a:lnTo>
                      <a:pt x="1341" y="3164"/>
                    </a:lnTo>
                    <a:lnTo>
                      <a:pt x="1341" y="3172"/>
                    </a:lnTo>
                    <a:lnTo>
                      <a:pt x="1350" y="3172"/>
                    </a:lnTo>
                    <a:lnTo>
                      <a:pt x="1358" y="3172"/>
                    </a:lnTo>
                    <a:lnTo>
                      <a:pt x="1364" y="3186"/>
                    </a:lnTo>
                    <a:lnTo>
                      <a:pt x="1369" y="3200"/>
                    </a:lnTo>
                    <a:lnTo>
                      <a:pt x="1372" y="3214"/>
                    </a:lnTo>
                    <a:lnTo>
                      <a:pt x="1377" y="3228"/>
                    </a:lnTo>
                    <a:lnTo>
                      <a:pt x="1390" y="3228"/>
                    </a:lnTo>
                    <a:lnTo>
                      <a:pt x="1403" y="3228"/>
                    </a:lnTo>
                    <a:lnTo>
                      <a:pt x="1417" y="3228"/>
                    </a:lnTo>
                    <a:lnTo>
                      <a:pt x="1431" y="3228"/>
                    </a:lnTo>
                    <a:lnTo>
                      <a:pt x="1431" y="3237"/>
                    </a:lnTo>
                    <a:lnTo>
                      <a:pt x="1431" y="3247"/>
                    </a:lnTo>
                    <a:lnTo>
                      <a:pt x="1441" y="3247"/>
                    </a:lnTo>
                    <a:lnTo>
                      <a:pt x="1449" y="3247"/>
                    </a:lnTo>
                    <a:lnTo>
                      <a:pt x="1449" y="3269"/>
                    </a:lnTo>
                    <a:lnTo>
                      <a:pt x="1449" y="3291"/>
                    </a:lnTo>
                    <a:lnTo>
                      <a:pt x="1449" y="3314"/>
                    </a:lnTo>
                    <a:lnTo>
                      <a:pt x="1449" y="3337"/>
                    </a:lnTo>
                    <a:lnTo>
                      <a:pt x="1441" y="3337"/>
                    </a:lnTo>
                    <a:lnTo>
                      <a:pt x="1431" y="3337"/>
                    </a:lnTo>
                    <a:lnTo>
                      <a:pt x="1431" y="3355"/>
                    </a:lnTo>
                    <a:lnTo>
                      <a:pt x="1431" y="3372"/>
                    </a:lnTo>
                    <a:lnTo>
                      <a:pt x="1431" y="3391"/>
                    </a:lnTo>
                    <a:lnTo>
                      <a:pt x="1431" y="3408"/>
                    </a:lnTo>
                    <a:lnTo>
                      <a:pt x="1445" y="3413"/>
                    </a:lnTo>
                    <a:lnTo>
                      <a:pt x="1458" y="3419"/>
                    </a:lnTo>
                    <a:lnTo>
                      <a:pt x="1472" y="3423"/>
                    </a:lnTo>
                    <a:lnTo>
                      <a:pt x="1485" y="3428"/>
                    </a:lnTo>
                    <a:lnTo>
                      <a:pt x="1485" y="3441"/>
                    </a:lnTo>
                    <a:lnTo>
                      <a:pt x="1485" y="3455"/>
                    </a:lnTo>
                    <a:lnTo>
                      <a:pt x="1485" y="3469"/>
                    </a:lnTo>
                    <a:lnTo>
                      <a:pt x="1485" y="3481"/>
                    </a:lnTo>
                    <a:lnTo>
                      <a:pt x="1500" y="3481"/>
                    </a:lnTo>
                    <a:lnTo>
                      <a:pt x="1514" y="3481"/>
                    </a:lnTo>
                    <a:lnTo>
                      <a:pt x="1527" y="3481"/>
                    </a:lnTo>
                    <a:lnTo>
                      <a:pt x="1539" y="3481"/>
                    </a:lnTo>
                    <a:lnTo>
                      <a:pt x="1539" y="3491"/>
                    </a:lnTo>
                    <a:lnTo>
                      <a:pt x="1539" y="3499"/>
                    </a:lnTo>
                    <a:lnTo>
                      <a:pt x="1549" y="3499"/>
                    </a:lnTo>
                    <a:lnTo>
                      <a:pt x="1559" y="3499"/>
                    </a:lnTo>
                    <a:lnTo>
                      <a:pt x="1559" y="3527"/>
                    </a:lnTo>
                    <a:lnTo>
                      <a:pt x="1559" y="3553"/>
                    </a:lnTo>
                    <a:lnTo>
                      <a:pt x="1559" y="3581"/>
                    </a:lnTo>
                    <a:lnTo>
                      <a:pt x="1559" y="3608"/>
                    </a:lnTo>
                    <a:lnTo>
                      <a:pt x="1568" y="3613"/>
                    </a:lnTo>
                    <a:lnTo>
                      <a:pt x="1577" y="3617"/>
                    </a:lnTo>
                    <a:lnTo>
                      <a:pt x="1586" y="3622"/>
                    </a:lnTo>
                    <a:lnTo>
                      <a:pt x="1595" y="3625"/>
                    </a:lnTo>
                    <a:lnTo>
                      <a:pt x="1595" y="3641"/>
                    </a:lnTo>
                    <a:lnTo>
                      <a:pt x="1595" y="3655"/>
                    </a:lnTo>
                    <a:lnTo>
                      <a:pt x="1595" y="3668"/>
                    </a:lnTo>
                    <a:lnTo>
                      <a:pt x="1595" y="3682"/>
                    </a:lnTo>
                    <a:lnTo>
                      <a:pt x="1603" y="3682"/>
                    </a:lnTo>
                    <a:lnTo>
                      <a:pt x="1613" y="3682"/>
                    </a:lnTo>
                    <a:lnTo>
                      <a:pt x="1613" y="3695"/>
                    </a:lnTo>
                    <a:lnTo>
                      <a:pt x="1613" y="3708"/>
                    </a:lnTo>
                    <a:lnTo>
                      <a:pt x="1613" y="3722"/>
                    </a:lnTo>
                    <a:lnTo>
                      <a:pt x="1613" y="3736"/>
                    </a:lnTo>
                    <a:lnTo>
                      <a:pt x="1625" y="3745"/>
                    </a:lnTo>
                    <a:lnTo>
                      <a:pt x="1639" y="3754"/>
                    </a:lnTo>
                    <a:lnTo>
                      <a:pt x="1653" y="3764"/>
                    </a:lnTo>
                    <a:lnTo>
                      <a:pt x="1667" y="3773"/>
                    </a:lnTo>
                    <a:lnTo>
                      <a:pt x="1667" y="3781"/>
                    </a:lnTo>
                    <a:lnTo>
                      <a:pt x="1667" y="3789"/>
                    </a:lnTo>
                    <a:lnTo>
                      <a:pt x="1667" y="3799"/>
                    </a:lnTo>
                    <a:lnTo>
                      <a:pt x="1667" y="3808"/>
                    </a:lnTo>
                    <a:lnTo>
                      <a:pt x="1675" y="3813"/>
                    </a:lnTo>
                    <a:lnTo>
                      <a:pt x="1685" y="3816"/>
                    </a:lnTo>
                    <a:lnTo>
                      <a:pt x="1694" y="3821"/>
                    </a:lnTo>
                    <a:lnTo>
                      <a:pt x="1703" y="3826"/>
                    </a:lnTo>
                    <a:lnTo>
                      <a:pt x="1703" y="3835"/>
                    </a:lnTo>
                    <a:lnTo>
                      <a:pt x="1703" y="3844"/>
                    </a:lnTo>
                    <a:lnTo>
                      <a:pt x="1717" y="3849"/>
                    </a:lnTo>
                    <a:lnTo>
                      <a:pt x="1730" y="3853"/>
                    </a:lnTo>
                    <a:lnTo>
                      <a:pt x="1744" y="3858"/>
                    </a:lnTo>
                    <a:lnTo>
                      <a:pt x="1756" y="3863"/>
                    </a:lnTo>
                    <a:lnTo>
                      <a:pt x="1756" y="3903"/>
                    </a:lnTo>
                    <a:lnTo>
                      <a:pt x="1756" y="3944"/>
                    </a:lnTo>
                    <a:lnTo>
                      <a:pt x="1756" y="3985"/>
                    </a:lnTo>
                    <a:lnTo>
                      <a:pt x="1756" y="4024"/>
                    </a:lnTo>
                    <a:lnTo>
                      <a:pt x="1748" y="4024"/>
                    </a:lnTo>
                    <a:lnTo>
                      <a:pt x="1739" y="4024"/>
                    </a:lnTo>
                    <a:lnTo>
                      <a:pt x="1744" y="4033"/>
                    </a:lnTo>
                    <a:lnTo>
                      <a:pt x="1748" y="4043"/>
                    </a:lnTo>
                    <a:lnTo>
                      <a:pt x="1752" y="4052"/>
                    </a:lnTo>
                    <a:lnTo>
                      <a:pt x="1756" y="4061"/>
                    </a:lnTo>
                    <a:lnTo>
                      <a:pt x="1765" y="4067"/>
                    </a:lnTo>
                    <a:lnTo>
                      <a:pt x="1772" y="4072"/>
                    </a:lnTo>
                    <a:lnTo>
                      <a:pt x="1776" y="4076"/>
                    </a:lnTo>
                    <a:lnTo>
                      <a:pt x="1780" y="4082"/>
                    </a:lnTo>
                    <a:lnTo>
                      <a:pt x="1787" y="4091"/>
                    </a:lnTo>
                    <a:lnTo>
                      <a:pt x="1794" y="4097"/>
                    </a:lnTo>
                    <a:lnTo>
                      <a:pt x="1803" y="4097"/>
                    </a:lnTo>
                    <a:lnTo>
                      <a:pt x="1812" y="4097"/>
                    </a:lnTo>
                    <a:lnTo>
                      <a:pt x="1820" y="4097"/>
                    </a:lnTo>
                    <a:lnTo>
                      <a:pt x="1830" y="4097"/>
                    </a:lnTo>
                    <a:lnTo>
                      <a:pt x="1835" y="4107"/>
                    </a:lnTo>
                    <a:lnTo>
                      <a:pt x="1839" y="4116"/>
                    </a:lnTo>
                    <a:lnTo>
                      <a:pt x="1844" y="4125"/>
                    </a:lnTo>
                    <a:lnTo>
                      <a:pt x="1847" y="4136"/>
                    </a:lnTo>
                    <a:lnTo>
                      <a:pt x="1854" y="4133"/>
                    </a:lnTo>
                    <a:lnTo>
                      <a:pt x="1858" y="4132"/>
                    </a:lnTo>
                    <a:lnTo>
                      <a:pt x="1858" y="4129"/>
                    </a:lnTo>
                    <a:lnTo>
                      <a:pt x="1858" y="4126"/>
                    </a:lnTo>
                    <a:lnTo>
                      <a:pt x="1856" y="4124"/>
                    </a:lnTo>
                    <a:lnTo>
                      <a:pt x="1856" y="4120"/>
                    </a:lnTo>
                    <a:lnTo>
                      <a:pt x="1860" y="4119"/>
                    </a:lnTo>
                    <a:lnTo>
                      <a:pt x="1867" y="4118"/>
                    </a:lnTo>
                    <a:lnTo>
                      <a:pt x="1903" y="4118"/>
                    </a:lnTo>
                    <a:lnTo>
                      <a:pt x="1939" y="4118"/>
                    </a:lnTo>
                    <a:lnTo>
                      <a:pt x="1975" y="4118"/>
                    </a:lnTo>
                    <a:lnTo>
                      <a:pt x="2011" y="4118"/>
                    </a:lnTo>
                    <a:lnTo>
                      <a:pt x="2011" y="4125"/>
                    </a:lnTo>
                    <a:lnTo>
                      <a:pt x="2011" y="4136"/>
                    </a:lnTo>
                    <a:lnTo>
                      <a:pt x="2021" y="4144"/>
                    </a:lnTo>
                    <a:lnTo>
                      <a:pt x="2024" y="4147"/>
                    </a:lnTo>
                    <a:lnTo>
                      <a:pt x="2025" y="4153"/>
                    </a:lnTo>
                    <a:lnTo>
                      <a:pt x="2031" y="4172"/>
                    </a:lnTo>
                    <a:lnTo>
                      <a:pt x="2040" y="4172"/>
                    </a:lnTo>
                    <a:lnTo>
                      <a:pt x="2048" y="4172"/>
                    </a:lnTo>
                    <a:lnTo>
                      <a:pt x="2057" y="4172"/>
                    </a:lnTo>
                    <a:lnTo>
                      <a:pt x="2065" y="4172"/>
                    </a:lnTo>
                    <a:lnTo>
                      <a:pt x="2065" y="4181"/>
                    </a:lnTo>
                    <a:lnTo>
                      <a:pt x="2065" y="4190"/>
                    </a:lnTo>
                    <a:lnTo>
                      <a:pt x="2065" y="4198"/>
                    </a:lnTo>
                    <a:lnTo>
                      <a:pt x="2065" y="4208"/>
                    </a:lnTo>
                    <a:lnTo>
                      <a:pt x="2076" y="4210"/>
                    </a:lnTo>
                    <a:lnTo>
                      <a:pt x="2086" y="4213"/>
                    </a:lnTo>
                    <a:lnTo>
                      <a:pt x="2096" y="4218"/>
                    </a:lnTo>
                    <a:lnTo>
                      <a:pt x="2105" y="4223"/>
                    </a:lnTo>
                    <a:lnTo>
                      <a:pt x="2113" y="4227"/>
                    </a:lnTo>
                    <a:lnTo>
                      <a:pt x="2121" y="4232"/>
                    </a:lnTo>
                    <a:lnTo>
                      <a:pt x="2128" y="4238"/>
                    </a:lnTo>
                    <a:lnTo>
                      <a:pt x="2135" y="4244"/>
                    </a:lnTo>
                    <a:lnTo>
                      <a:pt x="2148" y="4258"/>
                    </a:lnTo>
                    <a:lnTo>
                      <a:pt x="2158" y="4272"/>
                    </a:lnTo>
                    <a:lnTo>
                      <a:pt x="2169" y="4287"/>
                    </a:lnTo>
                    <a:lnTo>
                      <a:pt x="2177" y="4303"/>
                    </a:lnTo>
                    <a:lnTo>
                      <a:pt x="2193" y="4337"/>
                    </a:lnTo>
                    <a:lnTo>
                      <a:pt x="2209" y="4373"/>
                    </a:lnTo>
                    <a:lnTo>
                      <a:pt x="2218" y="4390"/>
                    </a:lnTo>
                    <a:lnTo>
                      <a:pt x="2227" y="4409"/>
                    </a:lnTo>
                    <a:lnTo>
                      <a:pt x="2236" y="4426"/>
                    </a:lnTo>
                    <a:lnTo>
                      <a:pt x="2248" y="4442"/>
                    </a:lnTo>
                    <a:lnTo>
                      <a:pt x="2265" y="4456"/>
                    </a:lnTo>
                    <a:lnTo>
                      <a:pt x="2284" y="4470"/>
                    </a:lnTo>
                    <a:lnTo>
                      <a:pt x="2301" y="4484"/>
                    </a:lnTo>
                    <a:lnTo>
                      <a:pt x="2319" y="4497"/>
                    </a:lnTo>
                    <a:lnTo>
                      <a:pt x="2319" y="4520"/>
                    </a:lnTo>
                    <a:lnTo>
                      <a:pt x="2319" y="4542"/>
                    </a:lnTo>
                    <a:lnTo>
                      <a:pt x="2319" y="4564"/>
                    </a:lnTo>
                    <a:lnTo>
                      <a:pt x="2319" y="4586"/>
                    </a:lnTo>
                    <a:lnTo>
                      <a:pt x="2310" y="4586"/>
                    </a:lnTo>
                    <a:lnTo>
                      <a:pt x="2301" y="4586"/>
                    </a:lnTo>
                    <a:lnTo>
                      <a:pt x="2301" y="4597"/>
                    </a:lnTo>
                    <a:lnTo>
                      <a:pt x="2301" y="4607"/>
                    </a:lnTo>
                    <a:lnTo>
                      <a:pt x="2310" y="4607"/>
                    </a:lnTo>
                    <a:lnTo>
                      <a:pt x="2319" y="4607"/>
                    </a:lnTo>
                    <a:lnTo>
                      <a:pt x="2319" y="4625"/>
                    </a:lnTo>
                    <a:lnTo>
                      <a:pt x="2319" y="4642"/>
                    </a:lnTo>
                    <a:lnTo>
                      <a:pt x="2319" y="4661"/>
                    </a:lnTo>
                    <a:lnTo>
                      <a:pt x="2319" y="4678"/>
                    </a:lnTo>
                    <a:lnTo>
                      <a:pt x="2310" y="4678"/>
                    </a:lnTo>
                    <a:lnTo>
                      <a:pt x="2301" y="4678"/>
                    </a:lnTo>
                    <a:lnTo>
                      <a:pt x="2306" y="4691"/>
                    </a:lnTo>
                    <a:lnTo>
                      <a:pt x="2310" y="4705"/>
                    </a:lnTo>
                    <a:lnTo>
                      <a:pt x="2315" y="4719"/>
                    </a:lnTo>
                    <a:lnTo>
                      <a:pt x="2319" y="4734"/>
                    </a:lnTo>
                    <a:lnTo>
                      <a:pt x="2321" y="4758"/>
                    </a:lnTo>
                    <a:lnTo>
                      <a:pt x="2320" y="4778"/>
                    </a:lnTo>
                    <a:lnTo>
                      <a:pt x="2319" y="4786"/>
                    </a:lnTo>
                    <a:lnTo>
                      <a:pt x="2315" y="4793"/>
                    </a:lnTo>
                    <a:lnTo>
                      <a:pt x="2309" y="4799"/>
                    </a:lnTo>
                    <a:lnTo>
                      <a:pt x="2301" y="4805"/>
                    </a:lnTo>
                    <a:lnTo>
                      <a:pt x="2301" y="4814"/>
                    </a:lnTo>
                    <a:lnTo>
                      <a:pt x="2301" y="4823"/>
                    </a:lnTo>
                    <a:lnTo>
                      <a:pt x="2310" y="4823"/>
                    </a:lnTo>
                    <a:lnTo>
                      <a:pt x="2319" y="4823"/>
                    </a:lnTo>
                    <a:lnTo>
                      <a:pt x="2332" y="4837"/>
                    </a:lnTo>
                    <a:lnTo>
                      <a:pt x="2346" y="4851"/>
                    </a:lnTo>
                    <a:lnTo>
                      <a:pt x="2362" y="4863"/>
                    </a:lnTo>
                    <a:lnTo>
                      <a:pt x="2375" y="4875"/>
                    </a:lnTo>
                    <a:lnTo>
                      <a:pt x="2391" y="4887"/>
                    </a:lnTo>
                    <a:lnTo>
                      <a:pt x="2403" y="4900"/>
                    </a:lnTo>
                    <a:lnTo>
                      <a:pt x="2410" y="4907"/>
                    </a:lnTo>
                    <a:lnTo>
                      <a:pt x="2416" y="4915"/>
                    </a:lnTo>
                    <a:lnTo>
                      <a:pt x="2423" y="4923"/>
                    </a:lnTo>
                    <a:lnTo>
                      <a:pt x="2428" y="4932"/>
                    </a:lnTo>
                    <a:lnTo>
                      <a:pt x="2437" y="4932"/>
                    </a:lnTo>
                    <a:lnTo>
                      <a:pt x="2445" y="4932"/>
                    </a:lnTo>
                    <a:lnTo>
                      <a:pt x="2451" y="4919"/>
                    </a:lnTo>
                    <a:lnTo>
                      <a:pt x="2456" y="4905"/>
                    </a:lnTo>
                    <a:lnTo>
                      <a:pt x="2460" y="4891"/>
                    </a:lnTo>
                    <a:lnTo>
                      <a:pt x="2465" y="4878"/>
                    </a:lnTo>
                    <a:lnTo>
                      <a:pt x="2479" y="4878"/>
                    </a:lnTo>
                    <a:lnTo>
                      <a:pt x="2492" y="4878"/>
                    </a:lnTo>
                    <a:lnTo>
                      <a:pt x="2506" y="4878"/>
                    </a:lnTo>
                    <a:lnTo>
                      <a:pt x="2519" y="4878"/>
                    </a:lnTo>
                    <a:lnTo>
                      <a:pt x="2519" y="4870"/>
                    </a:lnTo>
                    <a:lnTo>
                      <a:pt x="2519" y="4861"/>
                    </a:lnTo>
                    <a:lnTo>
                      <a:pt x="2529" y="4857"/>
                    </a:lnTo>
                    <a:lnTo>
                      <a:pt x="2538" y="4854"/>
                    </a:lnTo>
                    <a:lnTo>
                      <a:pt x="2547" y="4851"/>
                    </a:lnTo>
                    <a:lnTo>
                      <a:pt x="2557" y="4849"/>
                    </a:lnTo>
                    <a:lnTo>
                      <a:pt x="2575" y="4846"/>
                    </a:lnTo>
                    <a:lnTo>
                      <a:pt x="2593" y="4841"/>
                    </a:lnTo>
                    <a:lnTo>
                      <a:pt x="2594" y="4821"/>
                    </a:lnTo>
                    <a:lnTo>
                      <a:pt x="2596" y="4801"/>
                    </a:lnTo>
                    <a:lnTo>
                      <a:pt x="2600" y="4783"/>
                    </a:lnTo>
                    <a:lnTo>
                      <a:pt x="2604" y="4765"/>
                    </a:lnTo>
                    <a:lnTo>
                      <a:pt x="2609" y="4748"/>
                    </a:lnTo>
                    <a:lnTo>
                      <a:pt x="2615" y="4731"/>
                    </a:lnTo>
                    <a:lnTo>
                      <a:pt x="2622" y="4714"/>
                    </a:lnTo>
                    <a:lnTo>
                      <a:pt x="2630" y="4699"/>
                    </a:lnTo>
                    <a:lnTo>
                      <a:pt x="2638" y="4684"/>
                    </a:lnTo>
                    <a:lnTo>
                      <a:pt x="2647" y="4670"/>
                    </a:lnTo>
                    <a:lnTo>
                      <a:pt x="2656" y="4657"/>
                    </a:lnTo>
                    <a:lnTo>
                      <a:pt x="2668" y="4646"/>
                    </a:lnTo>
                    <a:lnTo>
                      <a:pt x="2679" y="4634"/>
                    </a:lnTo>
                    <a:lnTo>
                      <a:pt x="2691" y="4625"/>
                    </a:lnTo>
                    <a:lnTo>
                      <a:pt x="2703" y="4615"/>
                    </a:lnTo>
                    <a:lnTo>
                      <a:pt x="2717" y="4607"/>
                    </a:lnTo>
                    <a:lnTo>
                      <a:pt x="2727" y="4599"/>
                    </a:lnTo>
                    <a:lnTo>
                      <a:pt x="2738" y="4595"/>
                    </a:lnTo>
                    <a:lnTo>
                      <a:pt x="2746" y="4591"/>
                    </a:lnTo>
                    <a:lnTo>
                      <a:pt x="2754" y="4591"/>
                    </a:lnTo>
                    <a:lnTo>
                      <a:pt x="2769" y="4593"/>
                    </a:lnTo>
                    <a:lnTo>
                      <a:pt x="2782" y="4596"/>
                    </a:lnTo>
                    <a:lnTo>
                      <a:pt x="2788" y="4596"/>
                    </a:lnTo>
                    <a:lnTo>
                      <a:pt x="2793" y="4596"/>
                    </a:lnTo>
                    <a:lnTo>
                      <a:pt x="2799" y="4592"/>
                    </a:lnTo>
                    <a:lnTo>
                      <a:pt x="2804" y="4588"/>
                    </a:lnTo>
                    <a:lnTo>
                      <a:pt x="2810" y="4579"/>
                    </a:lnTo>
                    <a:lnTo>
                      <a:pt x="2816" y="4568"/>
                    </a:lnTo>
                    <a:lnTo>
                      <a:pt x="2821" y="4553"/>
                    </a:lnTo>
                    <a:lnTo>
                      <a:pt x="2827" y="4533"/>
                    </a:lnTo>
                    <a:lnTo>
                      <a:pt x="2818" y="4533"/>
                    </a:lnTo>
                    <a:lnTo>
                      <a:pt x="2810" y="4533"/>
                    </a:lnTo>
                    <a:lnTo>
                      <a:pt x="2810" y="4514"/>
                    </a:lnTo>
                    <a:lnTo>
                      <a:pt x="2810" y="4497"/>
                    </a:lnTo>
                    <a:lnTo>
                      <a:pt x="2810" y="4478"/>
                    </a:lnTo>
                    <a:lnTo>
                      <a:pt x="2810" y="4460"/>
                    </a:lnTo>
                    <a:lnTo>
                      <a:pt x="2800" y="4460"/>
                    </a:lnTo>
                    <a:lnTo>
                      <a:pt x="2790" y="4460"/>
                    </a:lnTo>
                    <a:lnTo>
                      <a:pt x="2787" y="4433"/>
                    </a:lnTo>
                    <a:lnTo>
                      <a:pt x="2782" y="4406"/>
                    </a:lnTo>
                    <a:lnTo>
                      <a:pt x="2777" y="4380"/>
                    </a:lnTo>
                    <a:lnTo>
                      <a:pt x="2773" y="4352"/>
                    </a:lnTo>
                    <a:lnTo>
                      <a:pt x="2787" y="4352"/>
                    </a:lnTo>
                    <a:lnTo>
                      <a:pt x="2800" y="4352"/>
                    </a:lnTo>
                    <a:lnTo>
                      <a:pt x="2814" y="4352"/>
                    </a:lnTo>
                    <a:lnTo>
                      <a:pt x="2827" y="4352"/>
                    </a:lnTo>
                    <a:lnTo>
                      <a:pt x="2827" y="4342"/>
                    </a:lnTo>
                    <a:lnTo>
                      <a:pt x="2827" y="4334"/>
                    </a:lnTo>
                    <a:lnTo>
                      <a:pt x="2823" y="4328"/>
                    </a:lnTo>
                    <a:lnTo>
                      <a:pt x="2820" y="4321"/>
                    </a:lnTo>
                    <a:lnTo>
                      <a:pt x="2818" y="4313"/>
                    </a:lnTo>
                    <a:lnTo>
                      <a:pt x="2816" y="4305"/>
                    </a:lnTo>
                    <a:lnTo>
                      <a:pt x="2814" y="4287"/>
                    </a:lnTo>
                    <a:lnTo>
                      <a:pt x="2817" y="4267"/>
                    </a:lnTo>
                    <a:lnTo>
                      <a:pt x="2823" y="4222"/>
                    </a:lnTo>
                    <a:lnTo>
                      <a:pt x="2827" y="4172"/>
                    </a:lnTo>
                    <a:lnTo>
                      <a:pt x="2855" y="4172"/>
                    </a:lnTo>
                    <a:lnTo>
                      <a:pt x="2882" y="4172"/>
                    </a:lnTo>
                    <a:lnTo>
                      <a:pt x="2908" y="4172"/>
                    </a:lnTo>
                    <a:lnTo>
                      <a:pt x="2934" y="4172"/>
                    </a:lnTo>
                    <a:lnTo>
                      <a:pt x="2934" y="4181"/>
                    </a:lnTo>
                    <a:lnTo>
                      <a:pt x="2934" y="4190"/>
                    </a:lnTo>
                    <a:lnTo>
                      <a:pt x="2934" y="4198"/>
                    </a:lnTo>
                    <a:lnTo>
                      <a:pt x="2934" y="4208"/>
                    </a:lnTo>
                    <a:lnTo>
                      <a:pt x="2958" y="4203"/>
                    </a:lnTo>
                    <a:lnTo>
                      <a:pt x="2980" y="4198"/>
                    </a:lnTo>
                    <a:lnTo>
                      <a:pt x="3004" y="4194"/>
                    </a:lnTo>
                    <a:lnTo>
                      <a:pt x="3027" y="4189"/>
                    </a:lnTo>
                    <a:lnTo>
                      <a:pt x="3027" y="4180"/>
                    </a:lnTo>
                    <a:lnTo>
                      <a:pt x="3027" y="4170"/>
                    </a:lnTo>
                    <a:lnTo>
                      <a:pt x="3027" y="4161"/>
                    </a:lnTo>
                    <a:lnTo>
                      <a:pt x="3027" y="4153"/>
                    </a:lnTo>
                    <a:lnTo>
                      <a:pt x="3052" y="4148"/>
                    </a:lnTo>
                    <a:lnTo>
                      <a:pt x="3080" y="4144"/>
                    </a:lnTo>
                    <a:lnTo>
                      <a:pt x="3107" y="4139"/>
                    </a:lnTo>
                    <a:lnTo>
                      <a:pt x="3135" y="4136"/>
                    </a:lnTo>
                    <a:lnTo>
                      <a:pt x="3135" y="4116"/>
                    </a:lnTo>
                    <a:lnTo>
                      <a:pt x="3135" y="4098"/>
                    </a:lnTo>
                    <a:lnTo>
                      <a:pt x="3135" y="4080"/>
                    </a:lnTo>
                    <a:lnTo>
                      <a:pt x="3135" y="4061"/>
                    </a:lnTo>
                    <a:lnTo>
                      <a:pt x="3153" y="4050"/>
                    </a:lnTo>
                    <a:lnTo>
                      <a:pt x="3167" y="4041"/>
                    </a:lnTo>
                    <a:lnTo>
                      <a:pt x="3174" y="4037"/>
                    </a:lnTo>
                    <a:lnTo>
                      <a:pt x="3183" y="4033"/>
                    </a:lnTo>
                    <a:lnTo>
                      <a:pt x="3193" y="4029"/>
                    </a:lnTo>
                    <a:lnTo>
                      <a:pt x="3208" y="4024"/>
                    </a:lnTo>
                    <a:lnTo>
                      <a:pt x="3208" y="4016"/>
                    </a:lnTo>
                    <a:lnTo>
                      <a:pt x="3208" y="4008"/>
                    </a:lnTo>
                    <a:lnTo>
                      <a:pt x="3208" y="3998"/>
                    </a:lnTo>
                    <a:lnTo>
                      <a:pt x="3208" y="3989"/>
                    </a:lnTo>
                    <a:lnTo>
                      <a:pt x="3199" y="3989"/>
                    </a:lnTo>
                    <a:lnTo>
                      <a:pt x="3189" y="3989"/>
                    </a:lnTo>
                    <a:lnTo>
                      <a:pt x="3180" y="3989"/>
                    </a:lnTo>
                    <a:lnTo>
                      <a:pt x="3172" y="3989"/>
                    </a:lnTo>
                    <a:lnTo>
                      <a:pt x="3166" y="3958"/>
                    </a:lnTo>
                    <a:lnTo>
                      <a:pt x="3162" y="3926"/>
                    </a:lnTo>
                    <a:lnTo>
                      <a:pt x="3157" y="3894"/>
                    </a:lnTo>
                    <a:lnTo>
                      <a:pt x="3152" y="3863"/>
                    </a:lnTo>
                    <a:lnTo>
                      <a:pt x="3172" y="3851"/>
                    </a:lnTo>
                    <a:lnTo>
                      <a:pt x="3185" y="3842"/>
                    </a:lnTo>
                    <a:lnTo>
                      <a:pt x="3192" y="3838"/>
                    </a:lnTo>
                    <a:lnTo>
                      <a:pt x="3200" y="3833"/>
                    </a:lnTo>
                    <a:lnTo>
                      <a:pt x="3212" y="3830"/>
                    </a:lnTo>
                    <a:lnTo>
                      <a:pt x="3225" y="3826"/>
                    </a:lnTo>
                    <a:lnTo>
                      <a:pt x="3225" y="3803"/>
                    </a:lnTo>
                    <a:lnTo>
                      <a:pt x="3225" y="3781"/>
                    </a:lnTo>
                    <a:lnTo>
                      <a:pt x="3225" y="3758"/>
                    </a:lnTo>
                    <a:lnTo>
                      <a:pt x="3225" y="3735"/>
                    </a:lnTo>
                    <a:lnTo>
                      <a:pt x="3225" y="3713"/>
                    </a:lnTo>
                    <a:lnTo>
                      <a:pt x="3225" y="3691"/>
                    </a:lnTo>
                    <a:lnTo>
                      <a:pt x="3225" y="3668"/>
                    </a:lnTo>
                    <a:lnTo>
                      <a:pt x="3225" y="3646"/>
                    </a:lnTo>
                    <a:lnTo>
                      <a:pt x="3244" y="3646"/>
                    </a:lnTo>
                    <a:lnTo>
                      <a:pt x="3263" y="3646"/>
                    </a:lnTo>
                    <a:lnTo>
                      <a:pt x="3280" y="3646"/>
                    </a:lnTo>
                    <a:lnTo>
                      <a:pt x="3299" y="3646"/>
                    </a:lnTo>
                    <a:lnTo>
                      <a:pt x="3303" y="3618"/>
                    </a:lnTo>
                    <a:lnTo>
                      <a:pt x="3307" y="3591"/>
                    </a:lnTo>
                    <a:lnTo>
                      <a:pt x="3311" y="3563"/>
                    </a:lnTo>
                    <a:lnTo>
                      <a:pt x="3316" y="3535"/>
                    </a:lnTo>
                    <a:lnTo>
                      <a:pt x="3335" y="3524"/>
                    </a:lnTo>
                    <a:lnTo>
                      <a:pt x="3349" y="3515"/>
                    </a:lnTo>
                    <a:lnTo>
                      <a:pt x="3356" y="3512"/>
                    </a:lnTo>
                    <a:lnTo>
                      <a:pt x="3364" y="3507"/>
                    </a:lnTo>
                    <a:lnTo>
                      <a:pt x="3374" y="3503"/>
                    </a:lnTo>
                    <a:lnTo>
                      <a:pt x="3388" y="3499"/>
                    </a:lnTo>
                    <a:lnTo>
                      <a:pt x="3388" y="3491"/>
                    </a:lnTo>
                    <a:lnTo>
                      <a:pt x="3388" y="3481"/>
                    </a:lnTo>
                    <a:lnTo>
                      <a:pt x="3402" y="3481"/>
                    </a:lnTo>
                    <a:lnTo>
                      <a:pt x="3416" y="3481"/>
                    </a:lnTo>
                    <a:lnTo>
                      <a:pt x="3430" y="3481"/>
                    </a:lnTo>
                    <a:lnTo>
                      <a:pt x="3443" y="3481"/>
                    </a:lnTo>
                    <a:lnTo>
                      <a:pt x="3446" y="3467"/>
                    </a:lnTo>
                    <a:lnTo>
                      <a:pt x="3450" y="3453"/>
                    </a:lnTo>
                    <a:lnTo>
                      <a:pt x="3454" y="3442"/>
                    </a:lnTo>
                    <a:lnTo>
                      <a:pt x="3458" y="3431"/>
                    </a:lnTo>
                    <a:lnTo>
                      <a:pt x="3468" y="3412"/>
                    </a:lnTo>
                    <a:lnTo>
                      <a:pt x="3477" y="3394"/>
                    </a:lnTo>
                    <a:lnTo>
                      <a:pt x="3489" y="3378"/>
                    </a:lnTo>
                    <a:lnTo>
                      <a:pt x="3498" y="3361"/>
                    </a:lnTo>
                    <a:lnTo>
                      <a:pt x="3504" y="3351"/>
                    </a:lnTo>
                    <a:lnTo>
                      <a:pt x="3509" y="3342"/>
                    </a:lnTo>
                    <a:lnTo>
                      <a:pt x="3512" y="3330"/>
                    </a:lnTo>
                    <a:lnTo>
                      <a:pt x="3517" y="3319"/>
                    </a:lnTo>
                    <a:lnTo>
                      <a:pt x="3508" y="3319"/>
                    </a:lnTo>
                    <a:lnTo>
                      <a:pt x="3498" y="3319"/>
                    </a:lnTo>
                    <a:lnTo>
                      <a:pt x="3489" y="3319"/>
                    </a:lnTo>
                    <a:lnTo>
                      <a:pt x="3480" y="3319"/>
                    </a:lnTo>
                    <a:lnTo>
                      <a:pt x="3477" y="3287"/>
                    </a:lnTo>
                    <a:lnTo>
                      <a:pt x="3474" y="3256"/>
                    </a:lnTo>
                    <a:lnTo>
                      <a:pt x="3469" y="3226"/>
                    </a:lnTo>
                    <a:lnTo>
                      <a:pt x="3466" y="3194"/>
                    </a:lnTo>
                    <a:lnTo>
                      <a:pt x="3464" y="3179"/>
                    </a:lnTo>
                    <a:lnTo>
                      <a:pt x="3464" y="3165"/>
                    </a:lnTo>
                    <a:lnTo>
                      <a:pt x="3464" y="3150"/>
                    </a:lnTo>
                    <a:lnTo>
                      <a:pt x="3464" y="3136"/>
                    </a:lnTo>
                    <a:lnTo>
                      <a:pt x="3466" y="3122"/>
                    </a:lnTo>
                    <a:lnTo>
                      <a:pt x="3469" y="3108"/>
                    </a:lnTo>
                    <a:lnTo>
                      <a:pt x="3473" y="3096"/>
                    </a:lnTo>
                    <a:lnTo>
                      <a:pt x="3480" y="3083"/>
                    </a:lnTo>
                    <a:lnTo>
                      <a:pt x="3493" y="3074"/>
                    </a:lnTo>
                    <a:lnTo>
                      <a:pt x="3507" y="3064"/>
                    </a:lnTo>
                    <a:lnTo>
                      <a:pt x="3520" y="3055"/>
                    </a:lnTo>
                    <a:lnTo>
                      <a:pt x="3534" y="3046"/>
                    </a:lnTo>
                    <a:lnTo>
                      <a:pt x="3532" y="3021"/>
                    </a:lnTo>
                    <a:lnTo>
                      <a:pt x="3530" y="2997"/>
                    </a:lnTo>
                    <a:lnTo>
                      <a:pt x="3527" y="2971"/>
                    </a:lnTo>
                    <a:lnTo>
                      <a:pt x="3525" y="2947"/>
                    </a:lnTo>
                    <a:lnTo>
                      <a:pt x="3523" y="2921"/>
                    </a:lnTo>
                    <a:lnTo>
                      <a:pt x="3520" y="2897"/>
                    </a:lnTo>
                    <a:lnTo>
                      <a:pt x="3518" y="2871"/>
                    </a:lnTo>
                    <a:lnTo>
                      <a:pt x="3517" y="2847"/>
                    </a:lnTo>
                    <a:lnTo>
                      <a:pt x="3507" y="2847"/>
                    </a:lnTo>
                    <a:lnTo>
                      <a:pt x="3497" y="2847"/>
                    </a:lnTo>
                    <a:lnTo>
                      <a:pt x="3502" y="2806"/>
                    </a:lnTo>
                    <a:lnTo>
                      <a:pt x="3507" y="2766"/>
                    </a:lnTo>
                    <a:lnTo>
                      <a:pt x="3511" y="2725"/>
                    </a:lnTo>
                    <a:lnTo>
                      <a:pt x="3517" y="2683"/>
                    </a:lnTo>
                    <a:lnTo>
                      <a:pt x="3532" y="2680"/>
                    </a:lnTo>
                    <a:lnTo>
                      <a:pt x="3544" y="2676"/>
                    </a:lnTo>
                    <a:lnTo>
                      <a:pt x="3552" y="2674"/>
                    </a:lnTo>
                    <a:lnTo>
                      <a:pt x="3556" y="2670"/>
                    </a:lnTo>
                    <a:lnTo>
                      <a:pt x="3560" y="2664"/>
                    </a:lnTo>
                    <a:lnTo>
                      <a:pt x="3563" y="2656"/>
                    </a:lnTo>
                    <a:lnTo>
                      <a:pt x="3566" y="2645"/>
                    </a:lnTo>
                    <a:lnTo>
                      <a:pt x="3570" y="2628"/>
                    </a:lnTo>
                    <a:lnTo>
                      <a:pt x="3580" y="2628"/>
                    </a:lnTo>
                    <a:lnTo>
                      <a:pt x="3588" y="2628"/>
                    </a:lnTo>
                    <a:lnTo>
                      <a:pt x="3583" y="2616"/>
                    </a:lnTo>
                    <a:lnTo>
                      <a:pt x="3580" y="2603"/>
                    </a:lnTo>
                    <a:lnTo>
                      <a:pt x="3575" y="2589"/>
                    </a:lnTo>
                    <a:lnTo>
                      <a:pt x="3570" y="2574"/>
                    </a:lnTo>
                    <a:lnTo>
                      <a:pt x="3552" y="2574"/>
                    </a:lnTo>
                    <a:lnTo>
                      <a:pt x="3533" y="2574"/>
                    </a:lnTo>
                    <a:lnTo>
                      <a:pt x="3515" y="2574"/>
                    </a:lnTo>
                    <a:lnTo>
                      <a:pt x="3497" y="2574"/>
                    </a:lnTo>
                    <a:lnTo>
                      <a:pt x="3500" y="2551"/>
                    </a:lnTo>
                    <a:lnTo>
                      <a:pt x="3503" y="2529"/>
                    </a:lnTo>
                    <a:lnTo>
                      <a:pt x="3508" y="2508"/>
                    </a:lnTo>
                    <a:lnTo>
                      <a:pt x="3512" y="2487"/>
                    </a:lnTo>
                    <a:lnTo>
                      <a:pt x="3524" y="2447"/>
                    </a:lnTo>
                    <a:lnTo>
                      <a:pt x="3536" y="2410"/>
                    </a:lnTo>
                    <a:lnTo>
                      <a:pt x="3547" y="2373"/>
                    </a:lnTo>
                    <a:lnTo>
                      <a:pt x="3558" y="2334"/>
                    </a:lnTo>
                    <a:lnTo>
                      <a:pt x="3562" y="2314"/>
                    </a:lnTo>
                    <a:lnTo>
                      <a:pt x="3566" y="2294"/>
                    </a:lnTo>
                    <a:lnTo>
                      <a:pt x="3568" y="2272"/>
                    </a:lnTo>
                    <a:lnTo>
                      <a:pt x="3570" y="2250"/>
                    </a:lnTo>
                    <a:lnTo>
                      <a:pt x="3547" y="2236"/>
                    </a:lnTo>
                    <a:lnTo>
                      <a:pt x="3525" y="2222"/>
                    </a:lnTo>
                    <a:lnTo>
                      <a:pt x="3502" y="2208"/>
                    </a:lnTo>
                    <a:lnTo>
                      <a:pt x="3480" y="2194"/>
                    </a:lnTo>
                    <a:lnTo>
                      <a:pt x="3457" y="2180"/>
                    </a:lnTo>
                    <a:lnTo>
                      <a:pt x="3435" y="2167"/>
                    </a:lnTo>
                    <a:lnTo>
                      <a:pt x="3411" y="2153"/>
                    </a:lnTo>
                    <a:lnTo>
                      <a:pt x="3388" y="2139"/>
                    </a:lnTo>
                    <a:lnTo>
                      <a:pt x="3388" y="2121"/>
                    </a:lnTo>
                    <a:lnTo>
                      <a:pt x="3388" y="2102"/>
                    </a:lnTo>
                    <a:lnTo>
                      <a:pt x="3388" y="2085"/>
                    </a:lnTo>
                    <a:lnTo>
                      <a:pt x="3388" y="2066"/>
                    </a:lnTo>
                    <a:lnTo>
                      <a:pt x="3402" y="2066"/>
                    </a:lnTo>
                    <a:lnTo>
                      <a:pt x="3416" y="2066"/>
                    </a:lnTo>
                    <a:lnTo>
                      <a:pt x="3430" y="2066"/>
                    </a:lnTo>
                    <a:lnTo>
                      <a:pt x="3443" y="2066"/>
                    </a:lnTo>
                    <a:lnTo>
                      <a:pt x="3443" y="2058"/>
                    </a:lnTo>
                    <a:lnTo>
                      <a:pt x="3443" y="2049"/>
                    </a:lnTo>
                    <a:lnTo>
                      <a:pt x="3437" y="2042"/>
                    </a:lnTo>
                    <a:lnTo>
                      <a:pt x="3432" y="2032"/>
                    </a:lnTo>
                    <a:lnTo>
                      <a:pt x="3426" y="2023"/>
                    </a:lnTo>
                    <a:lnTo>
                      <a:pt x="3423" y="2013"/>
                    </a:lnTo>
                    <a:lnTo>
                      <a:pt x="3419" y="2001"/>
                    </a:lnTo>
                    <a:lnTo>
                      <a:pt x="3416" y="1988"/>
                    </a:lnTo>
                    <a:lnTo>
                      <a:pt x="3414" y="1975"/>
                    </a:lnTo>
                    <a:lnTo>
                      <a:pt x="3411" y="1963"/>
                    </a:lnTo>
                    <a:lnTo>
                      <a:pt x="3409" y="1935"/>
                    </a:lnTo>
                    <a:lnTo>
                      <a:pt x="3407" y="1906"/>
                    </a:lnTo>
                    <a:lnTo>
                      <a:pt x="3405" y="1877"/>
                    </a:lnTo>
                    <a:lnTo>
                      <a:pt x="3405" y="1849"/>
                    </a:lnTo>
                    <a:lnTo>
                      <a:pt x="3425" y="1837"/>
                    </a:lnTo>
                    <a:lnTo>
                      <a:pt x="3439" y="1829"/>
                    </a:lnTo>
                    <a:lnTo>
                      <a:pt x="3446" y="1824"/>
                    </a:lnTo>
                    <a:lnTo>
                      <a:pt x="3454" y="1821"/>
                    </a:lnTo>
                    <a:lnTo>
                      <a:pt x="3465" y="1817"/>
                    </a:lnTo>
                    <a:lnTo>
                      <a:pt x="3480" y="1814"/>
                    </a:lnTo>
                    <a:lnTo>
                      <a:pt x="3483" y="1798"/>
                    </a:lnTo>
                    <a:lnTo>
                      <a:pt x="3486" y="1785"/>
                    </a:lnTo>
                    <a:lnTo>
                      <a:pt x="3489" y="1777"/>
                    </a:lnTo>
                    <a:lnTo>
                      <a:pt x="3493" y="1772"/>
                    </a:lnTo>
                    <a:lnTo>
                      <a:pt x="3498" y="1767"/>
                    </a:lnTo>
                    <a:lnTo>
                      <a:pt x="3507" y="1765"/>
                    </a:lnTo>
                    <a:lnTo>
                      <a:pt x="3518" y="1762"/>
                    </a:lnTo>
                    <a:lnTo>
                      <a:pt x="3534" y="1757"/>
                    </a:lnTo>
                    <a:lnTo>
                      <a:pt x="3545" y="1749"/>
                    </a:lnTo>
                    <a:lnTo>
                      <a:pt x="3560" y="1740"/>
                    </a:lnTo>
                    <a:lnTo>
                      <a:pt x="3577" y="1731"/>
                    </a:lnTo>
                    <a:lnTo>
                      <a:pt x="3597" y="1723"/>
                    </a:lnTo>
                    <a:lnTo>
                      <a:pt x="3617" y="1717"/>
                    </a:lnTo>
                    <a:lnTo>
                      <a:pt x="3639" y="1712"/>
                    </a:lnTo>
                    <a:lnTo>
                      <a:pt x="3660" y="1707"/>
                    </a:lnTo>
                    <a:lnTo>
                      <a:pt x="3680" y="1704"/>
                    </a:lnTo>
                    <a:lnTo>
                      <a:pt x="3683" y="1717"/>
                    </a:lnTo>
                    <a:lnTo>
                      <a:pt x="3688" y="1731"/>
                    </a:lnTo>
                    <a:lnTo>
                      <a:pt x="3692" y="1744"/>
                    </a:lnTo>
                    <a:lnTo>
                      <a:pt x="3697" y="1757"/>
                    </a:lnTo>
                    <a:lnTo>
                      <a:pt x="3706" y="1757"/>
                    </a:lnTo>
                    <a:lnTo>
                      <a:pt x="3714" y="1757"/>
                    </a:lnTo>
                    <a:lnTo>
                      <a:pt x="3714" y="1749"/>
                    </a:lnTo>
                    <a:lnTo>
                      <a:pt x="3714" y="1740"/>
                    </a:lnTo>
                    <a:lnTo>
                      <a:pt x="3714" y="1731"/>
                    </a:lnTo>
                    <a:lnTo>
                      <a:pt x="3714" y="1722"/>
                    </a:lnTo>
                    <a:lnTo>
                      <a:pt x="3734" y="1712"/>
                    </a:lnTo>
                    <a:lnTo>
                      <a:pt x="3747" y="1702"/>
                    </a:lnTo>
                    <a:lnTo>
                      <a:pt x="3754" y="1698"/>
                    </a:lnTo>
                    <a:lnTo>
                      <a:pt x="3763" y="1694"/>
                    </a:lnTo>
                    <a:lnTo>
                      <a:pt x="3774" y="1691"/>
                    </a:lnTo>
                    <a:lnTo>
                      <a:pt x="3788" y="1686"/>
                    </a:lnTo>
                    <a:lnTo>
                      <a:pt x="3788" y="1677"/>
                    </a:lnTo>
                    <a:lnTo>
                      <a:pt x="3788" y="1667"/>
                    </a:lnTo>
                    <a:lnTo>
                      <a:pt x="3778" y="1667"/>
                    </a:lnTo>
                    <a:lnTo>
                      <a:pt x="3769" y="1667"/>
                    </a:lnTo>
                    <a:lnTo>
                      <a:pt x="3760" y="1667"/>
                    </a:lnTo>
                    <a:lnTo>
                      <a:pt x="3750" y="1667"/>
                    </a:lnTo>
                    <a:lnTo>
                      <a:pt x="3750" y="1649"/>
                    </a:lnTo>
                    <a:lnTo>
                      <a:pt x="3750" y="1630"/>
                    </a:lnTo>
                    <a:lnTo>
                      <a:pt x="3750" y="1613"/>
                    </a:lnTo>
                    <a:lnTo>
                      <a:pt x="3750" y="1595"/>
                    </a:lnTo>
                    <a:lnTo>
                      <a:pt x="3769" y="1586"/>
                    </a:lnTo>
                    <a:lnTo>
                      <a:pt x="3788" y="1578"/>
                    </a:lnTo>
                    <a:lnTo>
                      <a:pt x="3806" y="1569"/>
                    </a:lnTo>
                    <a:lnTo>
                      <a:pt x="3824" y="1559"/>
                    </a:lnTo>
                    <a:lnTo>
                      <a:pt x="3820" y="1547"/>
                    </a:lnTo>
                    <a:lnTo>
                      <a:pt x="3815" y="1533"/>
                    </a:lnTo>
                    <a:lnTo>
                      <a:pt x="3813" y="1519"/>
                    </a:lnTo>
                    <a:lnTo>
                      <a:pt x="3811" y="1504"/>
                    </a:lnTo>
                    <a:lnTo>
                      <a:pt x="3807" y="1471"/>
                    </a:lnTo>
                    <a:lnTo>
                      <a:pt x="3805" y="1433"/>
                    </a:lnTo>
                    <a:lnTo>
                      <a:pt x="3819" y="1427"/>
                    </a:lnTo>
                    <a:lnTo>
                      <a:pt x="3833" y="1422"/>
                    </a:lnTo>
                    <a:lnTo>
                      <a:pt x="3846" y="1418"/>
                    </a:lnTo>
                    <a:lnTo>
                      <a:pt x="3860" y="1413"/>
                    </a:lnTo>
                    <a:lnTo>
                      <a:pt x="3856" y="1403"/>
                    </a:lnTo>
                    <a:lnTo>
                      <a:pt x="3854" y="1392"/>
                    </a:lnTo>
                    <a:lnTo>
                      <a:pt x="3851" y="1383"/>
                    </a:lnTo>
                    <a:lnTo>
                      <a:pt x="3850" y="1374"/>
                    </a:lnTo>
                    <a:lnTo>
                      <a:pt x="3849" y="1356"/>
                    </a:lnTo>
                    <a:lnTo>
                      <a:pt x="3850" y="1337"/>
                    </a:lnTo>
                    <a:lnTo>
                      <a:pt x="3855" y="1299"/>
                    </a:lnTo>
                    <a:lnTo>
                      <a:pt x="3860" y="1251"/>
                    </a:lnTo>
                    <a:lnTo>
                      <a:pt x="3869" y="1251"/>
                    </a:lnTo>
                    <a:lnTo>
                      <a:pt x="3878" y="1251"/>
                    </a:lnTo>
                    <a:lnTo>
                      <a:pt x="3887" y="1251"/>
                    </a:lnTo>
                    <a:lnTo>
                      <a:pt x="3898" y="1251"/>
                    </a:lnTo>
                    <a:lnTo>
                      <a:pt x="3898" y="1233"/>
                    </a:lnTo>
                    <a:lnTo>
                      <a:pt x="3898" y="1214"/>
                    </a:lnTo>
                    <a:lnTo>
                      <a:pt x="3898" y="1196"/>
                    </a:lnTo>
                    <a:lnTo>
                      <a:pt x="3898" y="1177"/>
                    </a:lnTo>
                    <a:lnTo>
                      <a:pt x="3906" y="1171"/>
                    </a:lnTo>
                    <a:lnTo>
                      <a:pt x="3907" y="1171"/>
                    </a:lnTo>
                    <a:lnTo>
                      <a:pt x="3908" y="1170"/>
                    </a:lnTo>
                    <a:lnTo>
                      <a:pt x="3914" y="1161"/>
                    </a:lnTo>
                    <a:lnTo>
                      <a:pt x="3928" y="1161"/>
                    </a:lnTo>
                    <a:lnTo>
                      <a:pt x="3942" y="1161"/>
                    </a:lnTo>
                    <a:lnTo>
                      <a:pt x="3955" y="1161"/>
                    </a:lnTo>
                    <a:lnTo>
                      <a:pt x="3969" y="1161"/>
                    </a:lnTo>
                    <a:lnTo>
                      <a:pt x="3968" y="1129"/>
                    </a:lnTo>
                    <a:lnTo>
                      <a:pt x="3965" y="1100"/>
                    </a:lnTo>
                    <a:lnTo>
                      <a:pt x="3962" y="1075"/>
                    </a:lnTo>
                    <a:lnTo>
                      <a:pt x="3958" y="1050"/>
                    </a:lnTo>
                    <a:lnTo>
                      <a:pt x="3957" y="1039"/>
                    </a:lnTo>
                    <a:lnTo>
                      <a:pt x="3956" y="1027"/>
                    </a:lnTo>
                    <a:lnTo>
                      <a:pt x="3956" y="1017"/>
                    </a:lnTo>
                    <a:lnTo>
                      <a:pt x="3956" y="1005"/>
                    </a:lnTo>
                    <a:lnTo>
                      <a:pt x="3957" y="995"/>
                    </a:lnTo>
                    <a:lnTo>
                      <a:pt x="3959" y="983"/>
                    </a:lnTo>
                    <a:lnTo>
                      <a:pt x="3963" y="973"/>
                    </a:lnTo>
                    <a:lnTo>
                      <a:pt x="3969" y="961"/>
                    </a:lnTo>
                    <a:lnTo>
                      <a:pt x="3959" y="961"/>
                    </a:lnTo>
                    <a:lnTo>
                      <a:pt x="3951" y="961"/>
                    </a:lnTo>
                    <a:lnTo>
                      <a:pt x="3943" y="953"/>
                    </a:lnTo>
                    <a:lnTo>
                      <a:pt x="3935" y="945"/>
                    </a:lnTo>
                    <a:lnTo>
                      <a:pt x="3926" y="938"/>
                    </a:lnTo>
                    <a:lnTo>
                      <a:pt x="3916" y="931"/>
                    </a:lnTo>
                    <a:lnTo>
                      <a:pt x="3897" y="919"/>
                    </a:lnTo>
                    <a:lnTo>
                      <a:pt x="3877" y="906"/>
                    </a:lnTo>
                    <a:lnTo>
                      <a:pt x="3877" y="897"/>
                    </a:lnTo>
                    <a:lnTo>
                      <a:pt x="3877" y="888"/>
                    </a:lnTo>
                    <a:lnTo>
                      <a:pt x="3856" y="888"/>
                    </a:lnTo>
                    <a:lnTo>
                      <a:pt x="3833" y="888"/>
                    </a:lnTo>
                    <a:lnTo>
                      <a:pt x="3811" y="888"/>
                    </a:lnTo>
                    <a:lnTo>
                      <a:pt x="3788" y="888"/>
                    </a:lnTo>
                    <a:lnTo>
                      <a:pt x="3788" y="878"/>
                    </a:lnTo>
                    <a:lnTo>
                      <a:pt x="3788" y="870"/>
                    </a:lnTo>
                    <a:lnTo>
                      <a:pt x="3779" y="870"/>
                    </a:lnTo>
                    <a:lnTo>
                      <a:pt x="3770" y="870"/>
                    </a:lnTo>
                    <a:lnTo>
                      <a:pt x="3772" y="837"/>
                    </a:lnTo>
                    <a:lnTo>
                      <a:pt x="3775" y="815"/>
                    </a:lnTo>
                    <a:lnTo>
                      <a:pt x="3776" y="802"/>
                    </a:lnTo>
                    <a:lnTo>
                      <a:pt x="3776" y="794"/>
                    </a:lnTo>
                    <a:lnTo>
                      <a:pt x="3775" y="787"/>
                    </a:lnTo>
                    <a:lnTo>
                      <a:pt x="3770" y="779"/>
                    </a:lnTo>
                    <a:lnTo>
                      <a:pt x="3762" y="766"/>
                    </a:lnTo>
                    <a:lnTo>
                      <a:pt x="3750" y="743"/>
                    </a:lnTo>
                    <a:lnTo>
                      <a:pt x="3728" y="747"/>
                    </a:lnTo>
                    <a:lnTo>
                      <a:pt x="3706" y="752"/>
                    </a:lnTo>
                    <a:lnTo>
                      <a:pt x="3683" y="756"/>
                    </a:lnTo>
                    <a:lnTo>
                      <a:pt x="3661" y="760"/>
                    </a:lnTo>
                    <a:lnTo>
                      <a:pt x="3661" y="747"/>
                    </a:lnTo>
                    <a:lnTo>
                      <a:pt x="3661" y="734"/>
                    </a:lnTo>
                    <a:lnTo>
                      <a:pt x="3661" y="720"/>
                    </a:lnTo>
                    <a:lnTo>
                      <a:pt x="3661" y="705"/>
                    </a:lnTo>
                    <a:lnTo>
                      <a:pt x="3652" y="705"/>
                    </a:lnTo>
                    <a:lnTo>
                      <a:pt x="3644" y="705"/>
                    </a:lnTo>
                    <a:lnTo>
                      <a:pt x="3634" y="696"/>
                    </a:lnTo>
                    <a:lnTo>
                      <a:pt x="3631" y="694"/>
                    </a:lnTo>
                    <a:lnTo>
                      <a:pt x="3625" y="693"/>
                    </a:lnTo>
                    <a:lnTo>
                      <a:pt x="3606" y="688"/>
                    </a:lnTo>
                    <a:lnTo>
                      <a:pt x="3597" y="661"/>
                    </a:lnTo>
                    <a:lnTo>
                      <a:pt x="3588" y="634"/>
                    </a:lnTo>
                    <a:lnTo>
                      <a:pt x="3580" y="607"/>
                    </a:lnTo>
                    <a:lnTo>
                      <a:pt x="3570" y="579"/>
                    </a:lnTo>
                    <a:lnTo>
                      <a:pt x="3553" y="585"/>
                    </a:lnTo>
                    <a:lnTo>
                      <a:pt x="3537" y="590"/>
                    </a:lnTo>
                    <a:lnTo>
                      <a:pt x="3523" y="594"/>
                    </a:lnTo>
                    <a:lnTo>
                      <a:pt x="3509" y="596"/>
                    </a:lnTo>
                    <a:lnTo>
                      <a:pt x="3496" y="597"/>
                    </a:lnTo>
                    <a:lnTo>
                      <a:pt x="3484" y="598"/>
                    </a:lnTo>
                    <a:lnTo>
                      <a:pt x="3473" y="597"/>
                    </a:lnTo>
                    <a:lnTo>
                      <a:pt x="3462" y="596"/>
                    </a:lnTo>
                    <a:lnTo>
                      <a:pt x="3451" y="594"/>
                    </a:lnTo>
                    <a:lnTo>
                      <a:pt x="3440" y="591"/>
                    </a:lnTo>
                    <a:lnTo>
                      <a:pt x="3430" y="587"/>
                    </a:lnTo>
                    <a:lnTo>
                      <a:pt x="3419" y="583"/>
                    </a:lnTo>
                    <a:lnTo>
                      <a:pt x="3396" y="573"/>
                    </a:lnTo>
                    <a:lnTo>
                      <a:pt x="3369" y="561"/>
                    </a:lnTo>
                    <a:lnTo>
                      <a:pt x="3357" y="561"/>
                    </a:lnTo>
                    <a:lnTo>
                      <a:pt x="3344" y="561"/>
                    </a:lnTo>
                    <a:lnTo>
                      <a:pt x="3330" y="561"/>
                    </a:lnTo>
                    <a:lnTo>
                      <a:pt x="3316" y="561"/>
                    </a:lnTo>
                    <a:lnTo>
                      <a:pt x="3316" y="552"/>
                    </a:lnTo>
                    <a:lnTo>
                      <a:pt x="3316" y="543"/>
                    </a:lnTo>
                    <a:lnTo>
                      <a:pt x="3299" y="526"/>
                    </a:lnTo>
                    <a:lnTo>
                      <a:pt x="3288" y="512"/>
                    </a:lnTo>
                    <a:lnTo>
                      <a:pt x="3280" y="501"/>
                    </a:lnTo>
                    <a:lnTo>
                      <a:pt x="3272" y="493"/>
                    </a:lnTo>
                    <a:lnTo>
                      <a:pt x="3267" y="488"/>
                    </a:lnTo>
                    <a:lnTo>
                      <a:pt x="3261" y="486"/>
                    </a:lnTo>
                    <a:lnTo>
                      <a:pt x="3255" y="482"/>
                    </a:lnTo>
                    <a:lnTo>
                      <a:pt x="3246" y="480"/>
                    </a:lnTo>
                    <a:lnTo>
                      <a:pt x="3223" y="475"/>
                    </a:lnTo>
                    <a:lnTo>
                      <a:pt x="3189" y="472"/>
                    </a:lnTo>
                    <a:lnTo>
                      <a:pt x="3184" y="453"/>
                    </a:lnTo>
                    <a:lnTo>
                      <a:pt x="3179" y="439"/>
                    </a:lnTo>
                    <a:lnTo>
                      <a:pt x="3174" y="429"/>
                    </a:lnTo>
                    <a:lnTo>
                      <a:pt x="3170" y="420"/>
                    </a:lnTo>
                    <a:lnTo>
                      <a:pt x="3165" y="411"/>
                    </a:lnTo>
                    <a:lnTo>
                      <a:pt x="3160" y="400"/>
                    </a:lnTo>
                    <a:lnTo>
                      <a:pt x="3156" y="383"/>
                    </a:lnTo>
                    <a:lnTo>
                      <a:pt x="3152" y="361"/>
                    </a:lnTo>
                    <a:lnTo>
                      <a:pt x="3140" y="361"/>
                    </a:lnTo>
                    <a:lnTo>
                      <a:pt x="3126" y="361"/>
                    </a:lnTo>
                    <a:lnTo>
                      <a:pt x="3113" y="361"/>
                    </a:lnTo>
                    <a:lnTo>
                      <a:pt x="3099" y="361"/>
                    </a:lnTo>
                    <a:lnTo>
                      <a:pt x="3094" y="352"/>
                    </a:lnTo>
                    <a:lnTo>
                      <a:pt x="3090" y="343"/>
                    </a:lnTo>
                    <a:lnTo>
                      <a:pt x="3085" y="335"/>
                    </a:lnTo>
                    <a:lnTo>
                      <a:pt x="3081" y="325"/>
                    </a:lnTo>
                    <a:lnTo>
                      <a:pt x="3072" y="323"/>
                    </a:lnTo>
                    <a:lnTo>
                      <a:pt x="3064" y="323"/>
                    </a:lnTo>
                    <a:lnTo>
                      <a:pt x="3058" y="323"/>
                    </a:lnTo>
                    <a:lnTo>
                      <a:pt x="3052" y="324"/>
                    </a:lnTo>
                    <a:lnTo>
                      <a:pt x="3048" y="327"/>
                    </a:lnTo>
                    <a:lnTo>
                      <a:pt x="3044" y="330"/>
                    </a:lnTo>
                    <a:lnTo>
                      <a:pt x="3041" y="332"/>
                    </a:lnTo>
                    <a:lnTo>
                      <a:pt x="3039" y="336"/>
                    </a:lnTo>
                    <a:lnTo>
                      <a:pt x="3035" y="344"/>
                    </a:lnTo>
                    <a:lnTo>
                      <a:pt x="3033" y="351"/>
                    </a:lnTo>
                    <a:lnTo>
                      <a:pt x="3032" y="354"/>
                    </a:lnTo>
                    <a:lnTo>
                      <a:pt x="3030" y="358"/>
                    </a:lnTo>
                    <a:lnTo>
                      <a:pt x="3028" y="359"/>
                    </a:lnTo>
                    <a:lnTo>
                      <a:pt x="3027" y="361"/>
                    </a:lnTo>
                    <a:lnTo>
                      <a:pt x="3004" y="361"/>
                    </a:lnTo>
                    <a:lnTo>
                      <a:pt x="2980" y="361"/>
                    </a:lnTo>
                    <a:lnTo>
                      <a:pt x="2958" y="361"/>
                    </a:lnTo>
                    <a:lnTo>
                      <a:pt x="2934" y="361"/>
                    </a:lnTo>
                    <a:lnTo>
                      <a:pt x="2934" y="352"/>
                    </a:lnTo>
                    <a:lnTo>
                      <a:pt x="2934" y="343"/>
                    </a:lnTo>
                    <a:lnTo>
                      <a:pt x="2934" y="335"/>
                    </a:lnTo>
                    <a:lnTo>
                      <a:pt x="2934" y="325"/>
                    </a:lnTo>
                    <a:lnTo>
                      <a:pt x="2918" y="331"/>
                    </a:lnTo>
                    <a:lnTo>
                      <a:pt x="2905" y="336"/>
                    </a:lnTo>
                    <a:lnTo>
                      <a:pt x="2889" y="339"/>
                    </a:lnTo>
                    <a:lnTo>
                      <a:pt x="2863" y="344"/>
                    </a:lnTo>
                    <a:lnTo>
                      <a:pt x="2864" y="320"/>
                    </a:lnTo>
                    <a:lnTo>
                      <a:pt x="2865" y="300"/>
                    </a:lnTo>
                    <a:lnTo>
                      <a:pt x="2868" y="284"/>
                    </a:lnTo>
                    <a:lnTo>
                      <a:pt x="2871" y="271"/>
                    </a:lnTo>
                    <a:lnTo>
                      <a:pt x="2875" y="260"/>
                    </a:lnTo>
                    <a:lnTo>
                      <a:pt x="2879" y="251"/>
                    </a:lnTo>
                    <a:lnTo>
                      <a:pt x="2884" y="244"/>
                    </a:lnTo>
                    <a:lnTo>
                      <a:pt x="2890" y="237"/>
                    </a:lnTo>
                    <a:lnTo>
                      <a:pt x="2900" y="225"/>
                    </a:lnTo>
                    <a:lnTo>
                      <a:pt x="2912" y="212"/>
                    </a:lnTo>
                    <a:lnTo>
                      <a:pt x="2918" y="203"/>
                    </a:lnTo>
                    <a:lnTo>
                      <a:pt x="2924" y="192"/>
                    </a:lnTo>
                    <a:lnTo>
                      <a:pt x="2929" y="179"/>
                    </a:lnTo>
                    <a:lnTo>
                      <a:pt x="2934" y="163"/>
                    </a:lnTo>
                    <a:lnTo>
                      <a:pt x="2943" y="163"/>
                    </a:lnTo>
                    <a:lnTo>
                      <a:pt x="2953" y="163"/>
                    </a:lnTo>
                    <a:lnTo>
                      <a:pt x="2962" y="163"/>
                    </a:lnTo>
                    <a:lnTo>
                      <a:pt x="2971" y="163"/>
                    </a:lnTo>
                    <a:lnTo>
                      <a:pt x="2971" y="153"/>
                    </a:lnTo>
                    <a:lnTo>
                      <a:pt x="2971" y="144"/>
                    </a:lnTo>
                    <a:lnTo>
                      <a:pt x="2931" y="135"/>
                    </a:lnTo>
                    <a:lnTo>
                      <a:pt x="2890" y="126"/>
                    </a:lnTo>
                    <a:lnTo>
                      <a:pt x="2850" y="116"/>
                    </a:lnTo>
                    <a:lnTo>
                      <a:pt x="2810" y="107"/>
                    </a:lnTo>
                    <a:lnTo>
                      <a:pt x="2810" y="94"/>
                    </a:lnTo>
                    <a:lnTo>
                      <a:pt x="2810" y="80"/>
                    </a:lnTo>
                    <a:lnTo>
                      <a:pt x="2810" y="67"/>
                    </a:lnTo>
                    <a:lnTo>
                      <a:pt x="2810" y="53"/>
                    </a:lnTo>
                    <a:lnTo>
                      <a:pt x="2787" y="58"/>
                    </a:lnTo>
                    <a:lnTo>
                      <a:pt x="2763" y="63"/>
                    </a:lnTo>
                    <a:lnTo>
                      <a:pt x="2740" y="67"/>
                    </a:lnTo>
                    <a:lnTo>
                      <a:pt x="2717" y="72"/>
                    </a:lnTo>
                    <a:lnTo>
                      <a:pt x="2715" y="65"/>
                    </a:lnTo>
                    <a:lnTo>
                      <a:pt x="2712" y="63"/>
                    </a:lnTo>
                    <a:lnTo>
                      <a:pt x="2711" y="62"/>
                    </a:lnTo>
                    <a:lnTo>
                      <a:pt x="2710" y="63"/>
                    </a:lnTo>
                    <a:lnTo>
                      <a:pt x="2708" y="63"/>
                    </a:lnTo>
                    <a:lnTo>
                      <a:pt x="2706" y="63"/>
                    </a:lnTo>
                    <a:lnTo>
                      <a:pt x="2704" y="59"/>
                    </a:lnTo>
                    <a:lnTo>
                      <a:pt x="2701" y="53"/>
                    </a:lnTo>
                    <a:lnTo>
                      <a:pt x="2701" y="41"/>
                    </a:lnTo>
                    <a:lnTo>
                      <a:pt x="2701" y="27"/>
                    </a:lnTo>
                    <a:lnTo>
                      <a:pt x="2701" y="13"/>
                    </a:lnTo>
                    <a:lnTo>
                      <a:pt x="2701" y="0"/>
                    </a:lnTo>
                    <a:lnTo>
                      <a:pt x="2691" y="0"/>
                    </a:lnTo>
                    <a:lnTo>
                      <a:pt x="2683" y="0"/>
                    </a:lnTo>
                    <a:lnTo>
                      <a:pt x="2674" y="9"/>
                    </a:lnTo>
                    <a:lnTo>
                      <a:pt x="2670" y="12"/>
                    </a:lnTo>
                    <a:lnTo>
                      <a:pt x="2665" y="13"/>
                    </a:lnTo>
                    <a:lnTo>
                      <a:pt x="2646" y="17"/>
                    </a:lnTo>
                    <a:lnTo>
                      <a:pt x="2653" y="35"/>
                    </a:lnTo>
                    <a:lnTo>
                      <a:pt x="2658" y="53"/>
                    </a:lnTo>
                    <a:lnTo>
                      <a:pt x="2661" y="70"/>
                    </a:lnTo>
                    <a:lnTo>
                      <a:pt x="2662" y="86"/>
                    </a:lnTo>
                    <a:lnTo>
                      <a:pt x="2662" y="102"/>
                    </a:lnTo>
                    <a:lnTo>
                      <a:pt x="2660" y="117"/>
                    </a:lnTo>
                    <a:lnTo>
                      <a:pt x="2656" y="131"/>
                    </a:lnTo>
                    <a:lnTo>
                      <a:pt x="2651" y="144"/>
                    </a:lnTo>
                    <a:lnTo>
                      <a:pt x="2643" y="156"/>
                    </a:lnTo>
                    <a:lnTo>
                      <a:pt x="2633" y="166"/>
                    </a:lnTo>
                    <a:lnTo>
                      <a:pt x="2622" y="175"/>
                    </a:lnTo>
                    <a:lnTo>
                      <a:pt x="2609" y="184"/>
                    </a:lnTo>
                    <a:lnTo>
                      <a:pt x="2594" y="189"/>
                    </a:lnTo>
                    <a:lnTo>
                      <a:pt x="2576" y="194"/>
                    </a:lnTo>
                    <a:lnTo>
                      <a:pt x="2558" y="198"/>
                    </a:lnTo>
                    <a:lnTo>
                      <a:pt x="2537" y="199"/>
                    </a:lnTo>
                    <a:lnTo>
                      <a:pt x="2537" y="208"/>
                    </a:lnTo>
                    <a:lnTo>
                      <a:pt x="2537" y="216"/>
                    </a:lnTo>
                    <a:lnTo>
                      <a:pt x="2523" y="216"/>
                    </a:lnTo>
                    <a:lnTo>
                      <a:pt x="2510" y="216"/>
                    </a:lnTo>
                    <a:lnTo>
                      <a:pt x="2496" y="216"/>
                    </a:lnTo>
                    <a:lnTo>
                      <a:pt x="2482" y="216"/>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4" name="Freeform 15">
                <a:extLst>
                  <a:ext uri="{FF2B5EF4-FFF2-40B4-BE49-F238E27FC236}">
                    <a16:creationId xmlns:a16="http://schemas.microsoft.com/office/drawing/2014/main" id="{106D3617-AB8D-4CB9-BF5E-CBDBEC3D4C03}"/>
                  </a:ext>
                </a:extLst>
              </p:cNvPr>
              <p:cNvSpPr>
                <a:spLocks/>
              </p:cNvSpPr>
              <p:nvPr/>
            </p:nvSpPr>
            <p:spPr bwMode="auto">
              <a:xfrm>
                <a:off x="7290816" y="3517647"/>
                <a:ext cx="1012825" cy="1595438"/>
              </a:xfrm>
              <a:custGeom>
                <a:avLst/>
                <a:gdLst>
                  <a:gd name="T0" fmla="*/ 901 w 3190"/>
                  <a:gd name="T1" fmla="*/ 395 h 5024"/>
                  <a:gd name="T2" fmla="*/ 1102 w 3190"/>
                  <a:gd name="T3" fmla="*/ 637 h 5024"/>
                  <a:gd name="T4" fmla="*/ 1064 w 3190"/>
                  <a:gd name="T5" fmla="*/ 969 h 5024"/>
                  <a:gd name="T6" fmla="*/ 736 w 3190"/>
                  <a:gd name="T7" fmla="*/ 950 h 5024"/>
                  <a:gd name="T8" fmla="*/ 600 w 3190"/>
                  <a:gd name="T9" fmla="*/ 1107 h 5024"/>
                  <a:gd name="T10" fmla="*/ 463 w 3190"/>
                  <a:gd name="T11" fmla="*/ 1324 h 5024"/>
                  <a:gd name="T12" fmla="*/ 362 w 3190"/>
                  <a:gd name="T13" fmla="*/ 1685 h 5024"/>
                  <a:gd name="T14" fmla="*/ 141 w 3190"/>
                  <a:gd name="T15" fmla="*/ 1865 h 5024"/>
                  <a:gd name="T16" fmla="*/ 146 w 3190"/>
                  <a:gd name="T17" fmla="*/ 2048 h 5024"/>
                  <a:gd name="T18" fmla="*/ 168 w 3190"/>
                  <a:gd name="T19" fmla="*/ 2395 h 5024"/>
                  <a:gd name="T20" fmla="*/ 129 w 3190"/>
                  <a:gd name="T21" fmla="*/ 2574 h 5024"/>
                  <a:gd name="T22" fmla="*/ 227 w 3190"/>
                  <a:gd name="T23" fmla="*/ 2881 h 5024"/>
                  <a:gd name="T24" fmla="*/ 339 w 3190"/>
                  <a:gd name="T25" fmla="*/ 3097 h 5024"/>
                  <a:gd name="T26" fmla="*/ 188 w 3190"/>
                  <a:gd name="T27" fmla="*/ 3362 h 5024"/>
                  <a:gd name="T28" fmla="*/ 129 w 3190"/>
                  <a:gd name="T29" fmla="*/ 3608 h 5024"/>
                  <a:gd name="T30" fmla="*/ 0 w 3190"/>
                  <a:gd name="T31" fmla="*/ 3704 h 5024"/>
                  <a:gd name="T32" fmla="*/ 201 w 3190"/>
                  <a:gd name="T33" fmla="*/ 3899 h 5024"/>
                  <a:gd name="T34" fmla="*/ 74 w 3190"/>
                  <a:gd name="T35" fmla="*/ 4026 h 5024"/>
                  <a:gd name="T36" fmla="*/ 56 w 3190"/>
                  <a:gd name="T37" fmla="*/ 4352 h 5024"/>
                  <a:gd name="T38" fmla="*/ 224 w 3190"/>
                  <a:gd name="T39" fmla="*/ 4435 h 5024"/>
                  <a:gd name="T40" fmla="*/ 218 w 3190"/>
                  <a:gd name="T41" fmla="*/ 4134 h 5024"/>
                  <a:gd name="T42" fmla="*/ 445 w 3190"/>
                  <a:gd name="T43" fmla="*/ 4007 h 5024"/>
                  <a:gd name="T44" fmla="*/ 608 w 3190"/>
                  <a:gd name="T45" fmla="*/ 4319 h 5024"/>
                  <a:gd name="T46" fmla="*/ 789 w 3190"/>
                  <a:gd name="T47" fmla="*/ 4569 h 5024"/>
                  <a:gd name="T48" fmla="*/ 838 w 3190"/>
                  <a:gd name="T49" fmla="*/ 4723 h 5024"/>
                  <a:gd name="T50" fmla="*/ 995 w 3190"/>
                  <a:gd name="T51" fmla="*/ 4998 h 5024"/>
                  <a:gd name="T52" fmla="*/ 1151 w 3190"/>
                  <a:gd name="T53" fmla="*/ 4984 h 5024"/>
                  <a:gd name="T54" fmla="*/ 1413 w 3190"/>
                  <a:gd name="T55" fmla="*/ 4887 h 5024"/>
                  <a:gd name="T56" fmla="*/ 1506 w 3190"/>
                  <a:gd name="T57" fmla="*/ 4605 h 5024"/>
                  <a:gd name="T58" fmla="*/ 1702 w 3190"/>
                  <a:gd name="T59" fmla="*/ 4576 h 5024"/>
                  <a:gd name="T60" fmla="*/ 1910 w 3190"/>
                  <a:gd name="T61" fmla="*/ 4716 h 5024"/>
                  <a:gd name="T62" fmla="*/ 2076 w 3190"/>
                  <a:gd name="T63" fmla="*/ 4602 h 5024"/>
                  <a:gd name="T64" fmla="*/ 2377 w 3190"/>
                  <a:gd name="T65" fmla="*/ 4515 h 5024"/>
                  <a:gd name="T66" fmla="*/ 2615 w 3190"/>
                  <a:gd name="T67" fmla="*/ 4381 h 5024"/>
                  <a:gd name="T68" fmla="*/ 2755 w 3190"/>
                  <a:gd name="T69" fmla="*/ 4497 h 5024"/>
                  <a:gd name="T70" fmla="*/ 2890 w 3190"/>
                  <a:gd name="T71" fmla="*/ 4281 h 5024"/>
                  <a:gd name="T72" fmla="*/ 3118 w 3190"/>
                  <a:gd name="T73" fmla="*/ 4197 h 5024"/>
                  <a:gd name="T74" fmla="*/ 3084 w 3190"/>
                  <a:gd name="T75" fmla="*/ 4115 h 5024"/>
                  <a:gd name="T76" fmla="*/ 3049 w 3190"/>
                  <a:gd name="T77" fmla="*/ 3919 h 5024"/>
                  <a:gd name="T78" fmla="*/ 2961 w 3190"/>
                  <a:gd name="T79" fmla="*/ 3759 h 5024"/>
                  <a:gd name="T80" fmla="*/ 2791 w 3190"/>
                  <a:gd name="T81" fmla="*/ 3571 h 5024"/>
                  <a:gd name="T82" fmla="*/ 2621 w 3190"/>
                  <a:gd name="T83" fmla="*/ 3317 h 5024"/>
                  <a:gd name="T84" fmla="*/ 2574 w 3190"/>
                  <a:gd name="T85" fmla="*/ 3211 h 5024"/>
                  <a:gd name="T86" fmla="*/ 2272 w 3190"/>
                  <a:gd name="T87" fmla="*/ 3128 h 5024"/>
                  <a:gd name="T88" fmla="*/ 2030 w 3190"/>
                  <a:gd name="T89" fmla="*/ 3094 h 5024"/>
                  <a:gd name="T90" fmla="*/ 1650 w 3190"/>
                  <a:gd name="T91" fmla="*/ 2855 h 5024"/>
                  <a:gd name="T92" fmla="*/ 1425 w 3190"/>
                  <a:gd name="T93" fmla="*/ 2754 h 5024"/>
                  <a:gd name="T94" fmla="*/ 1305 w 3190"/>
                  <a:gd name="T95" fmla="*/ 2647 h 5024"/>
                  <a:gd name="T96" fmla="*/ 1198 w 3190"/>
                  <a:gd name="T97" fmla="*/ 2374 h 5024"/>
                  <a:gd name="T98" fmla="*/ 1356 w 3190"/>
                  <a:gd name="T99" fmla="*/ 2155 h 5024"/>
                  <a:gd name="T100" fmla="*/ 1255 w 3190"/>
                  <a:gd name="T101" fmla="*/ 2019 h 5024"/>
                  <a:gd name="T102" fmla="*/ 1399 w 3190"/>
                  <a:gd name="T103" fmla="*/ 1760 h 5024"/>
                  <a:gd name="T104" fmla="*/ 1506 w 3190"/>
                  <a:gd name="T105" fmla="*/ 1469 h 5024"/>
                  <a:gd name="T106" fmla="*/ 1718 w 3190"/>
                  <a:gd name="T107" fmla="*/ 1177 h 5024"/>
                  <a:gd name="T108" fmla="*/ 1932 w 3190"/>
                  <a:gd name="T109" fmla="*/ 1068 h 5024"/>
                  <a:gd name="T110" fmla="*/ 2123 w 3190"/>
                  <a:gd name="T111" fmla="*/ 965 h 5024"/>
                  <a:gd name="T112" fmla="*/ 1905 w 3190"/>
                  <a:gd name="T113" fmla="*/ 906 h 5024"/>
                  <a:gd name="T114" fmla="*/ 1745 w 3190"/>
                  <a:gd name="T115" fmla="*/ 634 h 5024"/>
                  <a:gd name="T116" fmla="*/ 1533 w 3190"/>
                  <a:gd name="T117" fmla="*/ 379 h 5024"/>
                  <a:gd name="T118" fmla="*/ 1305 w 3190"/>
                  <a:gd name="T119" fmla="*/ 262 h 5024"/>
                  <a:gd name="T120" fmla="*/ 971 w 3190"/>
                  <a:gd name="T121" fmla="*/ 126 h 5024"/>
                  <a:gd name="T122" fmla="*/ 753 w 3190"/>
                  <a:gd name="T123" fmla="*/ 20 h 5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90" h="5024">
                    <a:moveTo>
                      <a:pt x="763" y="90"/>
                    </a:moveTo>
                    <a:lnTo>
                      <a:pt x="776" y="90"/>
                    </a:lnTo>
                    <a:lnTo>
                      <a:pt x="789" y="90"/>
                    </a:lnTo>
                    <a:lnTo>
                      <a:pt x="802" y="90"/>
                    </a:lnTo>
                    <a:lnTo>
                      <a:pt x="816" y="90"/>
                    </a:lnTo>
                    <a:lnTo>
                      <a:pt x="828" y="113"/>
                    </a:lnTo>
                    <a:lnTo>
                      <a:pt x="837" y="136"/>
                    </a:lnTo>
                    <a:lnTo>
                      <a:pt x="844" y="158"/>
                    </a:lnTo>
                    <a:lnTo>
                      <a:pt x="849" y="182"/>
                    </a:lnTo>
                    <a:lnTo>
                      <a:pt x="851" y="207"/>
                    </a:lnTo>
                    <a:lnTo>
                      <a:pt x="853" y="236"/>
                    </a:lnTo>
                    <a:lnTo>
                      <a:pt x="853" y="269"/>
                    </a:lnTo>
                    <a:lnTo>
                      <a:pt x="853" y="307"/>
                    </a:lnTo>
                    <a:lnTo>
                      <a:pt x="863" y="307"/>
                    </a:lnTo>
                    <a:lnTo>
                      <a:pt x="871" y="307"/>
                    </a:lnTo>
                    <a:lnTo>
                      <a:pt x="881" y="316"/>
                    </a:lnTo>
                    <a:lnTo>
                      <a:pt x="884" y="320"/>
                    </a:lnTo>
                    <a:lnTo>
                      <a:pt x="889" y="321"/>
                    </a:lnTo>
                    <a:lnTo>
                      <a:pt x="907" y="326"/>
                    </a:lnTo>
                    <a:lnTo>
                      <a:pt x="907" y="347"/>
                    </a:lnTo>
                    <a:lnTo>
                      <a:pt x="906" y="365"/>
                    </a:lnTo>
                    <a:lnTo>
                      <a:pt x="903" y="380"/>
                    </a:lnTo>
                    <a:lnTo>
                      <a:pt x="901" y="395"/>
                    </a:lnTo>
                    <a:lnTo>
                      <a:pt x="895" y="422"/>
                    </a:lnTo>
                    <a:lnTo>
                      <a:pt x="888" y="454"/>
                    </a:lnTo>
                    <a:lnTo>
                      <a:pt x="910" y="455"/>
                    </a:lnTo>
                    <a:lnTo>
                      <a:pt x="929" y="456"/>
                    </a:lnTo>
                    <a:lnTo>
                      <a:pt x="943" y="459"/>
                    </a:lnTo>
                    <a:lnTo>
                      <a:pt x="954" y="463"/>
                    </a:lnTo>
                    <a:lnTo>
                      <a:pt x="965" y="467"/>
                    </a:lnTo>
                    <a:lnTo>
                      <a:pt x="975" y="473"/>
                    </a:lnTo>
                    <a:lnTo>
                      <a:pt x="986" y="479"/>
                    </a:lnTo>
                    <a:lnTo>
                      <a:pt x="998" y="488"/>
                    </a:lnTo>
                    <a:lnTo>
                      <a:pt x="998" y="498"/>
                    </a:lnTo>
                    <a:lnTo>
                      <a:pt x="998" y="507"/>
                    </a:lnTo>
                    <a:lnTo>
                      <a:pt x="1011" y="510"/>
                    </a:lnTo>
                    <a:lnTo>
                      <a:pt x="1033" y="515"/>
                    </a:lnTo>
                    <a:lnTo>
                      <a:pt x="1055" y="520"/>
                    </a:lnTo>
                    <a:lnTo>
                      <a:pt x="1072" y="524"/>
                    </a:lnTo>
                    <a:lnTo>
                      <a:pt x="1073" y="538"/>
                    </a:lnTo>
                    <a:lnTo>
                      <a:pt x="1075" y="552"/>
                    </a:lnTo>
                    <a:lnTo>
                      <a:pt x="1077" y="566"/>
                    </a:lnTo>
                    <a:lnTo>
                      <a:pt x="1081" y="579"/>
                    </a:lnTo>
                    <a:lnTo>
                      <a:pt x="1089" y="603"/>
                    </a:lnTo>
                    <a:lnTo>
                      <a:pt x="1098" y="625"/>
                    </a:lnTo>
                    <a:lnTo>
                      <a:pt x="1102" y="637"/>
                    </a:lnTo>
                    <a:lnTo>
                      <a:pt x="1105" y="649"/>
                    </a:lnTo>
                    <a:lnTo>
                      <a:pt x="1109" y="660"/>
                    </a:lnTo>
                    <a:lnTo>
                      <a:pt x="1111" y="672"/>
                    </a:lnTo>
                    <a:lnTo>
                      <a:pt x="1111" y="685"/>
                    </a:lnTo>
                    <a:lnTo>
                      <a:pt x="1111" y="698"/>
                    </a:lnTo>
                    <a:lnTo>
                      <a:pt x="1110" y="710"/>
                    </a:lnTo>
                    <a:lnTo>
                      <a:pt x="1106" y="724"/>
                    </a:lnTo>
                    <a:lnTo>
                      <a:pt x="1097" y="724"/>
                    </a:lnTo>
                    <a:lnTo>
                      <a:pt x="1089" y="724"/>
                    </a:lnTo>
                    <a:lnTo>
                      <a:pt x="1084" y="752"/>
                    </a:lnTo>
                    <a:lnTo>
                      <a:pt x="1080" y="779"/>
                    </a:lnTo>
                    <a:lnTo>
                      <a:pt x="1075" y="807"/>
                    </a:lnTo>
                    <a:lnTo>
                      <a:pt x="1072" y="832"/>
                    </a:lnTo>
                    <a:lnTo>
                      <a:pt x="1080" y="838"/>
                    </a:lnTo>
                    <a:lnTo>
                      <a:pt x="1089" y="843"/>
                    </a:lnTo>
                    <a:lnTo>
                      <a:pt x="1097" y="846"/>
                    </a:lnTo>
                    <a:lnTo>
                      <a:pt x="1106" y="851"/>
                    </a:lnTo>
                    <a:lnTo>
                      <a:pt x="1106" y="874"/>
                    </a:lnTo>
                    <a:lnTo>
                      <a:pt x="1106" y="896"/>
                    </a:lnTo>
                    <a:lnTo>
                      <a:pt x="1106" y="919"/>
                    </a:lnTo>
                    <a:lnTo>
                      <a:pt x="1106" y="943"/>
                    </a:lnTo>
                    <a:lnTo>
                      <a:pt x="1083" y="957"/>
                    </a:lnTo>
                    <a:lnTo>
                      <a:pt x="1064" y="969"/>
                    </a:lnTo>
                    <a:lnTo>
                      <a:pt x="1045" y="981"/>
                    </a:lnTo>
                    <a:lnTo>
                      <a:pt x="1024" y="992"/>
                    </a:lnTo>
                    <a:lnTo>
                      <a:pt x="1014" y="996"/>
                    </a:lnTo>
                    <a:lnTo>
                      <a:pt x="1002" y="1001"/>
                    </a:lnTo>
                    <a:lnTo>
                      <a:pt x="990" y="1004"/>
                    </a:lnTo>
                    <a:lnTo>
                      <a:pt x="976" y="1008"/>
                    </a:lnTo>
                    <a:lnTo>
                      <a:pt x="961" y="1011"/>
                    </a:lnTo>
                    <a:lnTo>
                      <a:pt x="945" y="1012"/>
                    </a:lnTo>
                    <a:lnTo>
                      <a:pt x="928" y="1015"/>
                    </a:lnTo>
                    <a:lnTo>
                      <a:pt x="907" y="1016"/>
                    </a:lnTo>
                    <a:lnTo>
                      <a:pt x="902" y="1002"/>
                    </a:lnTo>
                    <a:lnTo>
                      <a:pt x="897" y="988"/>
                    </a:lnTo>
                    <a:lnTo>
                      <a:pt x="893" y="974"/>
                    </a:lnTo>
                    <a:lnTo>
                      <a:pt x="888" y="960"/>
                    </a:lnTo>
                    <a:lnTo>
                      <a:pt x="881" y="957"/>
                    </a:lnTo>
                    <a:lnTo>
                      <a:pt x="873" y="953"/>
                    </a:lnTo>
                    <a:lnTo>
                      <a:pt x="863" y="952"/>
                    </a:lnTo>
                    <a:lnTo>
                      <a:pt x="851" y="951"/>
                    </a:lnTo>
                    <a:lnTo>
                      <a:pt x="827" y="951"/>
                    </a:lnTo>
                    <a:lnTo>
                      <a:pt x="801" y="951"/>
                    </a:lnTo>
                    <a:lnTo>
                      <a:pt x="774" y="951"/>
                    </a:lnTo>
                    <a:lnTo>
                      <a:pt x="749" y="951"/>
                    </a:lnTo>
                    <a:lnTo>
                      <a:pt x="736" y="950"/>
                    </a:lnTo>
                    <a:lnTo>
                      <a:pt x="726" y="949"/>
                    </a:lnTo>
                    <a:lnTo>
                      <a:pt x="715" y="945"/>
                    </a:lnTo>
                    <a:lnTo>
                      <a:pt x="707" y="943"/>
                    </a:lnTo>
                    <a:lnTo>
                      <a:pt x="707" y="951"/>
                    </a:lnTo>
                    <a:lnTo>
                      <a:pt x="707" y="960"/>
                    </a:lnTo>
                    <a:lnTo>
                      <a:pt x="699" y="971"/>
                    </a:lnTo>
                    <a:lnTo>
                      <a:pt x="692" y="981"/>
                    </a:lnTo>
                    <a:lnTo>
                      <a:pt x="688" y="992"/>
                    </a:lnTo>
                    <a:lnTo>
                      <a:pt x="686" y="1000"/>
                    </a:lnTo>
                    <a:lnTo>
                      <a:pt x="684" y="1015"/>
                    </a:lnTo>
                    <a:lnTo>
                      <a:pt x="681" y="1026"/>
                    </a:lnTo>
                    <a:lnTo>
                      <a:pt x="679" y="1032"/>
                    </a:lnTo>
                    <a:lnTo>
                      <a:pt x="676" y="1036"/>
                    </a:lnTo>
                    <a:lnTo>
                      <a:pt x="671" y="1040"/>
                    </a:lnTo>
                    <a:lnTo>
                      <a:pt x="663" y="1043"/>
                    </a:lnTo>
                    <a:lnTo>
                      <a:pt x="652" y="1046"/>
                    </a:lnTo>
                    <a:lnTo>
                      <a:pt x="640" y="1047"/>
                    </a:lnTo>
                    <a:lnTo>
                      <a:pt x="622" y="1050"/>
                    </a:lnTo>
                    <a:lnTo>
                      <a:pt x="600" y="1051"/>
                    </a:lnTo>
                    <a:lnTo>
                      <a:pt x="600" y="1065"/>
                    </a:lnTo>
                    <a:lnTo>
                      <a:pt x="600" y="1078"/>
                    </a:lnTo>
                    <a:lnTo>
                      <a:pt x="600" y="1091"/>
                    </a:lnTo>
                    <a:lnTo>
                      <a:pt x="600" y="1107"/>
                    </a:lnTo>
                    <a:lnTo>
                      <a:pt x="590" y="1107"/>
                    </a:lnTo>
                    <a:lnTo>
                      <a:pt x="580" y="1107"/>
                    </a:lnTo>
                    <a:lnTo>
                      <a:pt x="571" y="1116"/>
                    </a:lnTo>
                    <a:lnTo>
                      <a:pt x="569" y="1118"/>
                    </a:lnTo>
                    <a:lnTo>
                      <a:pt x="563" y="1119"/>
                    </a:lnTo>
                    <a:lnTo>
                      <a:pt x="546" y="1124"/>
                    </a:lnTo>
                    <a:lnTo>
                      <a:pt x="536" y="1151"/>
                    </a:lnTo>
                    <a:lnTo>
                      <a:pt x="527" y="1179"/>
                    </a:lnTo>
                    <a:lnTo>
                      <a:pt x="519" y="1205"/>
                    </a:lnTo>
                    <a:lnTo>
                      <a:pt x="510" y="1233"/>
                    </a:lnTo>
                    <a:lnTo>
                      <a:pt x="499" y="1233"/>
                    </a:lnTo>
                    <a:lnTo>
                      <a:pt x="489" y="1233"/>
                    </a:lnTo>
                    <a:lnTo>
                      <a:pt x="489" y="1246"/>
                    </a:lnTo>
                    <a:lnTo>
                      <a:pt x="489" y="1260"/>
                    </a:lnTo>
                    <a:lnTo>
                      <a:pt x="489" y="1273"/>
                    </a:lnTo>
                    <a:lnTo>
                      <a:pt x="489" y="1287"/>
                    </a:lnTo>
                    <a:lnTo>
                      <a:pt x="481" y="1287"/>
                    </a:lnTo>
                    <a:lnTo>
                      <a:pt x="471" y="1287"/>
                    </a:lnTo>
                    <a:lnTo>
                      <a:pt x="471" y="1296"/>
                    </a:lnTo>
                    <a:lnTo>
                      <a:pt x="471" y="1305"/>
                    </a:lnTo>
                    <a:lnTo>
                      <a:pt x="471" y="1315"/>
                    </a:lnTo>
                    <a:lnTo>
                      <a:pt x="471" y="1324"/>
                    </a:lnTo>
                    <a:lnTo>
                      <a:pt x="463" y="1324"/>
                    </a:lnTo>
                    <a:lnTo>
                      <a:pt x="453" y="1324"/>
                    </a:lnTo>
                    <a:lnTo>
                      <a:pt x="453" y="1341"/>
                    </a:lnTo>
                    <a:lnTo>
                      <a:pt x="453" y="1358"/>
                    </a:lnTo>
                    <a:lnTo>
                      <a:pt x="446" y="1363"/>
                    </a:lnTo>
                    <a:lnTo>
                      <a:pt x="436" y="1368"/>
                    </a:lnTo>
                    <a:lnTo>
                      <a:pt x="427" y="1373"/>
                    </a:lnTo>
                    <a:lnTo>
                      <a:pt x="418" y="1377"/>
                    </a:lnTo>
                    <a:lnTo>
                      <a:pt x="423" y="1405"/>
                    </a:lnTo>
                    <a:lnTo>
                      <a:pt x="427" y="1432"/>
                    </a:lnTo>
                    <a:lnTo>
                      <a:pt x="432" y="1460"/>
                    </a:lnTo>
                    <a:lnTo>
                      <a:pt x="435" y="1487"/>
                    </a:lnTo>
                    <a:lnTo>
                      <a:pt x="423" y="1491"/>
                    </a:lnTo>
                    <a:lnTo>
                      <a:pt x="409" y="1495"/>
                    </a:lnTo>
                    <a:lnTo>
                      <a:pt x="396" y="1499"/>
                    </a:lnTo>
                    <a:lnTo>
                      <a:pt x="382" y="1505"/>
                    </a:lnTo>
                    <a:lnTo>
                      <a:pt x="387" y="1545"/>
                    </a:lnTo>
                    <a:lnTo>
                      <a:pt x="391" y="1585"/>
                    </a:lnTo>
                    <a:lnTo>
                      <a:pt x="396" y="1627"/>
                    </a:lnTo>
                    <a:lnTo>
                      <a:pt x="399" y="1668"/>
                    </a:lnTo>
                    <a:lnTo>
                      <a:pt x="390" y="1672"/>
                    </a:lnTo>
                    <a:lnTo>
                      <a:pt x="381" y="1677"/>
                    </a:lnTo>
                    <a:lnTo>
                      <a:pt x="371" y="1681"/>
                    </a:lnTo>
                    <a:lnTo>
                      <a:pt x="362" y="1685"/>
                    </a:lnTo>
                    <a:lnTo>
                      <a:pt x="362" y="1695"/>
                    </a:lnTo>
                    <a:lnTo>
                      <a:pt x="362" y="1704"/>
                    </a:lnTo>
                    <a:lnTo>
                      <a:pt x="362" y="1713"/>
                    </a:lnTo>
                    <a:lnTo>
                      <a:pt x="362" y="1722"/>
                    </a:lnTo>
                    <a:lnTo>
                      <a:pt x="341" y="1727"/>
                    </a:lnTo>
                    <a:lnTo>
                      <a:pt x="318" y="1732"/>
                    </a:lnTo>
                    <a:lnTo>
                      <a:pt x="296" y="1736"/>
                    </a:lnTo>
                    <a:lnTo>
                      <a:pt x="273" y="1740"/>
                    </a:lnTo>
                    <a:lnTo>
                      <a:pt x="269" y="1753"/>
                    </a:lnTo>
                    <a:lnTo>
                      <a:pt x="266" y="1764"/>
                    </a:lnTo>
                    <a:lnTo>
                      <a:pt x="260" y="1775"/>
                    </a:lnTo>
                    <a:lnTo>
                      <a:pt x="254" y="1786"/>
                    </a:lnTo>
                    <a:lnTo>
                      <a:pt x="247" y="1797"/>
                    </a:lnTo>
                    <a:lnTo>
                      <a:pt x="240" y="1807"/>
                    </a:lnTo>
                    <a:lnTo>
                      <a:pt x="231" y="1817"/>
                    </a:lnTo>
                    <a:lnTo>
                      <a:pt x="222" y="1825"/>
                    </a:lnTo>
                    <a:lnTo>
                      <a:pt x="212" y="1833"/>
                    </a:lnTo>
                    <a:lnTo>
                      <a:pt x="202" y="1841"/>
                    </a:lnTo>
                    <a:lnTo>
                      <a:pt x="191" y="1847"/>
                    </a:lnTo>
                    <a:lnTo>
                      <a:pt x="180" y="1853"/>
                    </a:lnTo>
                    <a:lnTo>
                      <a:pt x="167" y="1858"/>
                    </a:lnTo>
                    <a:lnTo>
                      <a:pt x="154" y="1862"/>
                    </a:lnTo>
                    <a:lnTo>
                      <a:pt x="141" y="1865"/>
                    </a:lnTo>
                    <a:lnTo>
                      <a:pt x="129" y="1867"/>
                    </a:lnTo>
                    <a:lnTo>
                      <a:pt x="119" y="1853"/>
                    </a:lnTo>
                    <a:lnTo>
                      <a:pt x="114" y="1846"/>
                    </a:lnTo>
                    <a:lnTo>
                      <a:pt x="105" y="1840"/>
                    </a:lnTo>
                    <a:lnTo>
                      <a:pt x="92" y="1830"/>
                    </a:lnTo>
                    <a:lnTo>
                      <a:pt x="92" y="1840"/>
                    </a:lnTo>
                    <a:lnTo>
                      <a:pt x="92" y="1849"/>
                    </a:lnTo>
                    <a:lnTo>
                      <a:pt x="102" y="1861"/>
                    </a:lnTo>
                    <a:lnTo>
                      <a:pt x="111" y="1872"/>
                    </a:lnTo>
                    <a:lnTo>
                      <a:pt x="117" y="1883"/>
                    </a:lnTo>
                    <a:lnTo>
                      <a:pt x="122" y="1894"/>
                    </a:lnTo>
                    <a:lnTo>
                      <a:pt x="124" y="1905"/>
                    </a:lnTo>
                    <a:lnTo>
                      <a:pt x="124" y="1916"/>
                    </a:lnTo>
                    <a:lnTo>
                      <a:pt x="124" y="1927"/>
                    </a:lnTo>
                    <a:lnTo>
                      <a:pt x="123" y="1939"/>
                    </a:lnTo>
                    <a:lnTo>
                      <a:pt x="121" y="1963"/>
                    </a:lnTo>
                    <a:lnTo>
                      <a:pt x="118" y="1989"/>
                    </a:lnTo>
                    <a:lnTo>
                      <a:pt x="119" y="2002"/>
                    </a:lnTo>
                    <a:lnTo>
                      <a:pt x="121" y="2016"/>
                    </a:lnTo>
                    <a:lnTo>
                      <a:pt x="124" y="2032"/>
                    </a:lnTo>
                    <a:lnTo>
                      <a:pt x="129" y="2048"/>
                    </a:lnTo>
                    <a:lnTo>
                      <a:pt x="137" y="2048"/>
                    </a:lnTo>
                    <a:lnTo>
                      <a:pt x="146" y="2048"/>
                    </a:lnTo>
                    <a:lnTo>
                      <a:pt x="146" y="2057"/>
                    </a:lnTo>
                    <a:lnTo>
                      <a:pt x="146" y="2066"/>
                    </a:lnTo>
                    <a:lnTo>
                      <a:pt x="146" y="2076"/>
                    </a:lnTo>
                    <a:lnTo>
                      <a:pt x="146" y="2085"/>
                    </a:lnTo>
                    <a:lnTo>
                      <a:pt x="154" y="2085"/>
                    </a:lnTo>
                    <a:lnTo>
                      <a:pt x="165" y="2085"/>
                    </a:lnTo>
                    <a:lnTo>
                      <a:pt x="168" y="2097"/>
                    </a:lnTo>
                    <a:lnTo>
                      <a:pt x="169" y="2109"/>
                    </a:lnTo>
                    <a:lnTo>
                      <a:pt x="171" y="2122"/>
                    </a:lnTo>
                    <a:lnTo>
                      <a:pt x="171" y="2137"/>
                    </a:lnTo>
                    <a:lnTo>
                      <a:pt x="167" y="2166"/>
                    </a:lnTo>
                    <a:lnTo>
                      <a:pt x="162" y="2197"/>
                    </a:lnTo>
                    <a:lnTo>
                      <a:pt x="157" y="2224"/>
                    </a:lnTo>
                    <a:lnTo>
                      <a:pt x="151" y="2250"/>
                    </a:lnTo>
                    <a:lnTo>
                      <a:pt x="147" y="2271"/>
                    </a:lnTo>
                    <a:lnTo>
                      <a:pt x="146" y="2285"/>
                    </a:lnTo>
                    <a:lnTo>
                      <a:pt x="154" y="2285"/>
                    </a:lnTo>
                    <a:lnTo>
                      <a:pt x="165" y="2285"/>
                    </a:lnTo>
                    <a:lnTo>
                      <a:pt x="168" y="2312"/>
                    </a:lnTo>
                    <a:lnTo>
                      <a:pt x="173" y="2338"/>
                    </a:lnTo>
                    <a:lnTo>
                      <a:pt x="177" y="2365"/>
                    </a:lnTo>
                    <a:lnTo>
                      <a:pt x="182" y="2393"/>
                    </a:lnTo>
                    <a:lnTo>
                      <a:pt x="168" y="2395"/>
                    </a:lnTo>
                    <a:lnTo>
                      <a:pt x="155" y="2399"/>
                    </a:lnTo>
                    <a:lnTo>
                      <a:pt x="145" y="2401"/>
                    </a:lnTo>
                    <a:lnTo>
                      <a:pt x="135" y="2406"/>
                    </a:lnTo>
                    <a:lnTo>
                      <a:pt x="126" y="2409"/>
                    </a:lnTo>
                    <a:lnTo>
                      <a:pt x="119" y="2415"/>
                    </a:lnTo>
                    <a:lnTo>
                      <a:pt x="112" y="2420"/>
                    </a:lnTo>
                    <a:lnTo>
                      <a:pt x="107" y="2427"/>
                    </a:lnTo>
                    <a:lnTo>
                      <a:pt x="103" y="2434"/>
                    </a:lnTo>
                    <a:lnTo>
                      <a:pt x="99" y="2442"/>
                    </a:lnTo>
                    <a:lnTo>
                      <a:pt x="96" y="2451"/>
                    </a:lnTo>
                    <a:lnTo>
                      <a:pt x="94" y="2463"/>
                    </a:lnTo>
                    <a:lnTo>
                      <a:pt x="93" y="2474"/>
                    </a:lnTo>
                    <a:lnTo>
                      <a:pt x="92" y="2488"/>
                    </a:lnTo>
                    <a:lnTo>
                      <a:pt x="92" y="2502"/>
                    </a:lnTo>
                    <a:lnTo>
                      <a:pt x="92" y="2520"/>
                    </a:lnTo>
                    <a:lnTo>
                      <a:pt x="82" y="2520"/>
                    </a:lnTo>
                    <a:lnTo>
                      <a:pt x="74" y="2520"/>
                    </a:lnTo>
                    <a:lnTo>
                      <a:pt x="74" y="2529"/>
                    </a:lnTo>
                    <a:lnTo>
                      <a:pt x="74" y="2539"/>
                    </a:lnTo>
                    <a:lnTo>
                      <a:pt x="87" y="2547"/>
                    </a:lnTo>
                    <a:lnTo>
                      <a:pt x="101" y="2556"/>
                    </a:lnTo>
                    <a:lnTo>
                      <a:pt x="115" y="2565"/>
                    </a:lnTo>
                    <a:lnTo>
                      <a:pt x="129" y="2574"/>
                    </a:lnTo>
                    <a:lnTo>
                      <a:pt x="129" y="2601"/>
                    </a:lnTo>
                    <a:lnTo>
                      <a:pt x="129" y="2629"/>
                    </a:lnTo>
                    <a:lnTo>
                      <a:pt x="129" y="2657"/>
                    </a:lnTo>
                    <a:lnTo>
                      <a:pt x="129" y="2683"/>
                    </a:lnTo>
                    <a:lnTo>
                      <a:pt x="137" y="2683"/>
                    </a:lnTo>
                    <a:lnTo>
                      <a:pt x="146" y="2683"/>
                    </a:lnTo>
                    <a:lnTo>
                      <a:pt x="151" y="2702"/>
                    </a:lnTo>
                    <a:lnTo>
                      <a:pt x="154" y="2721"/>
                    </a:lnTo>
                    <a:lnTo>
                      <a:pt x="159" y="2738"/>
                    </a:lnTo>
                    <a:lnTo>
                      <a:pt x="165" y="2757"/>
                    </a:lnTo>
                    <a:lnTo>
                      <a:pt x="177" y="2761"/>
                    </a:lnTo>
                    <a:lnTo>
                      <a:pt x="191" y="2765"/>
                    </a:lnTo>
                    <a:lnTo>
                      <a:pt x="205" y="2769"/>
                    </a:lnTo>
                    <a:lnTo>
                      <a:pt x="218" y="2774"/>
                    </a:lnTo>
                    <a:lnTo>
                      <a:pt x="223" y="2796"/>
                    </a:lnTo>
                    <a:lnTo>
                      <a:pt x="227" y="2819"/>
                    </a:lnTo>
                    <a:lnTo>
                      <a:pt x="232" y="2843"/>
                    </a:lnTo>
                    <a:lnTo>
                      <a:pt x="236" y="2864"/>
                    </a:lnTo>
                    <a:lnTo>
                      <a:pt x="227" y="2864"/>
                    </a:lnTo>
                    <a:lnTo>
                      <a:pt x="218" y="2864"/>
                    </a:lnTo>
                    <a:lnTo>
                      <a:pt x="218" y="2873"/>
                    </a:lnTo>
                    <a:lnTo>
                      <a:pt x="218" y="2881"/>
                    </a:lnTo>
                    <a:lnTo>
                      <a:pt x="227" y="2881"/>
                    </a:lnTo>
                    <a:lnTo>
                      <a:pt x="236" y="2881"/>
                    </a:lnTo>
                    <a:lnTo>
                      <a:pt x="244" y="2900"/>
                    </a:lnTo>
                    <a:lnTo>
                      <a:pt x="248" y="2912"/>
                    </a:lnTo>
                    <a:lnTo>
                      <a:pt x="251" y="2922"/>
                    </a:lnTo>
                    <a:lnTo>
                      <a:pt x="252" y="2930"/>
                    </a:lnTo>
                    <a:lnTo>
                      <a:pt x="246" y="2946"/>
                    </a:lnTo>
                    <a:lnTo>
                      <a:pt x="236" y="2975"/>
                    </a:lnTo>
                    <a:lnTo>
                      <a:pt x="249" y="2975"/>
                    </a:lnTo>
                    <a:lnTo>
                      <a:pt x="263" y="2975"/>
                    </a:lnTo>
                    <a:lnTo>
                      <a:pt x="277" y="2975"/>
                    </a:lnTo>
                    <a:lnTo>
                      <a:pt x="291" y="2975"/>
                    </a:lnTo>
                    <a:lnTo>
                      <a:pt x="291" y="2983"/>
                    </a:lnTo>
                    <a:lnTo>
                      <a:pt x="291" y="2991"/>
                    </a:lnTo>
                    <a:lnTo>
                      <a:pt x="291" y="3001"/>
                    </a:lnTo>
                    <a:lnTo>
                      <a:pt x="291" y="3010"/>
                    </a:lnTo>
                    <a:lnTo>
                      <a:pt x="301" y="3015"/>
                    </a:lnTo>
                    <a:lnTo>
                      <a:pt x="310" y="3018"/>
                    </a:lnTo>
                    <a:lnTo>
                      <a:pt x="319" y="3023"/>
                    </a:lnTo>
                    <a:lnTo>
                      <a:pt x="327" y="3029"/>
                    </a:lnTo>
                    <a:lnTo>
                      <a:pt x="333" y="3045"/>
                    </a:lnTo>
                    <a:lnTo>
                      <a:pt x="338" y="3062"/>
                    </a:lnTo>
                    <a:lnTo>
                      <a:pt x="339" y="3080"/>
                    </a:lnTo>
                    <a:lnTo>
                      <a:pt x="339" y="3097"/>
                    </a:lnTo>
                    <a:lnTo>
                      <a:pt x="338" y="3114"/>
                    </a:lnTo>
                    <a:lnTo>
                      <a:pt x="335" y="3132"/>
                    </a:lnTo>
                    <a:lnTo>
                      <a:pt x="332" y="3149"/>
                    </a:lnTo>
                    <a:lnTo>
                      <a:pt x="328" y="3167"/>
                    </a:lnTo>
                    <a:lnTo>
                      <a:pt x="318" y="3200"/>
                    </a:lnTo>
                    <a:lnTo>
                      <a:pt x="308" y="3231"/>
                    </a:lnTo>
                    <a:lnTo>
                      <a:pt x="298" y="3259"/>
                    </a:lnTo>
                    <a:lnTo>
                      <a:pt x="291" y="3282"/>
                    </a:lnTo>
                    <a:lnTo>
                      <a:pt x="282" y="3282"/>
                    </a:lnTo>
                    <a:lnTo>
                      <a:pt x="273" y="3282"/>
                    </a:lnTo>
                    <a:lnTo>
                      <a:pt x="265" y="3282"/>
                    </a:lnTo>
                    <a:lnTo>
                      <a:pt x="255" y="3282"/>
                    </a:lnTo>
                    <a:lnTo>
                      <a:pt x="247" y="3292"/>
                    </a:lnTo>
                    <a:lnTo>
                      <a:pt x="240" y="3302"/>
                    </a:lnTo>
                    <a:lnTo>
                      <a:pt x="233" y="3307"/>
                    </a:lnTo>
                    <a:lnTo>
                      <a:pt x="227" y="3313"/>
                    </a:lnTo>
                    <a:lnTo>
                      <a:pt x="216" y="3320"/>
                    </a:lnTo>
                    <a:lnTo>
                      <a:pt x="205" y="3327"/>
                    </a:lnTo>
                    <a:lnTo>
                      <a:pt x="201" y="3332"/>
                    </a:lnTo>
                    <a:lnTo>
                      <a:pt x="197" y="3336"/>
                    </a:lnTo>
                    <a:lnTo>
                      <a:pt x="194" y="3343"/>
                    </a:lnTo>
                    <a:lnTo>
                      <a:pt x="190" y="3352"/>
                    </a:lnTo>
                    <a:lnTo>
                      <a:pt x="188" y="3362"/>
                    </a:lnTo>
                    <a:lnTo>
                      <a:pt x="186" y="3375"/>
                    </a:lnTo>
                    <a:lnTo>
                      <a:pt x="183" y="3390"/>
                    </a:lnTo>
                    <a:lnTo>
                      <a:pt x="182" y="3410"/>
                    </a:lnTo>
                    <a:lnTo>
                      <a:pt x="191" y="3418"/>
                    </a:lnTo>
                    <a:lnTo>
                      <a:pt x="200" y="3427"/>
                    </a:lnTo>
                    <a:lnTo>
                      <a:pt x="205" y="3435"/>
                    </a:lnTo>
                    <a:lnTo>
                      <a:pt x="209" y="3445"/>
                    </a:lnTo>
                    <a:lnTo>
                      <a:pt x="212" y="3455"/>
                    </a:lnTo>
                    <a:lnTo>
                      <a:pt x="215" y="3468"/>
                    </a:lnTo>
                    <a:lnTo>
                      <a:pt x="216" y="3482"/>
                    </a:lnTo>
                    <a:lnTo>
                      <a:pt x="218" y="3500"/>
                    </a:lnTo>
                    <a:lnTo>
                      <a:pt x="205" y="3500"/>
                    </a:lnTo>
                    <a:lnTo>
                      <a:pt x="191" y="3500"/>
                    </a:lnTo>
                    <a:lnTo>
                      <a:pt x="177" y="3500"/>
                    </a:lnTo>
                    <a:lnTo>
                      <a:pt x="165" y="3500"/>
                    </a:lnTo>
                    <a:lnTo>
                      <a:pt x="165" y="3527"/>
                    </a:lnTo>
                    <a:lnTo>
                      <a:pt x="165" y="3554"/>
                    </a:lnTo>
                    <a:lnTo>
                      <a:pt x="165" y="3580"/>
                    </a:lnTo>
                    <a:lnTo>
                      <a:pt x="165" y="3608"/>
                    </a:lnTo>
                    <a:lnTo>
                      <a:pt x="155" y="3608"/>
                    </a:lnTo>
                    <a:lnTo>
                      <a:pt x="146" y="3608"/>
                    </a:lnTo>
                    <a:lnTo>
                      <a:pt x="137" y="3608"/>
                    </a:lnTo>
                    <a:lnTo>
                      <a:pt x="129" y="3608"/>
                    </a:lnTo>
                    <a:lnTo>
                      <a:pt x="136" y="3621"/>
                    </a:lnTo>
                    <a:lnTo>
                      <a:pt x="146" y="3639"/>
                    </a:lnTo>
                    <a:lnTo>
                      <a:pt x="150" y="3648"/>
                    </a:lnTo>
                    <a:lnTo>
                      <a:pt x="151" y="3658"/>
                    </a:lnTo>
                    <a:lnTo>
                      <a:pt x="151" y="3663"/>
                    </a:lnTo>
                    <a:lnTo>
                      <a:pt x="151" y="3669"/>
                    </a:lnTo>
                    <a:lnTo>
                      <a:pt x="148" y="3675"/>
                    </a:lnTo>
                    <a:lnTo>
                      <a:pt x="146" y="3680"/>
                    </a:lnTo>
                    <a:lnTo>
                      <a:pt x="137" y="3680"/>
                    </a:lnTo>
                    <a:lnTo>
                      <a:pt x="129" y="3680"/>
                    </a:lnTo>
                    <a:lnTo>
                      <a:pt x="129" y="3690"/>
                    </a:lnTo>
                    <a:lnTo>
                      <a:pt x="129" y="3698"/>
                    </a:lnTo>
                    <a:lnTo>
                      <a:pt x="121" y="3701"/>
                    </a:lnTo>
                    <a:lnTo>
                      <a:pt x="112" y="3705"/>
                    </a:lnTo>
                    <a:lnTo>
                      <a:pt x="104" y="3706"/>
                    </a:lnTo>
                    <a:lnTo>
                      <a:pt x="95" y="3706"/>
                    </a:lnTo>
                    <a:lnTo>
                      <a:pt x="85" y="3706"/>
                    </a:lnTo>
                    <a:lnTo>
                      <a:pt x="75" y="3705"/>
                    </a:lnTo>
                    <a:lnTo>
                      <a:pt x="66" y="3702"/>
                    </a:lnTo>
                    <a:lnTo>
                      <a:pt x="56" y="3700"/>
                    </a:lnTo>
                    <a:lnTo>
                      <a:pt x="22" y="3690"/>
                    </a:lnTo>
                    <a:lnTo>
                      <a:pt x="0" y="3680"/>
                    </a:lnTo>
                    <a:lnTo>
                      <a:pt x="0" y="3704"/>
                    </a:lnTo>
                    <a:lnTo>
                      <a:pt x="0" y="3726"/>
                    </a:lnTo>
                    <a:lnTo>
                      <a:pt x="0" y="3748"/>
                    </a:lnTo>
                    <a:lnTo>
                      <a:pt x="0" y="3771"/>
                    </a:lnTo>
                    <a:lnTo>
                      <a:pt x="20" y="3775"/>
                    </a:lnTo>
                    <a:lnTo>
                      <a:pt x="35" y="3778"/>
                    </a:lnTo>
                    <a:lnTo>
                      <a:pt x="46" y="3781"/>
                    </a:lnTo>
                    <a:lnTo>
                      <a:pt x="54" y="3785"/>
                    </a:lnTo>
                    <a:lnTo>
                      <a:pt x="71" y="3795"/>
                    </a:lnTo>
                    <a:lnTo>
                      <a:pt x="92" y="3809"/>
                    </a:lnTo>
                    <a:lnTo>
                      <a:pt x="92" y="3818"/>
                    </a:lnTo>
                    <a:lnTo>
                      <a:pt x="92" y="3827"/>
                    </a:lnTo>
                    <a:lnTo>
                      <a:pt x="101" y="3827"/>
                    </a:lnTo>
                    <a:lnTo>
                      <a:pt x="111" y="3827"/>
                    </a:lnTo>
                    <a:lnTo>
                      <a:pt x="111" y="3818"/>
                    </a:lnTo>
                    <a:lnTo>
                      <a:pt x="111" y="3809"/>
                    </a:lnTo>
                    <a:lnTo>
                      <a:pt x="133" y="3813"/>
                    </a:lnTo>
                    <a:lnTo>
                      <a:pt x="155" y="3818"/>
                    </a:lnTo>
                    <a:lnTo>
                      <a:pt x="177" y="3822"/>
                    </a:lnTo>
                    <a:lnTo>
                      <a:pt x="201" y="3827"/>
                    </a:lnTo>
                    <a:lnTo>
                      <a:pt x="201" y="3844"/>
                    </a:lnTo>
                    <a:lnTo>
                      <a:pt x="201" y="3863"/>
                    </a:lnTo>
                    <a:lnTo>
                      <a:pt x="201" y="3880"/>
                    </a:lnTo>
                    <a:lnTo>
                      <a:pt x="201" y="3899"/>
                    </a:lnTo>
                    <a:lnTo>
                      <a:pt x="183" y="3899"/>
                    </a:lnTo>
                    <a:lnTo>
                      <a:pt x="165" y="3899"/>
                    </a:lnTo>
                    <a:lnTo>
                      <a:pt x="146" y="3899"/>
                    </a:lnTo>
                    <a:lnTo>
                      <a:pt x="129" y="3899"/>
                    </a:lnTo>
                    <a:lnTo>
                      <a:pt x="124" y="3926"/>
                    </a:lnTo>
                    <a:lnTo>
                      <a:pt x="119" y="3942"/>
                    </a:lnTo>
                    <a:lnTo>
                      <a:pt x="117" y="3948"/>
                    </a:lnTo>
                    <a:lnTo>
                      <a:pt x="115" y="3952"/>
                    </a:lnTo>
                    <a:lnTo>
                      <a:pt x="112" y="3956"/>
                    </a:lnTo>
                    <a:lnTo>
                      <a:pt x="109" y="3958"/>
                    </a:lnTo>
                    <a:lnTo>
                      <a:pt x="102" y="3962"/>
                    </a:lnTo>
                    <a:lnTo>
                      <a:pt x="95" y="3966"/>
                    </a:lnTo>
                    <a:lnTo>
                      <a:pt x="90" y="3970"/>
                    </a:lnTo>
                    <a:lnTo>
                      <a:pt x="86" y="3976"/>
                    </a:lnTo>
                    <a:lnTo>
                      <a:pt x="80" y="3981"/>
                    </a:lnTo>
                    <a:lnTo>
                      <a:pt x="74" y="3989"/>
                    </a:lnTo>
                    <a:lnTo>
                      <a:pt x="65" y="3989"/>
                    </a:lnTo>
                    <a:lnTo>
                      <a:pt x="56" y="3989"/>
                    </a:lnTo>
                    <a:lnTo>
                      <a:pt x="56" y="3998"/>
                    </a:lnTo>
                    <a:lnTo>
                      <a:pt x="56" y="4007"/>
                    </a:lnTo>
                    <a:lnTo>
                      <a:pt x="65" y="4007"/>
                    </a:lnTo>
                    <a:lnTo>
                      <a:pt x="74" y="4007"/>
                    </a:lnTo>
                    <a:lnTo>
                      <a:pt x="74" y="4026"/>
                    </a:lnTo>
                    <a:lnTo>
                      <a:pt x="74" y="4043"/>
                    </a:lnTo>
                    <a:lnTo>
                      <a:pt x="74" y="4062"/>
                    </a:lnTo>
                    <a:lnTo>
                      <a:pt x="74" y="4080"/>
                    </a:lnTo>
                    <a:lnTo>
                      <a:pt x="82" y="4080"/>
                    </a:lnTo>
                    <a:lnTo>
                      <a:pt x="92" y="4080"/>
                    </a:lnTo>
                    <a:lnTo>
                      <a:pt x="87" y="4102"/>
                    </a:lnTo>
                    <a:lnTo>
                      <a:pt x="82" y="4125"/>
                    </a:lnTo>
                    <a:lnTo>
                      <a:pt x="78" y="4148"/>
                    </a:lnTo>
                    <a:lnTo>
                      <a:pt x="74" y="4170"/>
                    </a:lnTo>
                    <a:lnTo>
                      <a:pt x="87" y="4170"/>
                    </a:lnTo>
                    <a:lnTo>
                      <a:pt x="101" y="4170"/>
                    </a:lnTo>
                    <a:lnTo>
                      <a:pt x="115" y="4170"/>
                    </a:lnTo>
                    <a:lnTo>
                      <a:pt x="129" y="4170"/>
                    </a:lnTo>
                    <a:lnTo>
                      <a:pt x="132" y="4211"/>
                    </a:lnTo>
                    <a:lnTo>
                      <a:pt x="137" y="4252"/>
                    </a:lnTo>
                    <a:lnTo>
                      <a:pt x="141" y="4294"/>
                    </a:lnTo>
                    <a:lnTo>
                      <a:pt x="146" y="4335"/>
                    </a:lnTo>
                    <a:lnTo>
                      <a:pt x="124" y="4335"/>
                    </a:lnTo>
                    <a:lnTo>
                      <a:pt x="101" y="4335"/>
                    </a:lnTo>
                    <a:lnTo>
                      <a:pt x="79" y="4335"/>
                    </a:lnTo>
                    <a:lnTo>
                      <a:pt x="56" y="4335"/>
                    </a:lnTo>
                    <a:lnTo>
                      <a:pt x="56" y="4343"/>
                    </a:lnTo>
                    <a:lnTo>
                      <a:pt x="56" y="4352"/>
                    </a:lnTo>
                    <a:lnTo>
                      <a:pt x="65" y="4361"/>
                    </a:lnTo>
                    <a:lnTo>
                      <a:pt x="67" y="4364"/>
                    </a:lnTo>
                    <a:lnTo>
                      <a:pt x="68" y="4369"/>
                    </a:lnTo>
                    <a:lnTo>
                      <a:pt x="74" y="4388"/>
                    </a:lnTo>
                    <a:lnTo>
                      <a:pt x="92" y="4393"/>
                    </a:lnTo>
                    <a:lnTo>
                      <a:pt x="105" y="4397"/>
                    </a:lnTo>
                    <a:lnTo>
                      <a:pt x="111" y="4400"/>
                    </a:lnTo>
                    <a:lnTo>
                      <a:pt x="116" y="4402"/>
                    </a:lnTo>
                    <a:lnTo>
                      <a:pt x="121" y="4405"/>
                    </a:lnTo>
                    <a:lnTo>
                      <a:pt x="125" y="4409"/>
                    </a:lnTo>
                    <a:lnTo>
                      <a:pt x="129" y="4414"/>
                    </a:lnTo>
                    <a:lnTo>
                      <a:pt x="131" y="4418"/>
                    </a:lnTo>
                    <a:lnTo>
                      <a:pt x="135" y="4423"/>
                    </a:lnTo>
                    <a:lnTo>
                      <a:pt x="137" y="4430"/>
                    </a:lnTo>
                    <a:lnTo>
                      <a:pt x="141" y="4444"/>
                    </a:lnTo>
                    <a:lnTo>
                      <a:pt x="146" y="4461"/>
                    </a:lnTo>
                    <a:lnTo>
                      <a:pt x="160" y="4461"/>
                    </a:lnTo>
                    <a:lnTo>
                      <a:pt x="173" y="4461"/>
                    </a:lnTo>
                    <a:lnTo>
                      <a:pt x="187" y="4461"/>
                    </a:lnTo>
                    <a:lnTo>
                      <a:pt x="201" y="4461"/>
                    </a:lnTo>
                    <a:lnTo>
                      <a:pt x="208" y="4451"/>
                    </a:lnTo>
                    <a:lnTo>
                      <a:pt x="216" y="4441"/>
                    </a:lnTo>
                    <a:lnTo>
                      <a:pt x="224" y="4435"/>
                    </a:lnTo>
                    <a:lnTo>
                      <a:pt x="232" y="4428"/>
                    </a:lnTo>
                    <a:lnTo>
                      <a:pt x="251" y="4417"/>
                    </a:lnTo>
                    <a:lnTo>
                      <a:pt x="273" y="4405"/>
                    </a:lnTo>
                    <a:lnTo>
                      <a:pt x="275" y="4375"/>
                    </a:lnTo>
                    <a:lnTo>
                      <a:pt x="279" y="4353"/>
                    </a:lnTo>
                    <a:lnTo>
                      <a:pt x="280" y="4344"/>
                    </a:lnTo>
                    <a:lnTo>
                      <a:pt x="283" y="4335"/>
                    </a:lnTo>
                    <a:lnTo>
                      <a:pt x="287" y="4325"/>
                    </a:lnTo>
                    <a:lnTo>
                      <a:pt x="291" y="4316"/>
                    </a:lnTo>
                    <a:lnTo>
                      <a:pt x="301" y="4316"/>
                    </a:lnTo>
                    <a:lnTo>
                      <a:pt x="309" y="4316"/>
                    </a:lnTo>
                    <a:lnTo>
                      <a:pt x="299" y="4283"/>
                    </a:lnTo>
                    <a:lnTo>
                      <a:pt x="290" y="4252"/>
                    </a:lnTo>
                    <a:lnTo>
                      <a:pt x="282" y="4220"/>
                    </a:lnTo>
                    <a:lnTo>
                      <a:pt x="273" y="4187"/>
                    </a:lnTo>
                    <a:lnTo>
                      <a:pt x="256" y="4184"/>
                    </a:lnTo>
                    <a:lnTo>
                      <a:pt x="245" y="4181"/>
                    </a:lnTo>
                    <a:lnTo>
                      <a:pt x="237" y="4179"/>
                    </a:lnTo>
                    <a:lnTo>
                      <a:pt x="232" y="4175"/>
                    </a:lnTo>
                    <a:lnTo>
                      <a:pt x="229" y="4170"/>
                    </a:lnTo>
                    <a:lnTo>
                      <a:pt x="225" y="4161"/>
                    </a:lnTo>
                    <a:lnTo>
                      <a:pt x="223" y="4150"/>
                    </a:lnTo>
                    <a:lnTo>
                      <a:pt x="218" y="4134"/>
                    </a:lnTo>
                    <a:lnTo>
                      <a:pt x="209" y="4134"/>
                    </a:lnTo>
                    <a:lnTo>
                      <a:pt x="201" y="4134"/>
                    </a:lnTo>
                    <a:lnTo>
                      <a:pt x="201" y="4121"/>
                    </a:lnTo>
                    <a:lnTo>
                      <a:pt x="201" y="4107"/>
                    </a:lnTo>
                    <a:lnTo>
                      <a:pt x="201" y="4093"/>
                    </a:lnTo>
                    <a:lnTo>
                      <a:pt x="201" y="4080"/>
                    </a:lnTo>
                    <a:lnTo>
                      <a:pt x="232" y="4065"/>
                    </a:lnTo>
                    <a:lnTo>
                      <a:pt x="262" y="4052"/>
                    </a:lnTo>
                    <a:lnTo>
                      <a:pt x="292" y="4039"/>
                    </a:lnTo>
                    <a:lnTo>
                      <a:pt x="327" y="4026"/>
                    </a:lnTo>
                    <a:lnTo>
                      <a:pt x="327" y="4016"/>
                    </a:lnTo>
                    <a:lnTo>
                      <a:pt x="327" y="4007"/>
                    </a:lnTo>
                    <a:lnTo>
                      <a:pt x="340" y="4003"/>
                    </a:lnTo>
                    <a:lnTo>
                      <a:pt x="352" y="4000"/>
                    </a:lnTo>
                    <a:lnTo>
                      <a:pt x="363" y="3998"/>
                    </a:lnTo>
                    <a:lnTo>
                      <a:pt x="374" y="3996"/>
                    </a:lnTo>
                    <a:lnTo>
                      <a:pt x="385" y="3996"/>
                    </a:lnTo>
                    <a:lnTo>
                      <a:pt x="396" y="3996"/>
                    </a:lnTo>
                    <a:lnTo>
                      <a:pt x="406" y="3996"/>
                    </a:lnTo>
                    <a:lnTo>
                      <a:pt x="416" y="3999"/>
                    </a:lnTo>
                    <a:lnTo>
                      <a:pt x="426" y="4000"/>
                    </a:lnTo>
                    <a:lnTo>
                      <a:pt x="435" y="4003"/>
                    </a:lnTo>
                    <a:lnTo>
                      <a:pt x="445" y="4007"/>
                    </a:lnTo>
                    <a:lnTo>
                      <a:pt x="453" y="4010"/>
                    </a:lnTo>
                    <a:lnTo>
                      <a:pt x="461" y="4015"/>
                    </a:lnTo>
                    <a:lnTo>
                      <a:pt x="469" y="4020"/>
                    </a:lnTo>
                    <a:lnTo>
                      <a:pt x="477" y="4026"/>
                    </a:lnTo>
                    <a:lnTo>
                      <a:pt x="484" y="4031"/>
                    </a:lnTo>
                    <a:lnTo>
                      <a:pt x="498" y="4044"/>
                    </a:lnTo>
                    <a:lnTo>
                      <a:pt x="510" y="4058"/>
                    </a:lnTo>
                    <a:lnTo>
                      <a:pt x="520" y="4074"/>
                    </a:lnTo>
                    <a:lnTo>
                      <a:pt x="529" y="4092"/>
                    </a:lnTo>
                    <a:lnTo>
                      <a:pt x="536" y="4110"/>
                    </a:lnTo>
                    <a:lnTo>
                      <a:pt x="541" y="4130"/>
                    </a:lnTo>
                    <a:lnTo>
                      <a:pt x="544" y="4150"/>
                    </a:lnTo>
                    <a:lnTo>
                      <a:pt x="546" y="4170"/>
                    </a:lnTo>
                    <a:lnTo>
                      <a:pt x="554" y="4170"/>
                    </a:lnTo>
                    <a:lnTo>
                      <a:pt x="562" y="4170"/>
                    </a:lnTo>
                    <a:lnTo>
                      <a:pt x="571" y="4170"/>
                    </a:lnTo>
                    <a:lnTo>
                      <a:pt x="580" y="4170"/>
                    </a:lnTo>
                    <a:lnTo>
                      <a:pt x="585" y="4195"/>
                    </a:lnTo>
                    <a:lnTo>
                      <a:pt x="590" y="4220"/>
                    </a:lnTo>
                    <a:lnTo>
                      <a:pt x="594" y="4245"/>
                    </a:lnTo>
                    <a:lnTo>
                      <a:pt x="599" y="4270"/>
                    </a:lnTo>
                    <a:lnTo>
                      <a:pt x="604" y="4295"/>
                    </a:lnTo>
                    <a:lnTo>
                      <a:pt x="608" y="4319"/>
                    </a:lnTo>
                    <a:lnTo>
                      <a:pt x="613" y="4345"/>
                    </a:lnTo>
                    <a:lnTo>
                      <a:pt x="618" y="4371"/>
                    </a:lnTo>
                    <a:lnTo>
                      <a:pt x="629" y="4373"/>
                    </a:lnTo>
                    <a:lnTo>
                      <a:pt x="639" y="4376"/>
                    </a:lnTo>
                    <a:lnTo>
                      <a:pt x="647" y="4380"/>
                    </a:lnTo>
                    <a:lnTo>
                      <a:pt x="654" y="4383"/>
                    </a:lnTo>
                    <a:lnTo>
                      <a:pt x="659" y="4388"/>
                    </a:lnTo>
                    <a:lnTo>
                      <a:pt x="663" y="4392"/>
                    </a:lnTo>
                    <a:lnTo>
                      <a:pt x="666" y="4396"/>
                    </a:lnTo>
                    <a:lnTo>
                      <a:pt x="670" y="4401"/>
                    </a:lnTo>
                    <a:lnTo>
                      <a:pt x="678" y="4425"/>
                    </a:lnTo>
                    <a:lnTo>
                      <a:pt x="690" y="4461"/>
                    </a:lnTo>
                    <a:lnTo>
                      <a:pt x="709" y="4453"/>
                    </a:lnTo>
                    <a:lnTo>
                      <a:pt x="728" y="4447"/>
                    </a:lnTo>
                    <a:lnTo>
                      <a:pt x="738" y="4446"/>
                    </a:lnTo>
                    <a:lnTo>
                      <a:pt x="750" y="4444"/>
                    </a:lnTo>
                    <a:lnTo>
                      <a:pt x="764" y="4443"/>
                    </a:lnTo>
                    <a:lnTo>
                      <a:pt x="780" y="4443"/>
                    </a:lnTo>
                    <a:lnTo>
                      <a:pt x="785" y="4475"/>
                    </a:lnTo>
                    <a:lnTo>
                      <a:pt x="789" y="4507"/>
                    </a:lnTo>
                    <a:lnTo>
                      <a:pt x="794" y="4538"/>
                    </a:lnTo>
                    <a:lnTo>
                      <a:pt x="798" y="4569"/>
                    </a:lnTo>
                    <a:lnTo>
                      <a:pt x="789" y="4569"/>
                    </a:lnTo>
                    <a:lnTo>
                      <a:pt x="780" y="4569"/>
                    </a:lnTo>
                    <a:lnTo>
                      <a:pt x="780" y="4583"/>
                    </a:lnTo>
                    <a:lnTo>
                      <a:pt x="780" y="4596"/>
                    </a:lnTo>
                    <a:lnTo>
                      <a:pt x="780" y="4610"/>
                    </a:lnTo>
                    <a:lnTo>
                      <a:pt x="780" y="4623"/>
                    </a:lnTo>
                    <a:lnTo>
                      <a:pt x="771" y="4623"/>
                    </a:lnTo>
                    <a:lnTo>
                      <a:pt x="762" y="4623"/>
                    </a:lnTo>
                    <a:lnTo>
                      <a:pt x="753" y="4623"/>
                    </a:lnTo>
                    <a:lnTo>
                      <a:pt x="744" y="4623"/>
                    </a:lnTo>
                    <a:lnTo>
                      <a:pt x="744" y="4638"/>
                    </a:lnTo>
                    <a:lnTo>
                      <a:pt x="744" y="4652"/>
                    </a:lnTo>
                    <a:lnTo>
                      <a:pt x="744" y="4665"/>
                    </a:lnTo>
                    <a:lnTo>
                      <a:pt x="744" y="4679"/>
                    </a:lnTo>
                    <a:lnTo>
                      <a:pt x="753" y="4679"/>
                    </a:lnTo>
                    <a:lnTo>
                      <a:pt x="762" y="4679"/>
                    </a:lnTo>
                    <a:lnTo>
                      <a:pt x="771" y="4679"/>
                    </a:lnTo>
                    <a:lnTo>
                      <a:pt x="780" y="4679"/>
                    </a:lnTo>
                    <a:lnTo>
                      <a:pt x="780" y="4688"/>
                    </a:lnTo>
                    <a:lnTo>
                      <a:pt x="780" y="4697"/>
                    </a:lnTo>
                    <a:lnTo>
                      <a:pt x="780" y="4706"/>
                    </a:lnTo>
                    <a:lnTo>
                      <a:pt x="780" y="4715"/>
                    </a:lnTo>
                    <a:lnTo>
                      <a:pt x="812" y="4719"/>
                    </a:lnTo>
                    <a:lnTo>
                      <a:pt x="838" y="4723"/>
                    </a:lnTo>
                    <a:lnTo>
                      <a:pt x="851" y="4726"/>
                    </a:lnTo>
                    <a:lnTo>
                      <a:pt x="861" y="4729"/>
                    </a:lnTo>
                    <a:lnTo>
                      <a:pt x="872" y="4733"/>
                    </a:lnTo>
                    <a:lnTo>
                      <a:pt x="882" y="4738"/>
                    </a:lnTo>
                    <a:lnTo>
                      <a:pt x="890" y="4744"/>
                    </a:lnTo>
                    <a:lnTo>
                      <a:pt x="899" y="4749"/>
                    </a:lnTo>
                    <a:lnTo>
                      <a:pt x="904" y="4758"/>
                    </a:lnTo>
                    <a:lnTo>
                      <a:pt x="910" y="4768"/>
                    </a:lnTo>
                    <a:lnTo>
                      <a:pt x="916" y="4778"/>
                    </a:lnTo>
                    <a:lnTo>
                      <a:pt x="920" y="4791"/>
                    </a:lnTo>
                    <a:lnTo>
                      <a:pt x="923" y="4806"/>
                    </a:lnTo>
                    <a:lnTo>
                      <a:pt x="924" y="4824"/>
                    </a:lnTo>
                    <a:lnTo>
                      <a:pt x="939" y="4824"/>
                    </a:lnTo>
                    <a:lnTo>
                      <a:pt x="953" y="4824"/>
                    </a:lnTo>
                    <a:lnTo>
                      <a:pt x="967" y="4824"/>
                    </a:lnTo>
                    <a:lnTo>
                      <a:pt x="981" y="4824"/>
                    </a:lnTo>
                    <a:lnTo>
                      <a:pt x="982" y="4848"/>
                    </a:lnTo>
                    <a:lnTo>
                      <a:pt x="985" y="4873"/>
                    </a:lnTo>
                    <a:lnTo>
                      <a:pt x="987" y="4898"/>
                    </a:lnTo>
                    <a:lnTo>
                      <a:pt x="988" y="4923"/>
                    </a:lnTo>
                    <a:lnTo>
                      <a:pt x="990" y="4948"/>
                    </a:lnTo>
                    <a:lnTo>
                      <a:pt x="993" y="4973"/>
                    </a:lnTo>
                    <a:lnTo>
                      <a:pt x="995" y="4998"/>
                    </a:lnTo>
                    <a:lnTo>
                      <a:pt x="998" y="5024"/>
                    </a:lnTo>
                    <a:lnTo>
                      <a:pt x="1007" y="5024"/>
                    </a:lnTo>
                    <a:lnTo>
                      <a:pt x="1016" y="5024"/>
                    </a:lnTo>
                    <a:lnTo>
                      <a:pt x="1025" y="5013"/>
                    </a:lnTo>
                    <a:lnTo>
                      <a:pt x="1028" y="5010"/>
                    </a:lnTo>
                    <a:lnTo>
                      <a:pt x="1033" y="5009"/>
                    </a:lnTo>
                    <a:lnTo>
                      <a:pt x="1052" y="5004"/>
                    </a:lnTo>
                    <a:lnTo>
                      <a:pt x="1052" y="4995"/>
                    </a:lnTo>
                    <a:lnTo>
                      <a:pt x="1052" y="4986"/>
                    </a:lnTo>
                    <a:lnTo>
                      <a:pt x="1052" y="4977"/>
                    </a:lnTo>
                    <a:lnTo>
                      <a:pt x="1052" y="4968"/>
                    </a:lnTo>
                    <a:lnTo>
                      <a:pt x="1075" y="4968"/>
                    </a:lnTo>
                    <a:lnTo>
                      <a:pt x="1097" y="4968"/>
                    </a:lnTo>
                    <a:lnTo>
                      <a:pt x="1120" y="4968"/>
                    </a:lnTo>
                    <a:lnTo>
                      <a:pt x="1142" y="4968"/>
                    </a:lnTo>
                    <a:lnTo>
                      <a:pt x="1147" y="4969"/>
                    </a:lnTo>
                    <a:lnTo>
                      <a:pt x="1149" y="4970"/>
                    </a:lnTo>
                    <a:lnTo>
                      <a:pt x="1152" y="4971"/>
                    </a:lnTo>
                    <a:lnTo>
                      <a:pt x="1153" y="4973"/>
                    </a:lnTo>
                    <a:lnTo>
                      <a:pt x="1153" y="4976"/>
                    </a:lnTo>
                    <a:lnTo>
                      <a:pt x="1152" y="4978"/>
                    </a:lnTo>
                    <a:lnTo>
                      <a:pt x="1151" y="4982"/>
                    </a:lnTo>
                    <a:lnTo>
                      <a:pt x="1151" y="4984"/>
                    </a:lnTo>
                    <a:lnTo>
                      <a:pt x="1154" y="4985"/>
                    </a:lnTo>
                    <a:lnTo>
                      <a:pt x="1161" y="4986"/>
                    </a:lnTo>
                    <a:lnTo>
                      <a:pt x="1161" y="4977"/>
                    </a:lnTo>
                    <a:lnTo>
                      <a:pt x="1161" y="4968"/>
                    </a:lnTo>
                    <a:lnTo>
                      <a:pt x="1197" y="4963"/>
                    </a:lnTo>
                    <a:lnTo>
                      <a:pt x="1233" y="4959"/>
                    </a:lnTo>
                    <a:lnTo>
                      <a:pt x="1269" y="4954"/>
                    </a:lnTo>
                    <a:lnTo>
                      <a:pt x="1305" y="4950"/>
                    </a:lnTo>
                    <a:lnTo>
                      <a:pt x="1305" y="4960"/>
                    </a:lnTo>
                    <a:lnTo>
                      <a:pt x="1305" y="4969"/>
                    </a:lnTo>
                    <a:lnTo>
                      <a:pt x="1305" y="4978"/>
                    </a:lnTo>
                    <a:lnTo>
                      <a:pt x="1305" y="4986"/>
                    </a:lnTo>
                    <a:lnTo>
                      <a:pt x="1325" y="4976"/>
                    </a:lnTo>
                    <a:lnTo>
                      <a:pt x="1338" y="4967"/>
                    </a:lnTo>
                    <a:lnTo>
                      <a:pt x="1345" y="4962"/>
                    </a:lnTo>
                    <a:lnTo>
                      <a:pt x="1353" y="4959"/>
                    </a:lnTo>
                    <a:lnTo>
                      <a:pt x="1364" y="4954"/>
                    </a:lnTo>
                    <a:lnTo>
                      <a:pt x="1378" y="4950"/>
                    </a:lnTo>
                    <a:lnTo>
                      <a:pt x="1385" y="4931"/>
                    </a:lnTo>
                    <a:lnTo>
                      <a:pt x="1392" y="4916"/>
                    </a:lnTo>
                    <a:lnTo>
                      <a:pt x="1399" y="4905"/>
                    </a:lnTo>
                    <a:lnTo>
                      <a:pt x="1406" y="4896"/>
                    </a:lnTo>
                    <a:lnTo>
                      <a:pt x="1413" y="4887"/>
                    </a:lnTo>
                    <a:lnTo>
                      <a:pt x="1420" y="4875"/>
                    </a:lnTo>
                    <a:lnTo>
                      <a:pt x="1427" y="4861"/>
                    </a:lnTo>
                    <a:lnTo>
                      <a:pt x="1434" y="4841"/>
                    </a:lnTo>
                    <a:lnTo>
                      <a:pt x="1451" y="4841"/>
                    </a:lnTo>
                    <a:lnTo>
                      <a:pt x="1470" y="4841"/>
                    </a:lnTo>
                    <a:lnTo>
                      <a:pt x="1487" y="4841"/>
                    </a:lnTo>
                    <a:lnTo>
                      <a:pt x="1506" y="4841"/>
                    </a:lnTo>
                    <a:lnTo>
                      <a:pt x="1514" y="4827"/>
                    </a:lnTo>
                    <a:lnTo>
                      <a:pt x="1520" y="4820"/>
                    </a:lnTo>
                    <a:lnTo>
                      <a:pt x="1528" y="4814"/>
                    </a:lnTo>
                    <a:lnTo>
                      <a:pt x="1541" y="4806"/>
                    </a:lnTo>
                    <a:lnTo>
                      <a:pt x="1532" y="4796"/>
                    </a:lnTo>
                    <a:lnTo>
                      <a:pt x="1529" y="4792"/>
                    </a:lnTo>
                    <a:lnTo>
                      <a:pt x="1523" y="4791"/>
                    </a:lnTo>
                    <a:lnTo>
                      <a:pt x="1506" y="4788"/>
                    </a:lnTo>
                    <a:lnTo>
                      <a:pt x="1506" y="4765"/>
                    </a:lnTo>
                    <a:lnTo>
                      <a:pt x="1506" y="4741"/>
                    </a:lnTo>
                    <a:lnTo>
                      <a:pt x="1506" y="4719"/>
                    </a:lnTo>
                    <a:lnTo>
                      <a:pt x="1506" y="4696"/>
                    </a:lnTo>
                    <a:lnTo>
                      <a:pt x="1506" y="4674"/>
                    </a:lnTo>
                    <a:lnTo>
                      <a:pt x="1506" y="4651"/>
                    </a:lnTo>
                    <a:lnTo>
                      <a:pt x="1506" y="4629"/>
                    </a:lnTo>
                    <a:lnTo>
                      <a:pt x="1506" y="4605"/>
                    </a:lnTo>
                    <a:lnTo>
                      <a:pt x="1516" y="4598"/>
                    </a:lnTo>
                    <a:lnTo>
                      <a:pt x="1527" y="4590"/>
                    </a:lnTo>
                    <a:lnTo>
                      <a:pt x="1535" y="4583"/>
                    </a:lnTo>
                    <a:lnTo>
                      <a:pt x="1543" y="4576"/>
                    </a:lnTo>
                    <a:lnTo>
                      <a:pt x="1558" y="4561"/>
                    </a:lnTo>
                    <a:lnTo>
                      <a:pt x="1572" y="4548"/>
                    </a:lnTo>
                    <a:lnTo>
                      <a:pt x="1579" y="4541"/>
                    </a:lnTo>
                    <a:lnTo>
                      <a:pt x="1588" y="4536"/>
                    </a:lnTo>
                    <a:lnTo>
                      <a:pt x="1598" y="4531"/>
                    </a:lnTo>
                    <a:lnTo>
                      <a:pt x="1608" y="4526"/>
                    </a:lnTo>
                    <a:lnTo>
                      <a:pt x="1620" y="4522"/>
                    </a:lnTo>
                    <a:lnTo>
                      <a:pt x="1634" y="4518"/>
                    </a:lnTo>
                    <a:lnTo>
                      <a:pt x="1650" y="4516"/>
                    </a:lnTo>
                    <a:lnTo>
                      <a:pt x="1667" y="4515"/>
                    </a:lnTo>
                    <a:lnTo>
                      <a:pt x="1667" y="4524"/>
                    </a:lnTo>
                    <a:lnTo>
                      <a:pt x="1667" y="4533"/>
                    </a:lnTo>
                    <a:lnTo>
                      <a:pt x="1667" y="4543"/>
                    </a:lnTo>
                    <a:lnTo>
                      <a:pt x="1667" y="4552"/>
                    </a:lnTo>
                    <a:lnTo>
                      <a:pt x="1677" y="4552"/>
                    </a:lnTo>
                    <a:lnTo>
                      <a:pt x="1686" y="4552"/>
                    </a:lnTo>
                    <a:lnTo>
                      <a:pt x="1695" y="4552"/>
                    </a:lnTo>
                    <a:lnTo>
                      <a:pt x="1705" y="4552"/>
                    </a:lnTo>
                    <a:lnTo>
                      <a:pt x="1702" y="4576"/>
                    </a:lnTo>
                    <a:lnTo>
                      <a:pt x="1699" y="4593"/>
                    </a:lnTo>
                    <a:lnTo>
                      <a:pt x="1694" y="4606"/>
                    </a:lnTo>
                    <a:lnTo>
                      <a:pt x="1687" y="4623"/>
                    </a:lnTo>
                    <a:lnTo>
                      <a:pt x="1710" y="4629"/>
                    </a:lnTo>
                    <a:lnTo>
                      <a:pt x="1732" y="4633"/>
                    </a:lnTo>
                    <a:lnTo>
                      <a:pt x="1756" y="4638"/>
                    </a:lnTo>
                    <a:lnTo>
                      <a:pt x="1778" y="4643"/>
                    </a:lnTo>
                    <a:lnTo>
                      <a:pt x="1778" y="4651"/>
                    </a:lnTo>
                    <a:lnTo>
                      <a:pt x="1778" y="4660"/>
                    </a:lnTo>
                    <a:lnTo>
                      <a:pt x="1796" y="4660"/>
                    </a:lnTo>
                    <a:lnTo>
                      <a:pt x="1814" y="4660"/>
                    </a:lnTo>
                    <a:lnTo>
                      <a:pt x="1832" y="4660"/>
                    </a:lnTo>
                    <a:lnTo>
                      <a:pt x="1850" y="4660"/>
                    </a:lnTo>
                    <a:lnTo>
                      <a:pt x="1850" y="4669"/>
                    </a:lnTo>
                    <a:lnTo>
                      <a:pt x="1850" y="4679"/>
                    </a:lnTo>
                    <a:lnTo>
                      <a:pt x="1859" y="4679"/>
                    </a:lnTo>
                    <a:lnTo>
                      <a:pt x="1867" y="4679"/>
                    </a:lnTo>
                    <a:lnTo>
                      <a:pt x="1876" y="4679"/>
                    </a:lnTo>
                    <a:lnTo>
                      <a:pt x="1885" y="4679"/>
                    </a:lnTo>
                    <a:lnTo>
                      <a:pt x="1885" y="4688"/>
                    </a:lnTo>
                    <a:lnTo>
                      <a:pt x="1885" y="4696"/>
                    </a:lnTo>
                    <a:lnTo>
                      <a:pt x="1901" y="4709"/>
                    </a:lnTo>
                    <a:lnTo>
                      <a:pt x="1910" y="4716"/>
                    </a:lnTo>
                    <a:lnTo>
                      <a:pt x="1914" y="4719"/>
                    </a:lnTo>
                    <a:lnTo>
                      <a:pt x="1916" y="4726"/>
                    </a:lnTo>
                    <a:lnTo>
                      <a:pt x="1918" y="4735"/>
                    </a:lnTo>
                    <a:lnTo>
                      <a:pt x="1923" y="4749"/>
                    </a:lnTo>
                    <a:lnTo>
                      <a:pt x="1931" y="4749"/>
                    </a:lnTo>
                    <a:lnTo>
                      <a:pt x="1940" y="4749"/>
                    </a:lnTo>
                    <a:lnTo>
                      <a:pt x="1950" y="4749"/>
                    </a:lnTo>
                    <a:lnTo>
                      <a:pt x="1959" y="4749"/>
                    </a:lnTo>
                    <a:lnTo>
                      <a:pt x="1962" y="4734"/>
                    </a:lnTo>
                    <a:lnTo>
                      <a:pt x="1966" y="4723"/>
                    </a:lnTo>
                    <a:lnTo>
                      <a:pt x="1968" y="4716"/>
                    </a:lnTo>
                    <a:lnTo>
                      <a:pt x="1972" y="4710"/>
                    </a:lnTo>
                    <a:lnTo>
                      <a:pt x="1977" y="4706"/>
                    </a:lnTo>
                    <a:lnTo>
                      <a:pt x="1986" y="4704"/>
                    </a:lnTo>
                    <a:lnTo>
                      <a:pt x="1996" y="4701"/>
                    </a:lnTo>
                    <a:lnTo>
                      <a:pt x="2012" y="4696"/>
                    </a:lnTo>
                    <a:lnTo>
                      <a:pt x="2008" y="4669"/>
                    </a:lnTo>
                    <a:lnTo>
                      <a:pt x="2004" y="4641"/>
                    </a:lnTo>
                    <a:lnTo>
                      <a:pt x="1999" y="4615"/>
                    </a:lnTo>
                    <a:lnTo>
                      <a:pt x="1995" y="4588"/>
                    </a:lnTo>
                    <a:lnTo>
                      <a:pt x="2023" y="4593"/>
                    </a:lnTo>
                    <a:lnTo>
                      <a:pt x="2049" y="4597"/>
                    </a:lnTo>
                    <a:lnTo>
                      <a:pt x="2076" y="4602"/>
                    </a:lnTo>
                    <a:lnTo>
                      <a:pt x="2103" y="4605"/>
                    </a:lnTo>
                    <a:lnTo>
                      <a:pt x="2103" y="4597"/>
                    </a:lnTo>
                    <a:lnTo>
                      <a:pt x="2103" y="4588"/>
                    </a:lnTo>
                    <a:lnTo>
                      <a:pt x="2126" y="4588"/>
                    </a:lnTo>
                    <a:lnTo>
                      <a:pt x="2148" y="4588"/>
                    </a:lnTo>
                    <a:lnTo>
                      <a:pt x="2171" y="4588"/>
                    </a:lnTo>
                    <a:lnTo>
                      <a:pt x="2195" y="4588"/>
                    </a:lnTo>
                    <a:lnTo>
                      <a:pt x="2217" y="4588"/>
                    </a:lnTo>
                    <a:lnTo>
                      <a:pt x="2240" y="4588"/>
                    </a:lnTo>
                    <a:lnTo>
                      <a:pt x="2263" y="4588"/>
                    </a:lnTo>
                    <a:lnTo>
                      <a:pt x="2285" y="4588"/>
                    </a:lnTo>
                    <a:lnTo>
                      <a:pt x="2290" y="4597"/>
                    </a:lnTo>
                    <a:lnTo>
                      <a:pt x="2293" y="4605"/>
                    </a:lnTo>
                    <a:lnTo>
                      <a:pt x="2298" y="4613"/>
                    </a:lnTo>
                    <a:lnTo>
                      <a:pt x="2303" y="4623"/>
                    </a:lnTo>
                    <a:lnTo>
                      <a:pt x="2326" y="4619"/>
                    </a:lnTo>
                    <a:lnTo>
                      <a:pt x="2348" y="4615"/>
                    </a:lnTo>
                    <a:lnTo>
                      <a:pt x="2371" y="4610"/>
                    </a:lnTo>
                    <a:lnTo>
                      <a:pt x="2394" y="4605"/>
                    </a:lnTo>
                    <a:lnTo>
                      <a:pt x="2390" y="4583"/>
                    </a:lnTo>
                    <a:lnTo>
                      <a:pt x="2385" y="4560"/>
                    </a:lnTo>
                    <a:lnTo>
                      <a:pt x="2380" y="4537"/>
                    </a:lnTo>
                    <a:lnTo>
                      <a:pt x="2377" y="4515"/>
                    </a:lnTo>
                    <a:lnTo>
                      <a:pt x="2368" y="4515"/>
                    </a:lnTo>
                    <a:lnTo>
                      <a:pt x="2358" y="4515"/>
                    </a:lnTo>
                    <a:lnTo>
                      <a:pt x="2348" y="4515"/>
                    </a:lnTo>
                    <a:lnTo>
                      <a:pt x="2339" y="4515"/>
                    </a:lnTo>
                    <a:lnTo>
                      <a:pt x="2339" y="4493"/>
                    </a:lnTo>
                    <a:lnTo>
                      <a:pt x="2339" y="4469"/>
                    </a:lnTo>
                    <a:lnTo>
                      <a:pt x="2339" y="4447"/>
                    </a:lnTo>
                    <a:lnTo>
                      <a:pt x="2339" y="4425"/>
                    </a:lnTo>
                    <a:lnTo>
                      <a:pt x="2376" y="4425"/>
                    </a:lnTo>
                    <a:lnTo>
                      <a:pt x="2412" y="4425"/>
                    </a:lnTo>
                    <a:lnTo>
                      <a:pt x="2448" y="4425"/>
                    </a:lnTo>
                    <a:lnTo>
                      <a:pt x="2484" y="4425"/>
                    </a:lnTo>
                    <a:lnTo>
                      <a:pt x="2484" y="4415"/>
                    </a:lnTo>
                    <a:lnTo>
                      <a:pt x="2484" y="4405"/>
                    </a:lnTo>
                    <a:lnTo>
                      <a:pt x="2500" y="4395"/>
                    </a:lnTo>
                    <a:lnTo>
                      <a:pt x="2513" y="4387"/>
                    </a:lnTo>
                    <a:lnTo>
                      <a:pt x="2523" y="4381"/>
                    </a:lnTo>
                    <a:lnTo>
                      <a:pt x="2535" y="4378"/>
                    </a:lnTo>
                    <a:lnTo>
                      <a:pt x="2546" y="4375"/>
                    </a:lnTo>
                    <a:lnTo>
                      <a:pt x="2563" y="4373"/>
                    </a:lnTo>
                    <a:lnTo>
                      <a:pt x="2584" y="4372"/>
                    </a:lnTo>
                    <a:lnTo>
                      <a:pt x="2611" y="4371"/>
                    </a:lnTo>
                    <a:lnTo>
                      <a:pt x="2615" y="4381"/>
                    </a:lnTo>
                    <a:lnTo>
                      <a:pt x="2618" y="4390"/>
                    </a:lnTo>
                    <a:lnTo>
                      <a:pt x="2622" y="4399"/>
                    </a:lnTo>
                    <a:lnTo>
                      <a:pt x="2625" y="4407"/>
                    </a:lnTo>
                    <a:lnTo>
                      <a:pt x="2634" y="4418"/>
                    </a:lnTo>
                    <a:lnTo>
                      <a:pt x="2641" y="4429"/>
                    </a:lnTo>
                    <a:lnTo>
                      <a:pt x="2649" y="4440"/>
                    </a:lnTo>
                    <a:lnTo>
                      <a:pt x="2654" y="4454"/>
                    </a:lnTo>
                    <a:lnTo>
                      <a:pt x="2658" y="4462"/>
                    </a:lnTo>
                    <a:lnTo>
                      <a:pt x="2660" y="4473"/>
                    </a:lnTo>
                    <a:lnTo>
                      <a:pt x="2663" y="4484"/>
                    </a:lnTo>
                    <a:lnTo>
                      <a:pt x="2665" y="4497"/>
                    </a:lnTo>
                    <a:lnTo>
                      <a:pt x="2674" y="4497"/>
                    </a:lnTo>
                    <a:lnTo>
                      <a:pt x="2683" y="4497"/>
                    </a:lnTo>
                    <a:lnTo>
                      <a:pt x="2693" y="4497"/>
                    </a:lnTo>
                    <a:lnTo>
                      <a:pt x="2701" y="4497"/>
                    </a:lnTo>
                    <a:lnTo>
                      <a:pt x="2701" y="4505"/>
                    </a:lnTo>
                    <a:lnTo>
                      <a:pt x="2701" y="4515"/>
                    </a:lnTo>
                    <a:lnTo>
                      <a:pt x="2711" y="4515"/>
                    </a:lnTo>
                    <a:lnTo>
                      <a:pt x="2721" y="4515"/>
                    </a:lnTo>
                    <a:lnTo>
                      <a:pt x="2721" y="4505"/>
                    </a:lnTo>
                    <a:lnTo>
                      <a:pt x="2721" y="4497"/>
                    </a:lnTo>
                    <a:lnTo>
                      <a:pt x="2738" y="4497"/>
                    </a:lnTo>
                    <a:lnTo>
                      <a:pt x="2755" y="4497"/>
                    </a:lnTo>
                    <a:lnTo>
                      <a:pt x="2774" y="4497"/>
                    </a:lnTo>
                    <a:lnTo>
                      <a:pt x="2791" y="4497"/>
                    </a:lnTo>
                    <a:lnTo>
                      <a:pt x="2794" y="4472"/>
                    </a:lnTo>
                    <a:lnTo>
                      <a:pt x="2796" y="4454"/>
                    </a:lnTo>
                    <a:lnTo>
                      <a:pt x="2798" y="4441"/>
                    </a:lnTo>
                    <a:lnTo>
                      <a:pt x="2802" y="4431"/>
                    </a:lnTo>
                    <a:lnTo>
                      <a:pt x="2812" y="4414"/>
                    </a:lnTo>
                    <a:lnTo>
                      <a:pt x="2827" y="4388"/>
                    </a:lnTo>
                    <a:lnTo>
                      <a:pt x="2838" y="4388"/>
                    </a:lnTo>
                    <a:lnTo>
                      <a:pt x="2845" y="4388"/>
                    </a:lnTo>
                    <a:lnTo>
                      <a:pt x="2845" y="4380"/>
                    </a:lnTo>
                    <a:lnTo>
                      <a:pt x="2845" y="4371"/>
                    </a:lnTo>
                    <a:lnTo>
                      <a:pt x="2838" y="4371"/>
                    </a:lnTo>
                    <a:lnTo>
                      <a:pt x="2827" y="4371"/>
                    </a:lnTo>
                    <a:lnTo>
                      <a:pt x="2827" y="4352"/>
                    </a:lnTo>
                    <a:lnTo>
                      <a:pt x="2827" y="4335"/>
                    </a:lnTo>
                    <a:lnTo>
                      <a:pt x="2827" y="4316"/>
                    </a:lnTo>
                    <a:lnTo>
                      <a:pt x="2827" y="4299"/>
                    </a:lnTo>
                    <a:lnTo>
                      <a:pt x="2847" y="4295"/>
                    </a:lnTo>
                    <a:lnTo>
                      <a:pt x="2861" y="4293"/>
                    </a:lnTo>
                    <a:lnTo>
                      <a:pt x="2873" y="4289"/>
                    </a:lnTo>
                    <a:lnTo>
                      <a:pt x="2882" y="4286"/>
                    </a:lnTo>
                    <a:lnTo>
                      <a:pt x="2890" y="4281"/>
                    </a:lnTo>
                    <a:lnTo>
                      <a:pt x="2898" y="4276"/>
                    </a:lnTo>
                    <a:lnTo>
                      <a:pt x="2908" y="4270"/>
                    </a:lnTo>
                    <a:lnTo>
                      <a:pt x="2919" y="4260"/>
                    </a:lnTo>
                    <a:lnTo>
                      <a:pt x="2919" y="4252"/>
                    </a:lnTo>
                    <a:lnTo>
                      <a:pt x="2919" y="4243"/>
                    </a:lnTo>
                    <a:lnTo>
                      <a:pt x="2932" y="4239"/>
                    </a:lnTo>
                    <a:lnTo>
                      <a:pt x="2954" y="4233"/>
                    </a:lnTo>
                    <a:lnTo>
                      <a:pt x="2976" y="4229"/>
                    </a:lnTo>
                    <a:lnTo>
                      <a:pt x="2992" y="4224"/>
                    </a:lnTo>
                    <a:lnTo>
                      <a:pt x="2992" y="4206"/>
                    </a:lnTo>
                    <a:lnTo>
                      <a:pt x="2992" y="4188"/>
                    </a:lnTo>
                    <a:lnTo>
                      <a:pt x="2992" y="4170"/>
                    </a:lnTo>
                    <a:lnTo>
                      <a:pt x="2992" y="4152"/>
                    </a:lnTo>
                    <a:lnTo>
                      <a:pt x="3010" y="4152"/>
                    </a:lnTo>
                    <a:lnTo>
                      <a:pt x="3028" y="4152"/>
                    </a:lnTo>
                    <a:lnTo>
                      <a:pt x="3046" y="4152"/>
                    </a:lnTo>
                    <a:lnTo>
                      <a:pt x="3063" y="4152"/>
                    </a:lnTo>
                    <a:lnTo>
                      <a:pt x="3063" y="4161"/>
                    </a:lnTo>
                    <a:lnTo>
                      <a:pt x="3063" y="4171"/>
                    </a:lnTo>
                    <a:lnTo>
                      <a:pt x="3063" y="4179"/>
                    </a:lnTo>
                    <a:lnTo>
                      <a:pt x="3063" y="4187"/>
                    </a:lnTo>
                    <a:lnTo>
                      <a:pt x="3091" y="4193"/>
                    </a:lnTo>
                    <a:lnTo>
                      <a:pt x="3118" y="4197"/>
                    </a:lnTo>
                    <a:lnTo>
                      <a:pt x="3146" y="4202"/>
                    </a:lnTo>
                    <a:lnTo>
                      <a:pt x="3172" y="4207"/>
                    </a:lnTo>
                    <a:lnTo>
                      <a:pt x="3172" y="4197"/>
                    </a:lnTo>
                    <a:lnTo>
                      <a:pt x="3172" y="4187"/>
                    </a:lnTo>
                    <a:lnTo>
                      <a:pt x="3182" y="4187"/>
                    </a:lnTo>
                    <a:lnTo>
                      <a:pt x="3190" y="4187"/>
                    </a:lnTo>
                    <a:lnTo>
                      <a:pt x="3190" y="4157"/>
                    </a:lnTo>
                    <a:lnTo>
                      <a:pt x="3190" y="4125"/>
                    </a:lnTo>
                    <a:lnTo>
                      <a:pt x="3190" y="4094"/>
                    </a:lnTo>
                    <a:lnTo>
                      <a:pt x="3190" y="4063"/>
                    </a:lnTo>
                    <a:lnTo>
                      <a:pt x="3177" y="4063"/>
                    </a:lnTo>
                    <a:lnTo>
                      <a:pt x="3164" y="4063"/>
                    </a:lnTo>
                    <a:lnTo>
                      <a:pt x="3150" y="4063"/>
                    </a:lnTo>
                    <a:lnTo>
                      <a:pt x="3136" y="4063"/>
                    </a:lnTo>
                    <a:lnTo>
                      <a:pt x="3132" y="4080"/>
                    </a:lnTo>
                    <a:lnTo>
                      <a:pt x="3128" y="4093"/>
                    </a:lnTo>
                    <a:lnTo>
                      <a:pt x="3126" y="4098"/>
                    </a:lnTo>
                    <a:lnTo>
                      <a:pt x="3124" y="4101"/>
                    </a:lnTo>
                    <a:lnTo>
                      <a:pt x="3121" y="4105"/>
                    </a:lnTo>
                    <a:lnTo>
                      <a:pt x="3119" y="4107"/>
                    </a:lnTo>
                    <a:lnTo>
                      <a:pt x="3111" y="4110"/>
                    </a:lnTo>
                    <a:lnTo>
                      <a:pt x="3099" y="4113"/>
                    </a:lnTo>
                    <a:lnTo>
                      <a:pt x="3084" y="4115"/>
                    </a:lnTo>
                    <a:lnTo>
                      <a:pt x="3063" y="4116"/>
                    </a:lnTo>
                    <a:lnTo>
                      <a:pt x="3063" y="4107"/>
                    </a:lnTo>
                    <a:lnTo>
                      <a:pt x="3063" y="4098"/>
                    </a:lnTo>
                    <a:lnTo>
                      <a:pt x="3055" y="4098"/>
                    </a:lnTo>
                    <a:lnTo>
                      <a:pt x="3046" y="4098"/>
                    </a:lnTo>
                    <a:lnTo>
                      <a:pt x="3046" y="4085"/>
                    </a:lnTo>
                    <a:lnTo>
                      <a:pt x="3046" y="4071"/>
                    </a:lnTo>
                    <a:lnTo>
                      <a:pt x="3046" y="4057"/>
                    </a:lnTo>
                    <a:lnTo>
                      <a:pt x="3046" y="4043"/>
                    </a:lnTo>
                    <a:lnTo>
                      <a:pt x="3036" y="4043"/>
                    </a:lnTo>
                    <a:lnTo>
                      <a:pt x="3027" y="4043"/>
                    </a:lnTo>
                    <a:lnTo>
                      <a:pt x="3019" y="4043"/>
                    </a:lnTo>
                    <a:lnTo>
                      <a:pt x="3010" y="4043"/>
                    </a:lnTo>
                    <a:lnTo>
                      <a:pt x="3011" y="4030"/>
                    </a:lnTo>
                    <a:lnTo>
                      <a:pt x="3013" y="4019"/>
                    </a:lnTo>
                    <a:lnTo>
                      <a:pt x="3017" y="4007"/>
                    </a:lnTo>
                    <a:lnTo>
                      <a:pt x="3020" y="3996"/>
                    </a:lnTo>
                    <a:lnTo>
                      <a:pt x="3028" y="3976"/>
                    </a:lnTo>
                    <a:lnTo>
                      <a:pt x="3036" y="3956"/>
                    </a:lnTo>
                    <a:lnTo>
                      <a:pt x="3041" y="3946"/>
                    </a:lnTo>
                    <a:lnTo>
                      <a:pt x="3045" y="3937"/>
                    </a:lnTo>
                    <a:lnTo>
                      <a:pt x="3047" y="3928"/>
                    </a:lnTo>
                    <a:lnTo>
                      <a:pt x="3049" y="3919"/>
                    </a:lnTo>
                    <a:lnTo>
                      <a:pt x="3050" y="3909"/>
                    </a:lnTo>
                    <a:lnTo>
                      <a:pt x="3050" y="3899"/>
                    </a:lnTo>
                    <a:lnTo>
                      <a:pt x="3048" y="3890"/>
                    </a:lnTo>
                    <a:lnTo>
                      <a:pt x="3046" y="3880"/>
                    </a:lnTo>
                    <a:lnTo>
                      <a:pt x="3036" y="3880"/>
                    </a:lnTo>
                    <a:lnTo>
                      <a:pt x="3028" y="3880"/>
                    </a:lnTo>
                    <a:lnTo>
                      <a:pt x="3024" y="3871"/>
                    </a:lnTo>
                    <a:lnTo>
                      <a:pt x="3020" y="3864"/>
                    </a:lnTo>
                    <a:lnTo>
                      <a:pt x="3017" y="3857"/>
                    </a:lnTo>
                    <a:lnTo>
                      <a:pt x="3016" y="3850"/>
                    </a:lnTo>
                    <a:lnTo>
                      <a:pt x="3012" y="3834"/>
                    </a:lnTo>
                    <a:lnTo>
                      <a:pt x="3010" y="3809"/>
                    </a:lnTo>
                    <a:lnTo>
                      <a:pt x="2988" y="3801"/>
                    </a:lnTo>
                    <a:lnTo>
                      <a:pt x="2975" y="3795"/>
                    </a:lnTo>
                    <a:lnTo>
                      <a:pt x="2971" y="3793"/>
                    </a:lnTo>
                    <a:lnTo>
                      <a:pt x="2969" y="3792"/>
                    </a:lnTo>
                    <a:lnTo>
                      <a:pt x="2968" y="3790"/>
                    </a:lnTo>
                    <a:lnTo>
                      <a:pt x="2968" y="3787"/>
                    </a:lnTo>
                    <a:lnTo>
                      <a:pt x="2968" y="3783"/>
                    </a:lnTo>
                    <a:lnTo>
                      <a:pt x="2968" y="3776"/>
                    </a:lnTo>
                    <a:lnTo>
                      <a:pt x="2967" y="3771"/>
                    </a:lnTo>
                    <a:lnTo>
                      <a:pt x="2964" y="3766"/>
                    </a:lnTo>
                    <a:lnTo>
                      <a:pt x="2961" y="3759"/>
                    </a:lnTo>
                    <a:lnTo>
                      <a:pt x="2956" y="3752"/>
                    </a:lnTo>
                    <a:lnTo>
                      <a:pt x="2948" y="3745"/>
                    </a:lnTo>
                    <a:lnTo>
                      <a:pt x="2938" y="3740"/>
                    </a:lnTo>
                    <a:lnTo>
                      <a:pt x="2927" y="3734"/>
                    </a:lnTo>
                    <a:lnTo>
                      <a:pt x="2916" y="3730"/>
                    </a:lnTo>
                    <a:lnTo>
                      <a:pt x="2890" y="3723"/>
                    </a:lnTo>
                    <a:lnTo>
                      <a:pt x="2866" y="3718"/>
                    </a:lnTo>
                    <a:lnTo>
                      <a:pt x="2866" y="3704"/>
                    </a:lnTo>
                    <a:lnTo>
                      <a:pt x="2866" y="3690"/>
                    </a:lnTo>
                    <a:lnTo>
                      <a:pt x="2866" y="3676"/>
                    </a:lnTo>
                    <a:lnTo>
                      <a:pt x="2866" y="3662"/>
                    </a:lnTo>
                    <a:lnTo>
                      <a:pt x="2856" y="3662"/>
                    </a:lnTo>
                    <a:lnTo>
                      <a:pt x="2847" y="3662"/>
                    </a:lnTo>
                    <a:lnTo>
                      <a:pt x="2837" y="3662"/>
                    </a:lnTo>
                    <a:lnTo>
                      <a:pt x="2827" y="3662"/>
                    </a:lnTo>
                    <a:lnTo>
                      <a:pt x="2824" y="3635"/>
                    </a:lnTo>
                    <a:lnTo>
                      <a:pt x="2819" y="3608"/>
                    </a:lnTo>
                    <a:lnTo>
                      <a:pt x="2815" y="3582"/>
                    </a:lnTo>
                    <a:lnTo>
                      <a:pt x="2810" y="3554"/>
                    </a:lnTo>
                    <a:lnTo>
                      <a:pt x="2802" y="3554"/>
                    </a:lnTo>
                    <a:lnTo>
                      <a:pt x="2791" y="3554"/>
                    </a:lnTo>
                    <a:lnTo>
                      <a:pt x="2791" y="3563"/>
                    </a:lnTo>
                    <a:lnTo>
                      <a:pt x="2791" y="3571"/>
                    </a:lnTo>
                    <a:lnTo>
                      <a:pt x="2769" y="3571"/>
                    </a:lnTo>
                    <a:lnTo>
                      <a:pt x="2746" y="3571"/>
                    </a:lnTo>
                    <a:lnTo>
                      <a:pt x="2724" y="3571"/>
                    </a:lnTo>
                    <a:lnTo>
                      <a:pt x="2701" y="3571"/>
                    </a:lnTo>
                    <a:lnTo>
                      <a:pt x="2695" y="3553"/>
                    </a:lnTo>
                    <a:lnTo>
                      <a:pt x="2689" y="3540"/>
                    </a:lnTo>
                    <a:lnTo>
                      <a:pt x="2685" y="3532"/>
                    </a:lnTo>
                    <a:lnTo>
                      <a:pt x="2680" y="3527"/>
                    </a:lnTo>
                    <a:lnTo>
                      <a:pt x="2674" y="3524"/>
                    </a:lnTo>
                    <a:lnTo>
                      <a:pt x="2667" y="3519"/>
                    </a:lnTo>
                    <a:lnTo>
                      <a:pt x="2658" y="3512"/>
                    </a:lnTo>
                    <a:lnTo>
                      <a:pt x="2647" y="3500"/>
                    </a:lnTo>
                    <a:lnTo>
                      <a:pt x="2638" y="3500"/>
                    </a:lnTo>
                    <a:lnTo>
                      <a:pt x="2629" y="3500"/>
                    </a:lnTo>
                    <a:lnTo>
                      <a:pt x="2627" y="3477"/>
                    </a:lnTo>
                    <a:lnTo>
                      <a:pt x="2624" y="3455"/>
                    </a:lnTo>
                    <a:lnTo>
                      <a:pt x="2622" y="3432"/>
                    </a:lnTo>
                    <a:lnTo>
                      <a:pt x="2621" y="3408"/>
                    </a:lnTo>
                    <a:lnTo>
                      <a:pt x="2618" y="3385"/>
                    </a:lnTo>
                    <a:lnTo>
                      <a:pt x="2616" y="3363"/>
                    </a:lnTo>
                    <a:lnTo>
                      <a:pt x="2614" y="3340"/>
                    </a:lnTo>
                    <a:lnTo>
                      <a:pt x="2611" y="3317"/>
                    </a:lnTo>
                    <a:lnTo>
                      <a:pt x="2621" y="3317"/>
                    </a:lnTo>
                    <a:lnTo>
                      <a:pt x="2629" y="3317"/>
                    </a:lnTo>
                    <a:lnTo>
                      <a:pt x="2629" y="3309"/>
                    </a:lnTo>
                    <a:lnTo>
                      <a:pt x="2629" y="3299"/>
                    </a:lnTo>
                    <a:lnTo>
                      <a:pt x="2629" y="3291"/>
                    </a:lnTo>
                    <a:lnTo>
                      <a:pt x="2629" y="3282"/>
                    </a:lnTo>
                    <a:lnTo>
                      <a:pt x="2638" y="3282"/>
                    </a:lnTo>
                    <a:lnTo>
                      <a:pt x="2647" y="3282"/>
                    </a:lnTo>
                    <a:lnTo>
                      <a:pt x="2650" y="3275"/>
                    </a:lnTo>
                    <a:lnTo>
                      <a:pt x="2650" y="3271"/>
                    </a:lnTo>
                    <a:lnTo>
                      <a:pt x="2649" y="3269"/>
                    </a:lnTo>
                    <a:lnTo>
                      <a:pt x="2646" y="3270"/>
                    </a:lnTo>
                    <a:lnTo>
                      <a:pt x="2643" y="3270"/>
                    </a:lnTo>
                    <a:lnTo>
                      <a:pt x="2638" y="3270"/>
                    </a:lnTo>
                    <a:lnTo>
                      <a:pt x="2634" y="3268"/>
                    </a:lnTo>
                    <a:lnTo>
                      <a:pt x="2629" y="3263"/>
                    </a:lnTo>
                    <a:lnTo>
                      <a:pt x="2623" y="3255"/>
                    </a:lnTo>
                    <a:lnTo>
                      <a:pt x="2617" y="3247"/>
                    </a:lnTo>
                    <a:lnTo>
                      <a:pt x="2611" y="3240"/>
                    </a:lnTo>
                    <a:lnTo>
                      <a:pt x="2605" y="3233"/>
                    </a:lnTo>
                    <a:lnTo>
                      <a:pt x="2598" y="3226"/>
                    </a:lnTo>
                    <a:lnTo>
                      <a:pt x="2591" y="3220"/>
                    </a:lnTo>
                    <a:lnTo>
                      <a:pt x="2582" y="3216"/>
                    </a:lnTo>
                    <a:lnTo>
                      <a:pt x="2574" y="3211"/>
                    </a:lnTo>
                    <a:lnTo>
                      <a:pt x="2565" y="3206"/>
                    </a:lnTo>
                    <a:lnTo>
                      <a:pt x="2556" y="3203"/>
                    </a:lnTo>
                    <a:lnTo>
                      <a:pt x="2545" y="3199"/>
                    </a:lnTo>
                    <a:lnTo>
                      <a:pt x="2535" y="3197"/>
                    </a:lnTo>
                    <a:lnTo>
                      <a:pt x="2510" y="3194"/>
                    </a:lnTo>
                    <a:lnTo>
                      <a:pt x="2484" y="3191"/>
                    </a:lnTo>
                    <a:lnTo>
                      <a:pt x="2484" y="3200"/>
                    </a:lnTo>
                    <a:lnTo>
                      <a:pt x="2484" y="3209"/>
                    </a:lnTo>
                    <a:lnTo>
                      <a:pt x="2484" y="3218"/>
                    </a:lnTo>
                    <a:lnTo>
                      <a:pt x="2484" y="3226"/>
                    </a:lnTo>
                    <a:lnTo>
                      <a:pt x="2456" y="3226"/>
                    </a:lnTo>
                    <a:lnTo>
                      <a:pt x="2429" y="3226"/>
                    </a:lnTo>
                    <a:lnTo>
                      <a:pt x="2402" y="3226"/>
                    </a:lnTo>
                    <a:lnTo>
                      <a:pt x="2377" y="3226"/>
                    </a:lnTo>
                    <a:lnTo>
                      <a:pt x="2359" y="3200"/>
                    </a:lnTo>
                    <a:lnTo>
                      <a:pt x="2344" y="3178"/>
                    </a:lnTo>
                    <a:lnTo>
                      <a:pt x="2337" y="3166"/>
                    </a:lnTo>
                    <a:lnTo>
                      <a:pt x="2332" y="3153"/>
                    </a:lnTo>
                    <a:lnTo>
                      <a:pt x="2326" y="3138"/>
                    </a:lnTo>
                    <a:lnTo>
                      <a:pt x="2320" y="3119"/>
                    </a:lnTo>
                    <a:lnTo>
                      <a:pt x="2294" y="3123"/>
                    </a:lnTo>
                    <a:lnTo>
                      <a:pt x="2278" y="3127"/>
                    </a:lnTo>
                    <a:lnTo>
                      <a:pt x="2272" y="3128"/>
                    </a:lnTo>
                    <a:lnTo>
                      <a:pt x="2268" y="3131"/>
                    </a:lnTo>
                    <a:lnTo>
                      <a:pt x="2264" y="3133"/>
                    </a:lnTo>
                    <a:lnTo>
                      <a:pt x="2262" y="3135"/>
                    </a:lnTo>
                    <a:lnTo>
                      <a:pt x="2257" y="3142"/>
                    </a:lnTo>
                    <a:lnTo>
                      <a:pt x="2251" y="3149"/>
                    </a:lnTo>
                    <a:lnTo>
                      <a:pt x="2243" y="3160"/>
                    </a:lnTo>
                    <a:lnTo>
                      <a:pt x="2229" y="3173"/>
                    </a:lnTo>
                    <a:lnTo>
                      <a:pt x="2229" y="3183"/>
                    </a:lnTo>
                    <a:lnTo>
                      <a:pt x="2229" y="3191"/>
                    </a:lnTo>
                    <a:lnTo>
                      <a:pt x="2212" y="3191"/>
                    </a:lnTo>
                    <a:lnTo>
                      <a:pt x="2195" y="3191"/>
                    </a:lnTo>
                    <a:lnTo>
                      <a:pt x="2176" y="3191"/>
                    </a:lnTo>
                    <a:lnTo>
                      <a:pt x="2159" y="3191"/>
                    </a:lnTo>
                    <a:lnTo>
                      <a:pt x="2145" y="3173"/>
                    </a:lnTo>
                    <a:lnTo>
                      <a:pt x="2131" y="3156"/>
                    </a:lnTo>
                    <a:lnTo>
                      <a:pt x="2118" y="3142"/>
                    </a:lnTo>
                    <a:lnTo>
                      <a:pt x="2106" y="3131"/>
                    </a:lnTo>
                    <a:lnTo>
                      <a:pt x="2095" y="3120"/>
                    </a:lnTo>
                    <a:lnTo>
                      <a:pt x="2082" y="3112"/>
                    </a:lnTo>
                    <a:lnTo>
                      <a:pt x="2070" y="3105"/>
                    </a:lnTo>
                    <a:lnTo>
                      <a:pt x="2058" y="3101"/>
                    </a:lnTo>
                    <a:lnTo>
                      <a:pt x="2044" y="3096"/>
                    </a:lnTo>
                    <a:lnTo>
                      <a:pt x="2030" y="3094"/>
                    </a:lnTo>
                    <a:lnTo>
                      <a:pt x="2013" y="3092"/>
                    </a:lnTo>
                    <a:lnTo>
                      <a:pt x="1996" y="3092"/>
                    </a:lnTo>
                    <a:lnTo>
                      <a:pt x="1955" y="3095"/>
                    </a:lnTo>
                    <a:lnTo>
                      <a:pt x="1905" y="3099"/>
                    </a:lnTo>
                    <a:lnTo>
                      <a:pt x="1901" y="3082"/>
                    </a:lnTo>
                    <a:lnTo>
                      <a:pt x="1897" y="3066"/>
                    </a:lnTo>
                    <a:lnTo>
                      <a:pt x="1891" y="3049"/>
                    </a:lnTo>
                    <a:lnTo>
                      <a:pt x="1886" y="3034"/>
                    </a:lnTo>
                    <a:lnTo>
                      <a:pt x="1873" y="3005"/>
                    </a:lnTo>
                    <a:lnTo>
                      <a:pt x="1860" y="2979"/>
                    </a:lnTo>
                    <a:lnTo>
                      <a:pt x="1846" y="2952"/>
                    </a:lnTo>
                    <a:lnTo>
                      <a:pt x="1833" y="2924"/>
                    </a:lnTo>
                    <a:lnTo>
                      <a:pt x="1828" y="2910"/>
                    </a:lnTo>
                    <a:lnTo>
                      <a:pt x="1823" y="2895"/>
                    </a:lnTo>
                    <a:lnTo>
                      <a:pt x="1818" y="2880"/>
                    </a:lnTo>
                    <a:lnTo>
                      <a:pt x="1814" y="2864"/>
                    </a:lnTo>
                    <a:lnTo>
                      <a:pt x="1788" y="2860"/>
                    </a:lnTo>
                    <a:lnTo>
                      <a:pt x="1767" y="2857"/>
                    </a:lnTo>
                    <a:lnTo>
                      <a:pt x="1750" y="2855"/>
                    </a:lnTo>
                    <a:lnTo>
                      <a:pt x="1734" y="2855"/>
                    </a:lnTo>
                    <a:lnTo>
                      <a:pt x="1699" y="2859"/>
                    </a:lnTo>
                    <a:lnTo>
                      <a:pt x="1650" y="2864"/>
                    </a:lnTo>
                    <a:lnTo>
                      <a:pt x="1650" y="2855"/>
                    </a:lnTo>
                    <a:lnTo>
                      <a:pt x="1650" y="2846"/>
                    </a:lnTo>
                    <a:lnTo>
                      <a:pt x="1650" y="2837"/>
                    </a:lnTo>
                    <a:lnTo>
                      <a:pt x="1650" y="2827"/>
                    </a:lnTo>
                    <a:lnTo>
                      <a:pt x="1629" y="2827"/>
                    </a:lnTo>
                    <a:lnTo>
                      <a:pt x="1610" y="2826"/>
                    </a:lnTo>
                    <a:lnTo>
                      <a:pt x="1595" y="2825"/>
                    </a:lnTo>
                    <a:lnTo>
                      <a:pt x="1581" y="2823"/>
                    </a:lnTo>
                    <a:lnTo>
                      <a:pt x="1554" y="2817"/>
                    </a:lnTo>
                    <a:lnTo>
                      <a:pt x="1523" y="2810"/>
                    </a:lnTo>
                    <a:lnTo>
                      <a:pt x="1523" y="2801"/>
                    </a:lnTo>
                    <a:lnTo>
                      <a:pt x="1523" y="2791"/>
                    </a:lnTo>
                    <a:lnTo>
                      <a:pt x="1523" y="2783"/>
                    </a:lnTo>
                    <a:lnTo>
                      <a:pt x="1523" y="2774"/>
                    </a:lnTo>
                    <a:lnTo>
                      <a:pt x="1513" y="2773"/>
                    </a:lnTo>
                    <a:lnTo>
                      <a:pt x="1505" y="2771"/>
                    </a:lnTo>
                    <a:lnTo>
                      <a:pt x="1498" y="2768"/>
                    </a:lnTo>
                    <a:lnTo>
                      <a:pt x="1492" y="2766"/>
                    </a:lnTo>
                    <a:lnTo>
                      <a:pt x="1484" y="2760"/>
                    </a:lnTo>
                    <a:lnTo>
                      <a:pt x="1478" y="2754"/>
                    </a:lnTo>
                    <a:lnTo>
                      <a:pt x="1475" y="2744"/>
                    </a:lnTo>
                    <a:lnTo>
                      <a:pt x="1470" y="2737"/>
                    </a:lnTo>
                    <a:lnTo>
                      <a:pt x="1454" y="2743"/>
                    </a:lnTo>
                    <a:lnTo>
                      <a:pt x="1425" y="2754"/>
                    </a:lnTo>
                    <a:lnTo>
                      <a:pt x="1407" y="2760"/>
                    </a:lnTo>
                    <a:lnTo>
                      <a:pt x="1391" y="2764"/>
                    </a:lnTo>
                    <a:lnTo>
                      <a:pt x="1382" y="2764"/>
                    </a:lnTo>
                    <a:lnTo>
                      <a:pt x="1375" y="2762"/>
                    </a:lnTo>
                    <a:lnTo>
                      <a:pt x="1367" y="2760"/>
                    </a:lnTo>
                    <a:lnTo>
                      <a:pt x="1360" y="2757"/>
                    </a:lnTo>
                    <a:lnTo>
                      <a:pt x="1360" y="2747"/>
                    </a:lnTo>
                    <a:lnTo>
                      <a:pt x="1360" y="2737"/>
                    </a:lnTo>
                    <a:lnTo>
                      <a:pt x="1352" y="2737"/>
                    </a:lnTo>
                    <a:lnTo>
                      <a:pt x="1342" y="2737"/>
                    </a:lnTo>
                    <a:lnTo>
                      <a:pt x="1339" y="2730"/>
                    </a:lnTo>
                    <a:lnTo>
                      <a:pt x="1338" y="2723"/>
                    </a:lnTo>
                    <a:lnTo>
                      <a:pt x="1336" y="2715"/>
                    </a:lnTo>
                    <a:lnTo>
                      <a:pt x="1335" y="2708"/>
                    </a:lnTo>
                    <a:lnTo>
                      <a:pt x="1338" y="2692"/>
                    </a:lnTo>
                    <a:lnTo>
                      <a:pt x="1341" y="2675"/>
                    </a:lnTo>
                    <a:lnTo>
                      <a:pt x="1353" y="2649"/>
                    </a:lnTo>
                    <a:lnTo>
                      <a:pt x="1360" y="2630"/>
                    </a:lnTo>
                    <a:lnTo>
                      <a:pt x="1340" y="2637"/>
                    </a:lnTo>
                    <a:lnTo>
                      <a:pt x="1324" y="2643"/>
                    </a:lnTo>
                    <a:lnTo>
                      <a:pt x="1317" y="2645"/>
                    </a:lnTo>
                    <a:lnTo>
                      <a:pt x="1311" y="2646"/>
                    </a:lnTo>
                    <a:lnTo>
                      <a:pt x="1305" y="2647"/>
                    </a:lnTo>
                    <a:lnTo>
                      <a:pt x="1300" y="2647"/>
                    </a:lnTo>
                    <a:lnTo>
                      <a:pt x="1296" y="2645"/>
                    </a:lnTo>
                    <a:lnTo>
                      <a:pt x="1291" y="2643"/>
                    </a:lnTo>
                    <a:lnTo>
                      <a:pt x="1288" y="2638"/>
                    </a:lnTo>
                    <a:lnTo>
                      <a:pt x="1284" y="2633"/>
                    </a:lnTo>
                    <a:lnTo>
                      <a:pt x="1277" y="2616"/>
                    </a:lnTo>
                    <a:lnTo>
                      <a:pt x="1269" y="2593"/>
                    </a:lnTo>
                    <a:lnTo>
                      <a:pt x="1259" y="2583"/>
                    </a:lnTo>
                    <a:lnTo>
                      <a:pt x="1256" y="2580"/>
                    </a:lnTo>
                    <a:lnTo>
                      <a:pt x="1256" y="2574"/>
                    </a:lnTo>
                    <a:lnTo>
                      <a:pt x="1252" y="2557"/>
                    </a:lnTo>
                    <a:lnTo>
                      <a:pt x="1242" y="2557"/>
                    </a:lnTo>
                    <a:lnTo>
                      <a:pt x="1234" y="2557"/>
                    </a:lnTo>
                    <a:lnTo>
                      <a:pt x="1225" y="2557"/>
                    </a:lnTo>
                    <a:lnTo>
                      <a:pt x="1216" y="2557"/>
                    </a:lnTo>
                    <a:lnTo>
                      <a:pt x="1213" y="2533"/>
                    </a:lnTo>
                    <a:lnTo>
                      <a:pt x="1211" y="2511"/>
                    </a:lnTo>
                    <a:lnTo>
                      <a:pt x="1209" y="2488"/>
                    </a:lnTo>
                    <a:lnTo>
                      <a:pt x="1206" y="2465"/>
                    </a:lnTo>
                    <a:lnTo>
                      <a:pt x="1204" y="2443"/>
                    </a:lnTo>
                    <a:lnTo>
                      <a:pt x="1202" y="2420"/>
                    </a:lnTo>
                    <a:lnTo>
                      <a:pt x="1201" y="2398"/>
                    </a:lnTo>
                    <a:lnTo>
                      <a:pt x="1198" y="2374"/>
                    </a:lnTo>
                    <a:lnTo>
                      <a:pt x="1211" y="2374"/>
                    </a:lnTo>
                    <a:lnTo>
                      <a:pt x="1225" y="2374"/>
                    </a:lnTo>
                    <a:lnTo>
                      <a:pt x="1238" y="2374"/>
                    </a:lnTo>
                    <a:lnTo>
                      <a:pt x="1252" y="2374"/>
                    </a:lnTo>
                    <a:lnTo>
                      <a:pt x="1252" y="2343"/>
                    </a:lnTo>
                    <a:lnTo>
                      <a:pt x="1252" y="2310"/>
                    </a:lnTo>
                    <a:lnTo>
                      <a:pt x="1252" y="2279"/>
                    </a:lnTo>
                    <a:lnTo>
                      <a:pt x="1252" y="2248"/>
                    </a:lnTo>
                    <a:lnTo>
                      <a:pt x="1266" y="2243"/>
                    </a:lnTo>
                    <a:lnTo>
                      <a:pt x="1280" y="2238"/>
                    </a:lnTo>
                    <a:lnTo>
                      <a:pt x="1292" y="2234"/>
                    </a:lnTo>
                    <a:lnTo>
                      <a:pt x="1305" y="2229"/>
                    </a:lnTo>
                    <a:lnTo>
                      <a:pt x="1305" y="2220"/>
                    </a:lnTo>
                    <a:lnTo>
                      <a:pt x="1305" y="2212"/>
                    </a:lnTo>
                    <a:lnTo>
                      <a:pt x="1305" y="2203"/>
                    </a:lnTo>
                    <a:lnTo>
                      <a:pt x="1305" y="2194"/>
                    </a:lnTo>
                    <a:lnTo>
                      <a:pt x="1321" y="2191"/>
                    </a:lnTo>
                    <a:lnTo>
                      <a:pt x="1333" y="2187"/>
                    </a:lnTo>
                    <a:lnTo>
                      <a:pt x="1341" y="2184"/>
                    </a:lnTo>
                    <a:lnTo>
                      <a:pt x="1347" y="2180"/>
                    </a:lnTo>
                    <a:lnTo>
                      <a:pt x="1350" y="2174"/>
                    </a:lnTo>
                    <a:lnTo>
                      <a:pt x="1353" y="2166"/>
                    </a:lnTo>
                    <a:lnTo>
                      <a:pt x="1356" y="2155"/>
                    </a:lnTo>
                    <a:lnTo>
                      <a:pt x="1360" y="2138"/>
                    </a:lnTo>
                    <a:lnTo>
                      <a:pt x="1354" y="2133"/>
                    </a:lnTo>
                    <a:lnTo>
                      <a:pt x="1348" y="2128"/>
                    </a:lnTo>
                    <a:lnTo>
                      <a:pt x="1345" y="2123"/>
                    </a:lnTo>
                    <a:lnTo>
                      <a:pt x="1341" y="2119"/>
                    </a:lnTo>
                    <a:lnTo>
                      <a:pt x="1338" y="2109"/>
                    </a:lnTo>
                    <a:lnTo>
                      <a:pt x="1335" y="2101"/>
                    </a:lnTo>
                    <a:lnTo>
                      <a:pt x="1334" y="2093"/>
                    </a:lnTo>
                    <a:lnTo>
                      <a:pt x="1332" y="2085"/>
                    </a:lnTo>
                    <a:lnTo>
                      <a:pt x="1329" y="2077"/>
                    </a:lnTo>
                    <a:lnTo>
                      <a:pt x="1322" y="2068"/>
                    </a:lnTo>
                    <a:lnTo>
                      <a:pt x="1316" y="2068"/>
                    </a:lnTo>
                    <a:lnTo>
                      <a:pt x="1305" y="2068"/>
                    </a:lnTo>
                    <a:lnTo>
                      <a:pt x="1305" y="2057"/>
                    </a:lnTo>
                    <a:lnTo>
                      <a:pt x="1305" y="2048"/>
                    </a:lnTo>
                    <a:lnTo>
                      <a:pt x="1297" y="2048"/>
                    </a:lnTo>
                    <a:lnTo>
                      <a:pt x="1288" y="2048"/>
                    </a:lnTo>
                    <a:lnTo>
                      <a:pt x="1278" y="2048"/>
                    </a:lnTo>
                    <a:lnTo>
                      <a:pt x="1269" y="2048"/>
                    </a:lnTo>
                    <a:lnTo>
                      <a:pt x="1263" y="2041"/>
                    </a:lnTo>
                    <a:lnTo>
                      <a:pt x="1260" y="2034"/>
                    </a:lnTo>
                    <a:lnTo>
                      <a:pt x="1256" y="2027"/>
                    </a:lnTo>
                    <a:lnTo>
                      <a:pt x="1255" y="2019"/>
                    </a:lnTo>
                    <a:lnTo>
                      <a:pt x="1254" y="2000"/>
                    </a:lnTo>
                    <a:lnTo>
                      <a:pt x="1252" y="1977"/>
                    </a:lnTo>
                    <a:lnTo>
                      <a:pt x="1266" y="1971"/>
                    </a:lnTo>
                    <a:lnTo>
                      <a:pt x="1280" y="1966"/>
                    </a:lnTo>
                    <a:lnTo>
                      <a:pt x="1292" y="1962"/>
                    </a:lnTo>
                    <a:lnTo>
                      <a:pt x="1305" y="1958"/>
                    </a:lnTo>
                    <a:lnTo>
                      <a:pt x="1305" y="1930"/>
                    </a:lnTo>
                    <a:lnTo>
                      <a:pt x="1305" y="1904"/>
                    </a:lnTo>
                    <a:lnTo>
                      <a:pt x="1305" y="1877"/>
                    </a:lnTo>
                    <a:lnTo>
                      <a:pt x="1305" y="1849"/>
                    </a:lnTo>
                    <a:lnTo>
                      <a:pt x="1316" y="1849"/>
                    </a:lnTo>
                    <a:lnTo>
                      <a:pt x="1322" y="1849"/>
                    </a:lnTo>
                    <a:lnTo>
                      <a:pt x="1332" y="1840"/>
                    </a:lnTo>
                    <a:lnTo>
                      <a:pt x="1335" y="1836"/>
                    </a:lnTo>
                    <a:lnTo>
                      <a:pt x="1341" y="1835"/>
                    </a:lnTo>
                    <a:lnTo>
                      <a:pt x="1360" y="1830"/>
                    </a:lnTo>
                    <a:lnTo>
                      <a:pt x="1363" y="1820"/>
                    </a:lnTo>
                    <a:lnTo>
                      <a:pt x="1367" y="1810"/>
                    </a:lnTo>
                    <a:lnTo>
                      <a:pt x="1372" y="1799"/>
                    </a:lnTo>
                    <a:lnTo>
                      <a:pt x="1377" y="1789"/>
                    </a:lnTo>
                    <a:lnTo>
                      <a:pt x="1384" y="1778"/>
                    </a:lnTo>
                    <a:lnTo>
                      <a:pt x="1391" y="1769"/>
                    </a:lnTo>
                    <a:lnTo>
                      <a:pt x="1399" y="1760"/>
                    </a:lnTo>
                    <a:lnTo>
                      <a:pt x="1407" y="1751"/>
                    </a:lnTo>
                    <a:lnTo>
                      <a:pt x="1417" y="1742"/>
                    </a:lnTo>
                    <a:lnTo>
                      <a:pt x="1426" y="1735"/>
                    </a:lnTo>
                    <a:lnTo>
                      <a:pt x="1435" y="1728"/>
                    </a:lnTo>
                    <a:lnTo>
                      <a:pt x="1444" y="1721"/>
                    </a:lnTo>
                    <a:lnTo>
                      <a:pt x="1455" y="1715"/>
                    </a:lnTo>
                    <a:lnTo>
                      <a:pt x="1465" y="1711"/>
                    </a:lnTo>
                    <a:lnTo>
                      <a:pt x="1476" y="1706"/>
                    </a:lnTo>
                    <a:lnTo>
                      <a:pt x="1487" y="1703"/>
                    </a:lnTo>
                    <a:lnTo>
                      <a:pt x="1490" y="1691"/>
                    </a:lnTo>
                    <a:lnTo>
                      <a:pt x="1493" y="1682"/>
                    </a:lnTo>
                    <a:lnTo>
                      <a:pt x="1497" y="1675"/>
                    </a:lnTo>
                    <a:lnTo>
                      <a:pt x="1499" y="1671"/>
                    </a:lnTo>
                    <a:lnTo>
                      <a:pt x="1504" y="1668"/>
                    </a:lnTo>
                    <a:lnTo>
                      <a:pt x="1506" y="1668"/>
                    </a:lnTo>
                    <a:lnTo>
                      <a:pt x="1506" y="1642"/>
                    </a:lnTo>
                    <a:lnTo>
                      <a:pt x="1506" y="1618"/>
                    </a:lnTo>
                    <a:lnTo>
                      <a:pt x="1506" y="1592"/>
                    </a:lnTo>
                    <a:lnTo>
                      <a:pt x="1506" y="1568"/>
                    </a:lnTo>
                    <a:lnTo>
                      <a:pt x="1506" y="1543"/>
                    </a:lnTo>
                    <a:lnTo>
                      <a:pt x="1506" y="1518"/>
                    </a:lnTo>
                    <a:lnTo>
                      <a:pt x="1506" y="1494"/>
                    </a:lnTo>
                    <a:lnTo>
                      <a:pt x="1506" y="1469"/>
                    </a:lnTo>
                    <a:lnTo>
                      <a:pt x="1515" y="1469"/>
                    </a:lnTo>
                    <a:lnTo>
                      <a:pt x="1523" y="1469"/>
                    </a:lnTo>
                    <a:lnTo>
                      <a:pt x="1533" y="1459"/>
                    </a:lnTo>
                    <a:lnTo>
                      <a:pt x="1536" y="1456"/>
                    </a:lnTo>
                    <a:lnTo>
                      <a:pt x="1542" y="1455"/>
                    </a:lnTo>
                    <a:lnTo>
                      <a:pt x="1561" y="1452"/>
                    </a:lnTo>
                    <a:lnTo>
                      <a:pt x="1561" y="1414"/>
                    </a:lnTo>
                    <a:lnTo>
                      <a:pt x="1561" y="1377"/>
                    </a:lnTo>
                    <a:lnTo>
                      <a:pt x="1561" y="1341"/>
                    </a:lnTo>
                    <a:lnTo>
                      <a:pt x="1561" y="1304"/>
                    </a:lnTo>
                    <a:lnTo>
                      <a:pt x="1579" y="1299"/>
                    </a:lnTo>
                    <a:lnTo>
                      <a:pt x="1598" y="1294"/>
                    </a:lnTo>
                    <a:lnTo>
                      <a:pt x="1615" y="1286"/>
                    </a:lnTo>
                    <a:lnTo>
                      <a:pt x="1633" y="1277"/>
                    </a:lnTo>
                    <a:lnTo>
                      <a:pt x="1649" y="1267"/>
                    </a:lnTo>
                    <a:lnTo>
                      <a:pt x="1664" y="1256"/>
                    </a:lnTo>
                    <a:lnTo>
                      <a:pt x="1677" y="1245"/>
                    </a:lnTo>
                    <a:lnTo>
                      <a:pt x="1687" y="1233"/>
                    </a:lnTo>
                    <a:lnTo>
                      <a:pt x="1692" y="1219"/>
                    </a:lnTo>
                    <a:lnTo>
                      <a:pt x="1696" y="1205"/>
                    </a:lnTo>
                    <a:lnTo>
                      <a:pt x="1701" y="1191"/>
                    </a:lnTo>
                    <a:lnTo>
                      <a:pt x="1705" y="1177"/>
                    </a:lnTo>
                    <a:lnTo>
                      <a:pt x="1718" y="1177"/>
                    </a:lnTo>
                    <a:lnTo>
                      <a:pt x="1732" y="1177"/>
                    </a:lnTo>
                    <a:lnTo>
                      <a:pt x="1745" y="1177"/>
                    </a:lnTo>
                    <a:lnTo>
                      <a:pt x="1758" y="1177"/>
                    </a:lnTo>
                    <a:lnTo>
                      <a:pt x="1763" y="1165"/>
                    </a:lnTo>
                    <a:lnTo>
                      <a:pt x="1767" y="1154"/>
                    </a:lnTo>
                    <a:lnTo>
                      <a:pt x="1772" y="1145"/>
                    </a:lnTo>
                    <a:lnTo>
                      <a:pt x="1778" y="1138"/>
                    </a:lnTo>
                    <a:lnTo>
                      <a:pt x="1783" y="1132"/>
                    </a:lnTo>
                    <a:lnTo>
                      <a:pt x="1790" y="1127"/>
                    </a:lnTo>
                    <a:lnTo>
                      <a:pt x="1797" y="1124"/>
                    </a:lnTo>
                    <a:lnTo>
                      <a:pt x="1806" y="1122"/>
                    </a:lnTo>
                    <a:lnTo>
                      <a:pt x="1815" y="1121"/>
                    </a:lnTo>
                    <a:lnTo>
                      <a:pt x="1824" y="1119"/>
                    </a:lnTo>
                    <a:lnTo>
                      <a:pt x="1836" y="1119"/>
                    </a:lnTo>
                    <a:lnTo>
                      <a:pt x="1847" y="1121"/>
                    </a:lnTo>
                    <a:lnTo>
                      <a:pt x="1874" y="1122"/>
                    </a:lnTo>
                    <a:lnTo>
                      <a:pt x="1905" y="1124"/>
                    </a:lnTo>
                    <a:lnTo>
                      <a:pt x="1905" y="1115"/>
                    </a:lnTo>
                    <a:lnTo>
                      <a:pt x="1905" y="1105"/>
                    </a:lnTo>
                    <a:lnTo>
                      <a:pt x="1905" y="1096"/>
                    </a:lnTo>
                    <a:lnTo>
                      <a:pt x="1905" y="1087"/>
                    </a:lnTo>
                    <a:lnTo>
                      <a:pt x="1918" y="1078"/>
                    </a:lnTo>
                    <a:lnTo>
                      <a:pt x="1932" y="1068"/>
                    </a:lnTo>
                    <a:lnTo>
                      <a:pt x="1945" y="1060"/>
                    </a:lnTo>
                    <a:lnTo>
                      <a:pt x="1959" y="1051"/>
                    </a:lnTo>
                    <a:lnTo>
                      <a:pt x="1963" y="1037"/>
                    </a:lnTo>
                    <a:lnTo>
                      <a:pt x="1968" y="1024"/>
                    </a:lnTo>
                    <a:lnTo>
                      <a:pt x="1972" y="1011"/>
                    </a:lnTo>
                    <a:lnTo>
                      <a:pt x="1976" y="997"/>
                    </a:lnTo>
                    <a:lnTo>
                      <a:pt x="1995" y="997"/>
                    </a:lnTo>
                    <a:lnTo>
                      <a:pt x="2012" y="997"/>
                    </a:lnTo>
                    <a:lnTo>
                      <a:pt x="2031" y="997"/>
                    </a:lnTo>
                    <a:lnTo>
                      <a:pt x="2049" y="997"/>
                    </a:lnTo>
                    <a:lnTo>
                      <a:pt x="2054" y="1011"/>
                    </a:lnTo>
                    <a:lnTo>
                      <a:pt x="2059" y="1024"/>
                    </a:lnTo>
                    <a:lnTo>
                      <a:pt x="2063" y="1037"/>
                    </a:lnTo>
                    <a:lnTo>
                      <a:pt x="2068" y="1051"/>
                    </a:lnTo>
                    <a:lnTo>
                      <a:pt x="2085" y="1046"/>
                    </a:lnTo>
                    <a:lnTo>
                      <a:pt x="2091" y="1046"/>
                    </a:lnTo>
                    <a:lnTo>
                      <a:pt x="2095" y="1044"/>
                    </a:lnTo>
                    <a:lnTo>
                      <a:pt x="2103" y="1033"/>
                    </a:lnTo>
                    <a:lnTo>
                      <a:pt x="2112" y="1033"/>
                    </a:lnTo>
                    <a:lnTo>
                      <a:pt x="2123" y="1033"/>
                    </a:lnTo>
                    <a:lnTo>
                      <a:pt x="2123" y="1010"/>
                    </a:lnTo>
                    <a:lnTo>
                      <a:pt x="2123" y="988"/>
                    </a:lnTo>
                    <a:lnTo>
                      <a:pt x="2123" y="965"/>
                    </a:lnTo>
                    <a:lnTo>
                      <a:pt x="2123" y="943"/>
                    </a:lnTo>
                    <a:lnTo>
                      <a:pt x="2112" y="943"/>
                    </a:lnTo>
                    <a:lnTo>
                      <a:pt x="2103" y="943"/>
                    </a:lnTo>
                    <a:lnTo>
                      <a:pt x="2103" y="924"/>
                    </a:lnTo>
                    <a:lnTo>
                      <a:pt x="2103" y="906"/>
                    </a:lnTo>
                    <a:lnTo>
                      <a:pt x="2103" y="887"/>
                    </a:lnTo>
                    <a:lnTo>
                      <a:pt x="2103" y="868"/>
                    </a:lnTo>
                    <a:lnTo>
                      <a:pt x="2094" y="868"/>
                    </a:lnTo>
                    <a:lnTo>
                      <a:pt x="2085" y="868"/>
                    </a:lnTo>
                    <a:lnTo>
                      <a:pt x="2076" y="868"/>
                    </a:lnTo>
                    <a:lnTo>
                      <a:pt x="2068" y="868"/>
                    </a:lnTo>
                    <a:lnTo>
                      <a:pt x="2068" y="860"/>
                    </a:lnTo>
                    <a:lnTo>
                      <a:pt x="2068" y="851"/>
                    </a:lnTo>
                    <a:lnTo>
                      <a:pt x="2059" y="851"/>
                    </a:lnTo>
                    <a:lnTo>
                      <a:pt x="2049" y="851"/>
                    </a:lnTo>
                    <a:lnTo>
                      <a:pt x="2045" y="860"/>
                    </a:lnTo>
                    <a:lnTo>
                      <a:pt x="2040" y="870"/>
                    </a:lnTo>
                    <a:lnTo>
                      <a:pt x="2035" y="879"/>
                    </a:lnTo>
                    <a:lnTo>
                      <a:pt x="2032" y="888"/>
                    </a:lnTo>
                    <a:lnTo>
                      <a:pt x="1999" y="893"/>
                    </a:lnTo>
                    <a:lnTo>
                      <a:pt x="1967" y="897"/>
                    </a:lnTo>
                    <a:lnTo>
                      <a:pt x="1936" y="902"/>
                    </a:lnTo>
                    <a:lnTo>
                      <a:pt x="1905" y="906"/>
                    </a:lnTo>
                    <a:lnTo>
                      <a:pt x="1900" y="893"/>
                    </a:lnTo>
                    <a:lnTo>
                      <a:pt x="1895" y="880"/>
                    </a:lnTo>
                    <a:lnTo>
                      <a:pt x="1893" y="866"/>
                    </a:lnTo>
                    <a:lnTo>
                      <a:pt x="1889" y="851"/>
                    </a:lnTo>
                    <a:lnTo>
                      <a:pt x="1887" y="835"/>
                    </a:lnTo>
                    <a:lnTo>
                      <a:pt x="1886" y="817"/>
                    </a:lnTo>
                    <a:lnTo>
                      <a:pt x="1886" y="799"/>
                    </a:lnTo>
                    <a:lnTo>
                      <a:pt x="1885" y="779"/>
                    </a:lnTo>
                    <a:lnTo>
                      <a:pt x="1880" y="772"/>
                    </a:lnTo>
                    <a:lnTo>
                      <a:pt x="1875" y="765"/>
                    </a:lnTo>
                    <a:lnTo>
                      <a:pt x="1873" y="757"/>
                    </a:lnTo>
                    <a:lnTo>
                      <a:pt x="1871" y="750"/>
                    </a:lnTo>
                    <a:lnTo>
                      <a:pt x="1869" y="742"/>
                    </a:lnTo>
                    <a:lnTo>
                      <a:pt x="1869" y="734"/>
                    </a:lnTo>
                    <a:lnTo>
                      <a:pt x="1869" y="725"/>
                    </a:lnTo>
                    <a:lnTo>
                      <a:pt x="1871" y="716"/>
                    </a:lnTo>
                    <a:lnTo>
                      <a:pt x="1879" y="678"/>
                    </a:lnTo>
                    <a:lnTo>
                      <a:pt x="1885" y="635"/>
                    </a:lnTo>
                    <a:lnTo>
                      <a:pt x="1854" y="638"/>
                    </a:lnTo>
                    <a:lnTo>
                      <a:pt x="1823" y="643"/>
                    </a:lnTo>
                    <a:lnTo>
                      <a:pt x="1790" y="648"/>
                    </a:lnTo>
                    <a:lnTo>
                      <a:pt x="1758" y="652"/>
                    </a:lnTo>
                    <a:lnTo>
                      <a:pt x="1745" y="634"/>
                    </a:lnTo>
                    <a:lnTo>
                      <a:pt x="1732" y="615"/>
                    </a:lnTo>
                    <a:lnTo>
                      <a:pt x="1718" y="598"/>
                    </a:lnTo>
                    <a:lnTo>
                      <a:pt x="1705" y="580"/>
                    </a:lnTo>
                    <a:lnTo>
                      <a:pt x="1692" y="580"/>
                    </a:lnTo>
                    <a:lnTo>
                      <a:pt x="1678" y="580"/>
                    </a:lnTo>
                    <a:lnTo>
                      <a:pt x="1664" y="580"/>
                    </a:lnTo>
                    <a:lnTo>
                      <a:pt x="1650" y="580"/>
                    </a:lnTo>
                    <a:lnTo>
                      <a:pt x="1645" y="566"/>
                    </a:lnTo>
                    <a:lnTo>
                      <a:pt x="1641" y="552"/>
                    </a:lnTo>
                    <a:lnTo>
                      <a:pt x="1637" y="538"/>
                    </a:lnTo>
                    <a:lnTo>
                      <a:pt x="1633" y="524"/>
                    </a:lnTo>
                    <a:lnTo>
                      <a:pt x="1615" y="510"/>
                    </a:lnTo>
                    <a:lnTo>
                      <a:pt x="1597" y="498"/>
                    </a:lnTo>
                    <a:lnTo>
                      <a:pt x="1578" y="484"/>
                    </a:lnTo>
                    <a:lnTo>
                      <a:pt x="1561" y="471"/>
                    </a:lnTo>
                    <a:lnTo>
                      <a:pt x="1561" y="462"/>
                    </a:lnTo>
                    <a:lnTo>
                      <a:pt x="1561" y="452"/>
                    </a:lnTo>
                    <a:lnTo>
                      <a:pt x="1561" y="443"/>
                    </a:lnTo>
                    <a:lnTo>
                      <a:pt x="1561" y="434"/>
                    </a:lnTo>
                    <a:lnTo>
                      <a:pt x="1550" y="434"/>
                    </a:lnTo>
                    <a:lnTo>
                      <a:pt x="1541" y="434"/>
                    </a:lnTo>
                    <a:lnTo>
                      <a:pt x="1536" y="407"/>
                    </a:lnTo>
                    <a:lnTo>
                      <a:pt x="1533" y="379"/>
                    </a:lnTo>
                    <a:lnTo>
                      <a:pt x="1528" y="352"/>
                    </a:lnTo>
                    <a:lnTo>
                      <a:pt x="1523" y="326"/>
                    </a:lnTo>
                    <a:lnTo>
                      <a:pt x="1515" y="326"/>
                    </a:lnTo>
                    <a:lnTo>
                      <a:pt x="1506" y="326"/>
                    </a:lnTo>
                    <a:lnTo>
                      <a:pt x="1506" y="335"/>
                    </a:lnTo>
                    <a:lnTo>
                      <a:pt x="1506" y="343"/>
                    </a:lnTo>
                    <a:lnTo>
                      <a:pt x="1499" y="347"/>
                    </a:lnTo>
                    <a:lnTo>
                      <a:pt x="1492" y="348"/>
                    </a:lnTo>
                    <a:lnTo>
                      <a:pt x="1484" y="349"/>
                    </a:lnTo>
                    <a:lnTo>
                      <a:pt x="1476" y="349"/>
                    </a:lnTo>
                    <a:lnTo>
                      <a:pt x="1457" y="347"/>
                    </a:lnTo>
                    <a:lnTo>
                      <a:pt x="1439" y="343"/>
                    </a:lnTo>
                    <a:lnTo>
                      <a:pt x="1403" y="333"/>
                    </a:lnTo>
                    <a:lnTo>
                      <a:pt x="1378" y="326"/>
                    </a:lnTo>
                    <a:lnTo>
                      <a:pt x="1374" y="312"/>
                    </a:lnTo>
                    <a:lnTo>
                      <a:pt x="1369" y="299"/>
                    </a:lnTo>
                    <a:lnTo>
                      <a:pt x="1364" y="285"/>
                    </a:lnTo>
                    <a:lnTo>
                      <a:pt x="1360" y="270"/>
                    </a:lnTo>
                    <a:lnTo>
                      <a:pt x="1347" y="270"/>
                    </a:lnTo>
                    <a:lnTo>
                      <a:pt x="1333" y="270"/>
                    </a:lnTo>
                    <a:lnTo>
                      <a:pt x="1319" y="270"/>
                    </a:lnTo>
                    <a:lnTo>
                      <a:pt x="1305" y="270"/>
                    </a:lnTo>
                    <a:lnTo>
                      <a:pt x="1305" y="262"/>
                    </a:lnTo>
                    <a:lnTo>
                      <a:pt x="1305" y="252"/>
                    </a:lnTo>
                    <a:lnTo>
                      <a:pt x="1296" y="243"/>
                    </a:lnTo>
                    <a:lnTo>
                      <a:pt x="1293" y="240"/>
                    </a:lnTo>
                    <a:lnTo>
                      <a:pt x="1293" y="234"/>
                    </a:lnTo>
                    <a:lnTo>
                      <a:pt x="1289" y="216"/>
                    </a:lnTo>
                    <a:lnTo>
                      <a:pt x="1262" y="215"/>
                    </a:lnTo>
                    <a:lnTo>
                      <a:pt x="1238" y="214"/>
                    </a:lnTo>
                    <a:lnTo>
                      <a:pt x="1216" y="211"/>
                    </a:lnTo>
                    <a:lnTo>
                      <a:pt x="1197" y="207"/>
                    </a:lnTo>
                    <a:lnTo>
                      <a:pt x="1178" y="201"/>
                    </a:lnTo>
                    <a:lnTo>
                      <a:pt x="1161" y="196"/>
                    </a:lnTo>
                    <a:lnTo>
                      <a:pt x="1144" y="189"/>
                    </a:lnTo>
                    <a:lnTo>
                      <a:pt x="1125" y="180"/>
                    </a:lnTo>
                    <a:lnTo>
                      <a:pt x="1119" y="168"/>
                    </a:lnTo>
                    <a:lnTo>
                      <a:pt x="1115" y="154"/>
                    </a:lnTo>
                    <a:lnTo>
                      <a:pt x="1111" y="140"/>
                    </a:lnTo>
                    <a:lnTo>
                      <a:pt x="1106" y="126"/>
                    </a:lnTo>
                    <a:lnTo>
                      <a:pt x="1083" y="126"/>
                    </a:lnTo>
                    <a:lnTo>
                      <a:pt x="1061" y="126"/>
                    </a:lnTo>
                    <a:lnTo>
                      <a:pt x="1039" y="126"/>
                    </a:lnTo>
                    <a:lnTo>
                      <a:pt x="1016" y="126"/>
                    </a:lnTo>
                    <a:lnTo>
                      <a:pt x="993" y="126"/>
                    </a:lnTo>
                    <a:lnTo>
                      <a:pt x="971" y="126"/>
                    </a:lnTo>
                    <a:lnTo>
                      <a:pt x="947" y="126"/>
                    </a:lnTo>
                    <a:lnTo>
                      <a:pt x="924" y="126"/>
                    </a:lnTo>
                    <a:lnTo>
                      <a:pt x="911" y="98"/>
                    </a:lnTo>
                    <a:lnTo>
                      <a:pt x="901" y="79"/>
                    </a:lnTo>
                    <a:lnTo>
                      <a:pt x="896" y="74"/>
                    </a:lnTo>
                    <a:lnTo>
                      <a:pt x="892" y="69"/>
                    </a:lnTo>
                    <a:lnTo>
                      <a:pt x="887" y="67"/>
                    </a:lnTo>
                    <a:lnTo>
                      <a:pt x="882" y="64"/>
                    </a:lnTo>
                    <a:lnTo>
                      <a:pt x="872" y="61"/>
                    </a:lnTo>
                    <a:lnTo>
                      <a:pt x="858" y="56"/>
                    </a:lnTo>
                    <a:lnTo>
                      <a:pt x="850" y="54"/>
                    </a:lnTo>
                    <a:lnTo>
                      <a:pt x="841" y="50"/>
                    </a:lnTo>
                    <a:lnTo>
                      <a:pt x="829" y="45"/>
                    </a:lnTo>
                    <a:lnTo>
                      <a:pt x="816" y="38"/>
                    </a:lnTo>
                    <a:lnTo>
                      <a:pt x="816" y="28"/>
                    </a:lnTo>
                    <a:lnTo>
                      <a:pt x="816" y="20"/>
                    </a:lnTo>
                    <a:lnTo>
                      <a:pt x="802" y="14"/>
                    </a:lnTo>
                    <a:lnTo>
                      <a:pt x="789" y="10"/>
                    </a:lnTo>
                    <a:lnTo>
                      <a:pt x="776" y="5"/>
                    </a:lnTo>
                    <a:lnTo>
                      <a:pt x="763" y="0"/>
                    </a:lnTo>
                    <a:lnTo>
                      <a:pt x="763" y="10"/>
                    </a:lnTo>
                    <a:lnTo>
                      <a:pt x="763" y="20"/>
                    </a:lnTo>
                    <a:lnTo>
                      <a:pt x="753" y="20"/>
                    </a:lnTo>
                    <a:lnTo>
                      <a:pt x="744" y="20"/>
                    </a:lnTo>
                    <a:lnTo>
                      <a:pt x="749" y="36"/>
                    </a:lnTo>
                    <a:lnTo>
                      <a:pt x="753" y="54"/>
                    </a:lnTo>
                    <a:lnTo>
                      <a:pt x="758" y="71"/>
                    </a:lnTo>
                    <a:lnTo>
                      <a:pt x="763" y="90"/>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5" name="Freeform 16">
                <a:extLst>
                  <a:ext uri="{FF2B5EF4-FFF2-40B4-BE49-F238E27FC236}">
                    <a16:creationId xmlns:a16="http://schemas.microsoft.com/office/drawing/2014/main" id="{43D8896F-E9F2-4F17-B6CD-547547E1DF6C}"/>
                  </a:ext>
                </a:extLst>
              </p:cNvPr>
              <p:cNvSpPr>
                <a:spLocks/>
              </p:cNvSpPr>
              <p:nvPr/>
            </p:nvSpPr>
            <p:spPr bwMode="auto">
              <a:xfrm>
                <a:off x="5117529" y="3603372"/>
                <a:ext cx="442913" cy="323850"/>
              </a:xfrm>
              <a:custGeom>
                <a:avLst/>
                <a:gdLst>
                  <a:gd name="T0" fmla="*/ 960 w 1396"/>
                  <a:gd name="T1" fmla="*/ 56 h 1017"/>
                  <a:gd name="T2" fmla="*/ 1031 w 1396"/>
                  <a:gd name="T3" fmla="*/ 87 h 1017"/>
                  <a:gd name="T4" fmla="*/ 1078 w 1396"/>
                  <a:gd name="T5" fmla="*/ 127 h 1017"/>
                  <a:gd name="T6" fmla="*/ 1109 w 1396"/>
                  <a:gd name="T7" fmla="*/ 209 h 1017"/>
                  <a:gd name="T8" fmla="*/ 1213 w 1396"/>
                  <a:gd name="T9" fmla="*/ 237 h 1017"/>
                  <a:gd name="T10" fmla="*/ 1227 w 1396"/>
                  <a:gd name="T11" fmla="*/ 274 h 1017"/>
                  <a:gd name="T12" fmla="*/ 1269 w 1396"/>
                  <a:gd name="T13" fmla="*/ 318 h 1017"/>
                  <a:gd name="T14" fmla="*/ 1328 w 1396"/>
                  <a:gd name="T15" fmla="*/ 380 h 1017"/>
                  <a:gd name="T16" fmla="*/ 1368 w 1396"/>
                  <a:gd name="T17" fmla="*/ 437 h 1017"/>
                  <a:gd name="T18" fmla="*/ 1391 w 1396"/>
                  <a:gd name="T19" fmla="*/ 478 h 1017"/>
                  <a:gd name="T20" fmla="*/ 1288 w 1396"/>
                  <a:gd name="T21" fmla="*/ 573 h 1017"/>
                  <a:gd name="T22" fmla="*/ 1220 w 1396"/>
                  <a:gd name="T23" fmla="*/ 611 h 1017"/>
                  <a:gd name="T24" fmla="*/ 1241 w 1396"/>
                  <a:gd name="T25" fmla="*/ 653 h 1017"/>
                  <a:gd name="T26" fmla="*/ 1240 w 1396"/>
                  <a:gd name="T27" fmla="*/ 710 h 1017"/>
                  <a:gd name="T28" fmla="*/ 1249 w 1396"/>
                  <a:gd name="T29" fmla="*/ 727 h 1017"/>
                  <a:gd name="T30" fmla="*/ 1239 w 1396"/>
                  <a:gd name="T31" fmla="*/ 788 h 1017"/>
                  <a:gd name="T32" fmla="*/ 1190 w 1396"/>
                  <a:gd name="T33" fmla="*/ 846 h 1017"/>
                  <a:gd name="T34" fmla="*/ 1148 w 1396"/>
                  <a:gd name="T35" fmla="*/ 878 h 1017"/>
                  <a:gd name="T36" fmla="*/ 1105 w 1396"/>
                  <a:gd name="T37" fmla="*/ 871 h 1017"/>
                  <a:gd name="T38" fmla="*/ 1028 w 1396"/>
                  <a:gd name="T39" fmla="*/ 862 h 1017"/>
                  <a:gd name="T40" fmla="*/ 999 w 1396"/>
                  <a:gd name="T41" fmla="*/ 824 h 1017"/>
                  <a:gd name="T42" fmla="*/ 957 w 1396"/>
                  <a:gd name="T43" fmla="*/ 805 h 1017"/>
                  <a:gd name="T44" fmla="*/ 851 w 1396"/>
                  <a:gd name="T45" fmla="*/ 799 h 1017"/>
                  <a:gd name="T46" fmla="*/ 794 w 1396"/>
                  <a:gd name="T47" fmla="*/ 845 h 1017"/>
                  <a:gd name="T48" fmla="*/ 743 w 1396"/>
                  <a:gd name="T49" fmla="*/ 854 h 1017"/>
                  <a:gd name="T50" fmla="*/ 725 w 1396"/>
                  <a:gd name="T51" fmla="*/ 845 h 1017"/>
                  <a:gd name="T52" fmla="*/ 687 w 1396"/>
                  <a:gd name="T53" fmla="*/ 854 h 1017"/>
                  <a:gd name="T54" fmla="*/ 625 w 1396"/>
                  <a:gd name="T55" fmla="*/ 910 h 1017"/>
                  <a:gd name="T56" fmla="*/ 489 w 1396"/>
                  <a:gd name="T57" fmla="*/ 921 h 1017"/>
                  <a:gd name="T58" fmla="*/ 435 w 1396"/>
                  <a:gd name="T59" fmla="*/ 993 h 1017"/>
                  <a:gd name="T60" fmla="*/ 380 w 1396"/>
                  <a:gd name="T61" fmla="*/ 1017 h 1017"/>
                  <a:gd name="T62" fmla="*/ 358 w 1396"/>
                  <a:gd name="T63" fmla="*/ 982 h 1017"/>
                  <a:gd name="T64" fmla="*/ 272 w 1396"/>
                  <a:gd name="T65" fmla="*/ 973 h 1017"/>
                  <a:gd name="T66" fmla="*/ 218 w 1396"/>
                  <a:gd name="T67" fmla="*/ 935 h 1017"/>
                  <a:gd name="T68" fmla="*/ 199 w 1396"/>
                  <a:gd name="T69" fmla="*/ 854 h 1017"/>
                  <a:gd name="T70" fmla="*/ 218 w 1396"/>
                  <a:gd name="T71" fmla="*/ 812 h 1017"/>
                  <a:gd name="T72" fmla="*/ 236 w 1396"/>
                  <a:gd name="T73" fmla="*/ 781 h 1017"/>
                  <a:gd name="T74" fmla="*/ 183 w 1396"/>
                  <a:gd name="T75" fmla="*/ 756 h 1017"/>
                  <a:gd name="T76" fmla="*/ 145 w 1396"/>
                  <a:gd name="T77" fmla="*/ 727 h 1017"/>
                  <a:gd name="T78" fmla="*/ 144 w 1396"/>
                  <a:gd name="T79" fmla="*/ 586 h 1017"/>
                  <a:gd name="T80" fmla="*/ 91 w 1396"/>
                  <a:gd name="T81" fmla="*/ 509 h 1017"/>
                  <a:gd name="T82" fmla="*/ 61 w 1396"/>
                  <a:gd name="T83" fmla="*/ 462 h 1017"/>
                  <a:gd name="T84" fmla="*/ 42 w 1396"/>
                  <a:gd name="T85" fmla="*/ 418 h 1017"/>
                  <a:gd name="T86" fmla="*/ 66 w 1396"/>
                  <a:gd name="T87" fmla="*/ 362 h 1017"/>
                  <a:gd name="T88" fmla="*/ 125 w 1396"/>
                  <a:gd name="T89" fmla="*/ 345 h 1017"/>
                  <a:gd name="T90" fmla="*/ 113 w 1396"/>
                  <a:gd name="T91" fmla="*/ 309 h 1017"/>
                  <a:gd name="T92" fmla="*/ 0 w 1396"/>
                  <a:gd name="T93" fmla="*/ 254 h 1017"/>
                  <a:gd name="T94" fmla="*/ 8 w 1396"/>
                  <a:gd name="T95" fmla="*/ 201 h 1017"/>
                  <a:gd name="T96" fmla="*/ 35 w 1396"/>
                  <a:gd name="T97" fmla="*/ 182 h 1017"/>
                  <a:gd name="T98" fmla="*/ 103 w 1396"/>
                  <a:gd name="T99" fmla="*/ 158 h 1017"/>
                  <a:gd name="T100" fmla="*/ 218 w 1396"/>
                  <a:gd name="T101" fmla="*/ 146 h 1017"/>
                  <a:gd name="T102" fmla="*/ 246 w 1396"/>
                  <a:gd name="T103" fmla="*/ 116 h 1017"/>
                  <a:gd name="T104" fmla="*/ 315 w 1396"/>
                  <a:gd name="T105" fmla="*/ 121 h 1017"/>
                  <a:gd name="T106" fmla="*/ 325 w 1396"/>
                  <a:gd name="T107" fmla="*/ 170 h 1017"/>
                  <a:gd name="T108" fmla="*/ 380 w 1396"/>
                  <a:gd name="T109" fmla="*/ 184 h 1017"/>
                  <a:gd name="T110" fmla="*/ 410 w 1396"/>
                  <a:gd name="T111" fmla="*/ 70 h 1017"/>
                  <a:gd name="T112" fmla="*/ 471 w 1396"/>
                  <a:gd name="T113" fmla="*/ 57 h 1017"/>
                  <a:gd name="T114" fmla="*/ 513 w 1396"/>
                  <a:gd name="T115" fmla="*/ 77 h 1017"/>
                  <a:gd name="T116" fmla="*/ 560 w 1396"/>
                  <a:gd name="T117" fmla="*/ 74 h 1017"/>
                  <a:gd name="T118" fmla="*/ 625 w 1396"/>
                  <a:gd name="T119" fmla="*/ 42 h 1017"/>
                  <a:gd name="T120" fmla="*/ 715 w 1396"/>
                  <a:gd name="T121" fmla="*/ 29 h 1017"/>
                  <a:gd name="T122" fmla="*/ 813 w 1396"/>
                  <a:gd name="T123" fmla="*/ 0 h 1017"/>
                  <a:gd name="T124" fmla="*/ 960 w 1396"/>
                  <a:gd name="T125" fmla="*/ 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96" h="1017">
                    <a:moveTo>
                      <a:pt x="960" y="0"/>
                    </a:moveTo>
                    <a:lnTo>
                      <a:pt x="960" y="15"/>
                    </a:lnTo>
                    <a:lnTo>
                      <a:pt x="960" y="29"/>
                    </a:lnTo>
                    <a:lnTo>
                      <a:pt x="960" y="42"/>
                    </a:lnTo>
                    <a:lnTo>
                      <a:pt x="960" y="56"/>
                    </a:lnTo>
                    <a:lnTo>
                      <a:pt x="979" y="60"/>
                    </a:lnTo>
                    <a:lnTo>
                      <a:pt x="996" y="65"/>
                    </a:lnTo>
                    <a:lnTo>
                      <a:pt x="1014" y="70"/>
                    </a:lnTo>
                    <a:lnTo>
                      <a:pt x="1031" y="73"/>
                    </a:lnTo>
                    <a:lnTo>
                      <a:pt x="1031" y="87"/>
                    </a:lnTo>
                    <a:lnTo>
                      <a:pt x="1031" y="101"/>
                    </a:lnTo>
                    <a:lnTo>
                      <a:pt x="1031" y="114"/>
                    </a:lnTo>
                    <a:lnTo>
                      <a:pt x="1031" y="127"/>
                    </a:lnTo>
                    <a:lnTo>
                      <a:pt x="1056" y="127"/>
                    </a:lnTo>
                    <a:lnTo>
                      <a:pt x="1078" y="127"/>
                    </a:lnTo>
                    <a:lnTo>
                      <a:pt x="1100" y="127"/>
                    </a:lnTo>
                    <a:lnTo>
                      <a:pt x="1123" y="127"/>
                    </a:lnTo>
                    <a:lnTo>
                      <a:pt x="1118" y="154"/>
                    </a:lnTo>
                    <a:lnTo>
                      <a:pt x="1114" y="182"/>
                    </a:lnTo>
                    <a:lnTo>
                      <a:pt x="1109" y="209"/>
                    </a:lnTo>
                    <a:lnTo>
                      <a:pt x="1105" y="237"/>
                    </a:lnTo>
                    <a:lnTo>
                      <a:pt x="1132" y="237"/>
                    </a:lnTo>
                    <a:lnTo>
                      <a:pt x="1160" y="237"/>
                    </a:lnTo>
                    <a:lnTo>
                      <a:pt x="1187" y="237"/>
                    </a:lnTo>
                    <a:lnTo>
                      <a:pt x="1213" y="237"/>
                    </a:lnTo>
                    <a:lnTo>
                      <a:pt x="1213" y="246"/>
                    </a:lnTo>
                    <a:lnTo>
                      <a:pt x="1213" y="256"/>
                    </a:lnTo>
                    <a:lnTo>
                      <a:pt x="1213" y="265"/>
                    </a:lnTo>
                    <a:lnTo>
                      <a:pt x="1213" y="274"/>
                    </a:lnTo>
                    <a:lnTo>
                      <a:pt x="1227" y="274"/>
                    </a:lnTo>
                    <a:lnTo>
                      <a:pt x="1240" y="274"/>
                    </a:lnTo>
                    <a:lnTo>
                      <a:pt x="1254" y="274"/>
                    </a:lnTo>
                    <a:lnTo>
                      <a:pt x="1269" y="274"/>
                    </a:lnTo>
                    <a:lnTo>
                      <a:pt x="1269" y="296"/>
                    </a:lnTo>
                    <a:lnTo>
                      <a:pt x="1269" y="318"/>
                    </a:lnTo>
                    <a:lnTo>
                      <a:pt x="1269" y="342"/>
                    </a:lnTo>
                    <a:lnTo>
                      <a:pt x="1269" y="365"/>
                    </a:lnTo>
                    <a:lnTo>
                      <a:pt x="1288" y="372"/>
                    </a:lnTo>
                    <a:lnTo>
                      <a:pt x="1306" y="376"/>
                    </a:lnTo>
                    <a:lnTo>
                      <a:pt x="1328" y="380"/>
                    </a:lnTo>
                    <a:lnTo>
                      <a:pt x="1359" y="382"/>
                    </a:lnTo>
                    <a:lnTo>
                      <a:pt x="1362" y="407"/>
                    </a:lnTo>
                    <a:lnTo>
                      <a:pt x="1364" y="423"/>
                    </a:lnTo>
                    <a:lnTo>
                      <a:pt x="1367" y="430"/>
                    </a:lnTo>
                    <a:lnTo>
                      <a:pt x="1368" y="437"/>
                    </a:lnTo>
                    <a:lnTo>
                      <a:pt x="1371" y="445"/>
                    </a:lnTo>
                    <a:lnTo>
                      <a:pt x="1376" y="454"/>
                    </a:lnTo>
                    <a:lnTo>
                      <a:pt x="1386" y="454"/>
                    </a:lnTo>
                    <a:lnTo>
                      <a:pt x="1396" y="454"/>
                    </a:lnTo>
                    <a:lnTo>
                      <a:pt x="1391" y="478"/>
                    </a:lnTo>
                    <a:lnTo>
                      <a:pt x="1386" y="500"/>
                    </a:lnTo>
                    <a:lnTo>
                      <a:pt x="1382" y="523"/>
                    </a:lnTo>
                    <a:lnTo>
                      <a:pt x="1376" y="545"/>
                    </a:lnTo>
                    <a:lnTo>
                      <a:pt x="1333" y="559"/>
                    </a:lnTo>
                    <a:lnTo>
                      <a:pt x="1288" y="573"/>
                    </a:lnTo>
                    <a:lnTo>
                      <a:pt x="1266" y="582"/>
                    </a:lnTo>
                    <a:lnTo>
                      <a:pt x="1246" y="591"/>
                    </a:lnTo>
                    <a:lnTo>
                      <a:pt x="1237" y="597"/>
                    </a:lnTo>
                    <a:lnTo>
                      <a:pt x="1229" y="604"/>
                    </a:lnTo>
                    <a:lnTo>
                      <a:pt x="1220" y="611"/>
                    </a:lnTo>
                    <a:lnTo>
                      <a:pt x="1213" y="618"/>
                    </a:lnTo>
                    <a:lnTo>
                      <a:pt x="1222" y="626"/>
                    </a:lnTo>
                    <a:lnTo>
                      <a:pt x="1230" y="633"/>
                    </a:lnTo>
                    <a:lnTo>
                      <a:pt x="1237" y="643"/>
                    </a:lnTo>
                    <a:lnTo>
                      <a:pt x="1241" y="653"/>
                    </a:lnTo>
                    <a:lnTo>
                      <a:pt x="1246" y="663"/>
                    </a:lnTo>
                    <a:lnTo>
                      <a:pt x="1249" y="677"/>
                    </a:lnTo>
                    <a:lnTo>
                      <a:pt x="1251" y="692"/>
                    </a:lnTo>
                    <a:lnTo>
                      <a:pt x="1249" y="710"/>
                    </a:lnTo>
                    <a:lnTo>
                      <a:pt x="1240" y="710"/>
                    </a:lnTo>
                    <a:lnTo>
                      <a:pt x="1232" y="710"/>
                    </a:lnTo>
                    <a:lnTo>
                      <a:pt x="1232" y="718"/>
                    </a:lnTo>
                    <a:lnTo>
                      <a:pt x="1232" y="727"/>
                    </a:lnTo>
                    <a:lnTo>
                      <a:pt x="1240" y="727"/>
                    </a:lnTo>
                    <a:lnTo>
                      <a:pt x="1249" y="727"/>
                    </a:lnTo>
                    <a:lnTo>
                      <a:pt x="1249" y="741"/>
                    </a:lnTo>
                    <a:lnTo>
                      <a:pt x="1249" y="754"/>
                    </a:lnTo>
                    <a:lnTo>
                      <a:pt x="1249" y="767"/>
                    </a:lnTo>
                    <a:lnTo>
                      <a:pt x="1249" y="781"/>
                    </a:lnTo>
                    <a:lnTo>
                      <a:pt x="1239" y="788"/>
                    </a:lnTo>
                    <a:lnTo>
                      <a:pt x="1230" y="796"/>
                    </a:lnTo>
                    <a:lnTo>
                      <a:pt x="1222" y="805"/>
                    </a:lnTo>
                    <a:lnTo>
                      <a:pt x="1215" y="813"/>
                    </a:lnTo>
                    <a:lnTo>
                      <a:pt x="1202" y="830"/>
                    </a:lnTo>
                    <a:lnTo>
                      <a:pt x="1190" y="846"/>
                    </a:lnTo>
                    <a:lnTo>
                      <a:pt x="1183" y="854"/>
                    </a:lnTo>
                    <a:lnTo>
                      <a:pt x="1176" y="861"/>
                    </a:lnTo>
                    <a:lnTo>
                      <a:pt x="1168" y="867"/>
                    </a:lnTo>
                    <a:lnTo>
                      <a:pt x="1159" y="874"/>
                    </a:lnTo>
                    <a:lnTo>
                      <a:pt x="1148" y="878"/>
                    </a:lnTo>
                    <a:lnTo>
                      <a:pt x="1136" y="883"/>
                    </a:lnTo>
                    <a:lnTo>
                      <a:pt x="1122" y="888"/>
                    </a:lnTo>
                    <a:lnTo>
                      <a:pt x="1105" y="890"/>
                    </a:lnTo>
                    <a:lnTo>
                      <a:pt x="1105" y="881"/>
                    </a:lnTo>
                    <a:lnTo>
                      <a:pt x="1105" y="871"/>
                    </a:lnTo>
                    <a:lnTo>
                      <a:pt x="1087" y="871"/>
                    </a:lnTo>
                    <a:lnTo>
                      <a:pt x="1068" y="871"/>
                    </a:lnTo>
                    <a:lnTo>
                      <a:pt x="1050" y="871"/>
                    </a:lnTo>
                    <a:lnTo>
                      <a:pt x="1031" y="871"/>
                    </a:lnTo>
                    <a:lnTo>
                      <a:pt x="1028" y="862"/>
                    </a:lnTo>
                    <a:lnTo>
                      <a:pt x="1023" y="854"/>
                    </a:lnTo>
                    <a:lnTo>
                      <a:pt x="1018" y="845"/>
                    </a:lnTo>
                    <a:lnTo>
                      <a:pt x="1014" y="837"/>
                    </a:lnTo>
                    <a:lnTo>
                      <a:pt x="1007" y="830"/>
                    </a:lnTo>
                    <a:lnTo>
                      <a:pt x="999" y="824"/>
                    </a:lnTo>
                    <a:lnTo>
                      <a:pt x="990" y="819"/>
                    </a:lnTo>
                    <a:lnTo>
                      <a:pt x="982" y="814"/>
                    </a:lnTo>
                    <a:lnTo>
                      <a:pt x="974" y="811"/>
                    </a:lnTo>
                    <a:lnTo>
                      <a:pt x="966" y="808"/>
                    </a:lnTo>
                    <a:lnTo>
                      <a:pt x="957" y="805"/>
                    </a:lnTo>
                    <a:lnTo>
                      <a:pt x="948" y="803"/>
                    </a:lnTo>
                    <a:lnTo>
                      <a:pt x="928" y="801"/>
                    </a:lnTo>
                    <a:lnTo>
                      <a:pt x="906" y="799"/>
                    </a:lnTo>
                    <a:lnTo>
                      <a:pt x="880" y="799"/>
                    </a:lnTo>
                    <a:lnTo>
                      <a:pt x="851" y="799"/>
                    </a:lnTo>
                    <a:lnTo>
                      <a:pt x="842" y="810"/>
                    </a:lnTo>
                    <a:lnTo>
                      <a:pt x="833" y="820"/>
                    </a:lnTo>
                    <a:lnTo>
                      <a:pt x="821" y="830"/>
                    </a:lnTo>
                    <a:lnTo>
                      <a:pt x="808" y="838"/>
                    </a:lnTo>
                    <a:lnTo>
                      <a:pt x="794" y="845"/>
                    </a:lnTo>
                    <a:lnTo>
                      <a:pt x="779" y="849"/>
                    </a:lnTo>
                    <a:lnTo>
                      <a:pt x="770" y="852"/>
                    </a:lnTo>
                    <a:lnTo>
                      <a:pt x="762" y="853"/>
                    </a:lnTo>
                    <a:lnTo>
                      <a:pt x="752" y="854"/>
                    </a:lnTo>
                    <a:lnTo>
                      <a:pt x="743" y="854"/>
                    </a:lnTo>
                    <a:lnTo>
                      <a:pt x="743" y="845"/>
                    </a:lnTo>
                    <a:lnTo>
                      <a:pt x="743" y="837"/>
                    </a:lnTo>
                    <a:lnTo>
                      <a:pt x="734" y="837"/>
                    </a:lnTo>
                    <a:lnTo>
                      <a:pt x="725" y="837"/>
                    </a:lnTo>
                    <a:lnTo>
                      <a:pt x="725" y="845"/>
                    </a:lnTo>
                    <a:lnTo>
                      <a:pt x="725" y="854"/>
                    </a:lnTo>
                    <a:lnTo>
                      <a:pt x="715" y="854"/>
                    </a:lnTo>
                    <a:lnTo>
                      <a:pt x="706" y="854"/>
                    </a:lnTo>
                    <a:lnTo>
                      <a:pt x="697" y="854"/>
                    </a:lnTo>
                    <a:lnTo>
                      <a:pt x="687" y="854"/>
                    </a:lnTo>
                    <a:lnTo>
                      <a:pt x="678" y="867"/>
                    </a:lnTo>
                    <a:lnTo>
                      <a:pt x="670" y="881"/>
                    </a:lnTo>
                    <a:lnTo>
                      <a:pt x="661" y="895"/>
                    </a:lnTo>
                    <a:lnTo>
                      <a:pt x="653" y="907"/>
                    </a:lnTo>
                    <a:lnTo>
                      <a:pt x="625" y="910"/>
                    </a:lnTo>
                    <a:lnTo>
                      <a:pt x="598" y="912"/>
                    </a:lnTo>
                    <a:lnTo>
                      <a:pt x="570" y="914"/>
                    </a:lnTo>
                    <a:lnTo>
                      <a:pt x="543" y="917"/>
                    </a:lnTo>
                    <a:lnTo>
                      <a:pt x="517" y="919"/>
                    </a:lnTo>
                    <a:lnTo>
                      <a:pt x="489" y="921"/>
                    </a:lnTo>
                    <a:lnTo>
                      <a:pt x="462" y="924"/>
                    </a:lnTo>
                    <a:lnTo>
                      <a:pt x="435" y="926"/>
                    </a:lnTo>
                    <a:lnTo>
                      <a:pt x="435" y="948"/>
                    </a:lnTo>
                    <a:lnTo>
                      <a:pt x="435" y="971"/>
                    </a:lnTo>
                    <a:lnTo>
                      <a:pt x="435" y="993"/>
                    </a:lnTo>
                    <a:lnTo>
                      <a:pt x="435" y="1017"/>
                    </a:lnTo>
                    <a:lnTo>
                      <a:pt x="421" y="1017"/>
                    </a:lnTo>
                    <a:lnTo>
                      <a:pt x="408" y="1017"/>
                    </a:lnTo>
                    <a:lnTo>
                      <a:pt x="394" y="1017"/>
                    </a:lnTo>
                    <a:lnTo>
                      <a:pt x="380" y="1017"/>
                    </a:lnTo>
                    <a:lnTo>
                      <a:pt x="380" y="1007"/>
                    </a:lnTo>
                    <a:lnTo>
                      <a:pt x="380" y="999"/>
                    </a:lnTo>
                    <a:lnTo>
                      <a:pt x="380" y="990"/>
                    </a:lnTo>
                    <a:lnTo>
                      <a:pt x="380" y="981"/>
                    </a:lnTo>
                    <a:lnTo>
                      <a:pt x="358" y="982"/>
                    </a:lnTo>
                    <a:lnTo>
                      <a:pt x="338" y="982"/>
                    </a:lnTo>
                    <a:lnTo>
                      <a:pt x="319" y="981"/>
                    </a:lnTo>
                    <a:lnTo>
                      <a:pt x="302" y="979"/>
                    </a:lnTo>
                    <a:lnTo>
                      <a:pt x="286" y="977"/>
                    </a:lnTo>
                    <a:lnTo>
                      <a:pt x="272" y="973"/>
                    </a:lnTo>
                    <a:lnTo>
                      <a:pt x="258" y="968"/>
                    </a:lnTo>
                    <a:lnTo>
                      <a:pt x="246" y="962"/>
                    </a:lnTo>
                    <a:lnTo>
                      <a:pt x="236" y="955"/>
                    </a:lnTo>
                    <a:lnTo>
                      <a:pt x="226" y="946"/>
                    </a:lnTo>
                    <a:lnTo>
                      <a:pt x="218" y="935"/>
                    </a:lnTo>
                    <a:lnTo>
                      <a:pt x="211" y="923"/>
                    </a:lnTo>
                    <a:lnTo>
                      <a:pt x="205" y="909"/>
                    </a:lnTo>
                    <a:lnTo>
                      <a:pt x="202" y="892"/>
                    </a:lnTo>
                    <a:lnTo>
                      <a:pt x="200" y="874"/>
                    </a:lnTo>
                    <a:lnTo>
                      <a:pt x="199" y="854"/>
                    </a:lnTo>
                    <a:lnTo>
                      <a:pt x="208" y="854"/>
                    </a:lnTo>
                    <a:lnTo>
                      <a:pt x="218" y="854"/>
                    </a:lnTo>
                    <a:lnTo>
                      <a:pt x="218" y="840"/>
                    </a:lnTo>
                    <a:lnTo>
                      <a:pt x="218" y="826"/>
                    </a:lnTo>
                    <a:lnTo>
                      <a:pt x="218" y="812"/>
                    </a:lnTo>
                    <a:lnTo>
                      <a:pt x="218" y="799"/>
                    </a:lnTo>
                    <a:lnTo>
                      <a:pt x="225" y="799"/>
                    </a:lnTo>
                    <a:lnTo>
                      <a:pt x="236" y="799"/>
                    </a:lnTo>
                    <a:lnTo>
                      <a:pt x="236" y="790"/>
                    </a:lnTo>
                    <a:lnTo>
                      <a:pt x="236" y="781"/>
                    </a:lnTo>
                    <a:lnTo>
                      <a:pt x="219" y="776"/>
                    </a:lnTo>
                    <a:lnTo>
                      <a:pt x="207" y="771"/>
                    </a:lnTo>
                    <a:lnTo>
                      <a:pt x="197" y="767"/>
                    </a:lnTo>
                    <a:lnTo>
                      <a:pt x="189" y="762"/>
                    </a:lnTo>
                    <a:lnTo>
                      <a:pt x="183" y="756"/>
                    </a:lnTo>
                    <a:lnTo>
                      <a:pt x="178" y="748"/>
                    </a:lnTo>
                    <a:lnTo>
                      <a:pt x="171" y="739"/>
                    </a:lnTo>
                    <a:lnTo>
                      <a:pt x="161" y="727"/>
                    </a:lnTo>
                    <a:lnTo>
                      <a:pt x="153" y="727"/>
                    </a:lnTo>
                    <a:lnTo>
                      <a:pt x="145" y="727"/>
                    </a:lnTo>
                    <a:lnTo>
                      <a:pt x="149" y="695"/>
                    </a:lnTo>
                    <a:lnTo>
                      <a:pt x="153" y="662"/>
                    </a:lnTo>
                    <a:lnTo>
                      <a:pt x="158" y="631"/>
                    </a:lnTo>
                    <a:lnTo>
                      <a:pt x="161" y="598"/>
                    </a:lnTo>
                    <a:lnTo>
                      <a:pt x="144" y="586"/>
                    </a:lnTo>
                    <a:lnTo>
                      <a:pt x="127" y="572"/>
                    </a:lnTo>
                    <a:lnTo>
                      <a:pt x="109" y="559"/>
                    </a:lnTo>
                    <a:lnTo>
                      <a:pt x="91" y="545"/>
                    </a:lnTo>
                    <a:lnTo>
                      <a:pt x="91" y="526"/>
                    </a:lnTo>
                    <a:lnTo>
                      <a:pt x="91" y="509"/>
                    </a:lnTo>
                    <a:lnTo>
                      <a:pt x="91" y="490"/>
                    </a:lnTo>
                    <a:lnTo>
                      <a:pt x="91" y="472"/>
                    </a:lnTo>
                    <a:lnTo>
                      <a:pt x="81" y="472"/>
                    </a:lnTo>
                    <a:lnTo>
                      <a:pt x="71" y="472"/>
                    </a:lnTo>
                    <a:lnTo>
                      <a:pt x="61" y="462"/>
                    </a:lnTo>
                    <a:lnTo>
                      <a:pt x="59" y="460"/>
                    </a:lnTo>
                    <a:lnTo>
                      <a:pt x="53" y="459"/>
                    </a:lnTo>
                    <a:lnTo>
                      <a:pt x="35" y="454"/>
                    </a:lnTo>
                    <a:lnTo>
                      <a:pt x="38" y="433"/>
                    </a:lnTo>
                    <a:lnTo>
                      <a:pt x="42" y="418"/>
                    </a:lnTo>
                    <a:lnTo>
                      <a:pt x="45" y="407"/>
                    </a:lnTo>
                    <a:lnTo>
                      <a:pt x="50" y="396"/>
                    </a:lnTo>
                    <a:lnTo>
                      <a:pt x="56" y="387"/>
                    </a:lnTo>
                    <a:lnTo>
                      <a:pt x="60" y="376"/>
                    </a:lnTo>
                    <a:lnTo>
                      <a:pt x="66" y="362"/>
                    </a:lnTo>
                    <a:lnTo>
                      <a:pt x="71" y="345"/>
                    </a:lnTo>
                    <a:lnTo>
                      <a:pt x="86" y="345"/>
                    </a:lnTo>
                    <a:lnTo>
                      <a:pt x="100" y="345"/>
                    </a:lnTo>
                    <a:lnTo>
                      <a:pt x="113" y="345"/>
                    </a:lnTo>
                    <a:lnTo>
                      <a:pt x="125" y="345"/>
                    </a:lnTo>
                    <a:lnTo>
                      <a:pt x="125" y="336"/>
                    </a:lnTo>
                    <a:lnTo>
                      <a:pt x="125" y="328"/>
                    </a:lnTo>
                    <a:lnTo>
                      <a:pt x="116" y="318"/>
                    </a:lnTo>
                    <a:lnTo>
                      <a:pt x="114" y="315"/>
                    </a:lnTo>
                    <a:lnTo>
                      <a:pt x="113" y="309"/>
                    </a:lnTo>
                    <a:lnTo>
                      <a:pt x="108" y="292"/>
                    </a:lnTo>
                    <a:lnTo>
                      <a:pt x="81" y="282"/>
                    </a:lnTo>
                    <a:lnTo>
                      <a:pt x="53" y="273"/>
                    </a:lnTo>
                    <a:lnTo>
                      <a:pt x="27" y="264"/>
                    </a:lnTo>
                    <a:lnTo>
                      <a:pt x="0" y="254"/>
                    </a:lnTo>
                    <a:lnTo>
                      <a:pt x="0" y="240"/>
                    </a:lnTo>
                    <a:lnTo>
                      <a:pt x="0" y="228"/>
                    </a:lnTo>
                    <a:lnTo>
                      <a:pt x="0" y="214"/>
                    </a:lnTo>
                    <a:lnTo>
                      <a:pt x="0" y="201"/>
                    </a:lnTo>
                    <a:lnTo>
                      <a:pt x="8" y="201"/>
                    </a:lnTo>
                    <a:lnTo>
                      <a:pt x="16" y="201"/>
                    </a:lnTo>
                    <a:lnTo>
                      <a:pt x="25" y="201"/>
                    </a:lnTo>
                    <a:lnTo>
                      <a:pt x="35" y="201"/>
                    </a:lnTo>
                    <a:lnTo>
                      <a:pt x="35" y="192"/>
                    </a:lnTo>
                    <a:lnTo>
                      <a:pt x="35" y="182"/>
                    </a:lnTo>
                    <a:lnTo>
                      <a:pt x="35" y="173"/>
                    </a:lnTo>
                    <a:lnTo>
                      <a:pt x="35" y="164"/>
                    </a:lnTo>
                    <a:lnTo>
                      <a:pt x="58" y="163"/>
                    </a:lnTo>
                    <a:lnTo>
                      <a:pt x="81" y="160"/>
                    </a:lnTo>
                    <a:lnTo>
                      <a:pt x="103" y="158"/>
                    </a:lnTo>
                    <a:lnTo>
                      <a:pt x="127" y="156"/>
                    </a:lnTo>
                    <a:lnTo>
                      <a:pt x="150" y="153"/>
                    </a:lnTo>
                    <a:lnTo>
                      <a:pt x="172" y="151"/>
                    </a:lnTo>
                    <a:lnTo>
                      <a:pt x="195" y="149"/>
                    </a:lnTo>
                    <a:lnTo>
                      <a:pt x="218" y="146"/>
                    </a:lnTo>
                    <a:lnTo>
                      <a:pt x="218" y="137"/>
                    </a:lnTo>
                    <a:lnTo>
                      <a:pt x="218" y="127"/>
                    </a:lnTo>
                    <a:lnTo>
                      <a:pt x="228" y="122"/>
                    </a:lnTo>
                    <a:lnTo>
                      <a:pt x="237" y="118"/>
                    </a:lnTo>
                    <a:lnTo>
                      <a:pt x="246" y="116"/>
                    </a:lnTo>
                    <a:lnTo>
                      <a:pt x="255" y="114"/>
                    </a:lnTo>
                    <a:lnTo>
                      <a:pt x="277" y="111"/>
                    </a:lnTo>
                    <a:lnTo>
                      <a:pt x="308" y="109"/>
                    </a:lnTo>
                    <a:lnTo>
                      <a:pt x="313" y="120"/>
                    </a:lnTo>
                    <a:lnTo>
                      <a:pt x="315" y="121"/>
                    </a:lnTo>
                    <a:lnTo>
                      <a:pt x="316" y="121"/>
                    </a:lnTo>
                    <a:lnTo>
                      <a:pt x="325" y="127"/>
                    </a:lnTo>
                    <a:lnTo>
                      <a:pt x="325" y="142"/>
                    </a:lnTo>
                    <a:lnTo>
                      <a:pt x="325" y="156"/>
                    </a:lnTo>
                    <a:lnTo>
                      <a:pt x="325" y="170"/>
                    </a:lnTo>
                    <a:lnTo>
                      <a:pt x="325" y="184"/>
                    </a:lnTo>
                    <a:lnTo>
                      <a:pt x="338" y="184"/>
                    </a:lnTo>
                    <a:lnTo>
                      <a:pt x="352" y="184"/>
                    </a:lnTo>
                    <a:lnTo>
                      <a:pt x="366" y="184"/>
                    </a:lnTo>
                    <a:lnTo>
                      <a:pt x="380" y="184"/>
                    </a:lnTo>
                    <a:lnTo>
                      <a:pt x="384" y="156"/>
                    </a:lnTo>
                    <a:lnTo>
                      <a:pt x="389" y="128"/>
                    </a:lnTo>
                    <a:lnTo>
                      <a:pt x="394" y="101"/>
                    </a:lnTo>
                    <a:lnTo>
                      <a:pt x="398" y="73"/>
                    </a:lnTo>
                    <a:lnTo>
                      <a:pt x="410" y="70"/>
                    </a:lnTo>
                    <a:lnTo>
                      <a:pt x="421" y="65"/>
                    </a:lnTo>
                    <a:lnTo>
                      <a:pt x="432" y="63"/>
                    </a:lnTo>
                    <a:lnTo>
                      <a:pt x="445" y="60"/>
                    </a:lnTo>
                    <a:lnTo>
                      <a:pt x="457" y="58"/>
                    </a:lnTo>
                    <a:lnTo>
                      <a:pt x="471" y="57"/>
                    </a:lnTo>
                    <a:lnTo>
                      <a:pt x="488" y="56"/>
                    </a:lnTo>
                    <a:lnTo>
                      <a:pt x="506" y="56"/>
                    </a:lnTo>
                    <a:lnTo>
                      <a:pt x="506" y="65"/>
                    </a:lnTo>
                    <a:lnTo>
                      <a:pt x="506" y="73"/>
                    </a:lnTo>
                    <a:lnTo>
                      <a:pt x="513" y="77"/>
                    </a:lnTo>
                    <a:lnTo>
                      <a:pt x="520" y="78"/>
                    </a:lnTo>
                    <a:lnTo>
                      <a:pt x="527" y="79"/>
                    </a:lnTo>
                    <a:lnTo>
                      <a:pt x="533" y="79"/>
                    </a:lnTo>
                    <a:lnTo>
                      <a:pt x="547" y="78"/>
                    </a:lnTo>
                    <a:lnTo>
                      <a:pt x="560" y="74"/>
                    </a:lnTo>
                    <a:lnTo>
                      <a:pt x="582" y="64"/>
                    </a:lnTo>
                    <a:lnTo>
                      <a:pt x="597" y="56"/>
                    </a:lnTo>
                    <a:lnTo>
                      <a:pt x="597" y="46"/>
                    </a:lnTo>
                    <a:lnTo>
                      <a:pt x="597" y="37"/>
                    </a:lnTo>
                    <a:lnTo>
                      <a:pt x="625" y="42"/>
                    </a:lnTo>
                    <a:lnTo>
                      <a:pt x="651" y="46"/>
                    </a:lnTo>
                    <a:lnTo>
                      <a:pt x="679" y="51"/>
                    </a:lnTo>
                    <a:lnTo>
                      <a:pt x="707" y="56"/>
                    </a:lnTo>
                    <a:lnTo>
                      <a:pt x="711" y="42"/>
                    </a:lnTo>
                    <a:lnTo>
                      <a:pt x="715" y="29"/>
                    </a:lnTo>
                    <a:lnTo>
                      <a:pt x="720" y="15"/>
                    </a:lnTo>
                    <a:lnTo>
                      <a:pt x="725" y="0"/>
                    </a:lnTo>
                    <a:lnTo>
                      <a:pt x="754" y="0"/>
                    </a:lnTo>
                    <a:lnTo>
                      <a:pt x="783" y="0"/>
                    </a:lnTo>
                    <a:lnTo>
                      <a:pt x="813" y="0"/>
                    </a:lnTo>
                    <a:lnTo>
                      <a:pt x="842" y="0"/>
                    </a:lnTo>
                    <a:lnTo>
                      <a:pt x="872" y="0"/>
                    </a:lnTo>
                    <a:lnTo>
                      <a:pt x="901" y="0"/>
                    </a:lnTo>
                    <a:lnTo>
                      <a:pt x="931" y="0"/>
                    </a:lnTo>
                    <a:lnTo>
                      <a:pt x="960" y="0"/>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6" name="Freeform 17">
                <a:extLst>
                  <a:ext uri="{FF2B5EF4-FFF2-40B4-BE49-F238E27FC236}">
                    <a16:creationId xmlns:a16="http://schemas.microsoft.com/office/drawing/2014/main" id="{C78B8EB2-89BA-47B4-A3DF-4E3F74967595}"/>
                  </a:ext>
                </a:extLst>
              </p:cNvPr>
              <p:cNvSpPr>
                <a:spLocks/>
              </p:cNvSpPr>
              <p:nvPr/>
            </p:nvSpPr>
            <p:spPr bwMode="auto">
              <a:xfrm>
                <a:off x="3315716" y="3041397"/>
                <a:ext cx="984250" cy="695325"/>
              </a:xfrm>
              <a:custGeom>
                <a:avLst/>
                <a:gdLst>
                  <a:gd name="T0" fmla="*/ 762 w 3099"/>
                  <a:gd name="T1" fmla="*/ 489 h 2191"/>
                  <a:gd name="T2" fmla="*/ 689 w 3099"/>
                  <a:gd name="T3" fmla="*/ 642 h 2191"/>
                  <a:gd name="T4" fmla="*/ 597 w 3099"/>
                  <a:gd name="T5" fmla="*/ 814 h 2191"/>
                  <a:gd name="T6" fmla="*/ 433 w 3099"/>
                  <a:gd name="T7" fmla="*/ 944 h 2191"/>
                  <a:gd name="T8" fmla="*/ 319 w 3099"/>
                  <a:gd name="T9" fmla="*/ 728 h 2191"/>
                  <a:gd name="T10" fmla="*/ 276 w 3099"/>
                  <a:gd name="T11" fmla="*/ 605 h 2191"/>
                  <a:gd name="T12" fmla="*/ 164 w 3099"/>
                  <a:gd name="T13" fmla="*/ 452 h 2191"/>
                  <a:gd name="T14" fmla="*/ 100 w 3099"/>
                  <a:gd name="T15" fmla="*/ 280 h 2191"/>
                  <a:gd name="T16" fmla="*/ 71 w 3099"/>
                  <a:gd name="T17" fmla="*/ 430 h 2191"/>
                  <a:gd name="T18" fmla="*/ 110 w 3099"/>
                  <a:gd name="T19" fmla="*/ 478 h 2191"/>
                  <a:gd name="T20" fmla="*/ 200 w 3099"/>
                  <a:gd name="T21" fmla="*/ 669 h 2191"/>
                  <a:gd name="T22" fmla="*/ 253 w 3099"/>
                  <a:gd name="T23" fmla="*/ 843 h 2191"/>
                  <a:gd name="T24" fmla="*/ 182 w 3099"/>
                  <a:gd name="T25" fmla="*/ 1041 h 2191"/>
                  <a:gd name="T26" fmla="*/ 316 w 3099"/>
                  <a:gd name="T27" fmla="*/ 1219 h 2191"/>
                  <a:gd name="T28" fmla="*/ 454 w 3099"/>
                  <a:gd name="T29" fmla="*/ 1386 h 2191"/>
                  <a:gd name="T30" fmla="*/ 516 w 3099"/>
                  <a:gd name="T31" fmla="*/ 1450 h 2191"/>
                  <a:gd name="T32" fmla="*/ 578 w 3099"/>
                  <a:gd name="T33" fmla="*/ 1541 h 2191"/>
                  <a:gd name="T34" fmla="*/ 690 w 3099"/>
                  <a:gd name="T35" fmla="*/ 1608 h 2191"/>
                  <a:gd name="T36" fmla="*/ 812 w 3099"/>
                  <a:gd name="T37" fmla="*/ 1695 h 2191"/>
                  <a:gd name="T38" fmla="*/ 892 w 3099"/>
                  <a:gd name="T39" fmla="*/ 1838 h 2191"/>
                  <a:gd name="T40" fmla="*/ 852 w 3099"/>
                  <a:gd name="T41" fmla="*/ 1937 h 2191"/>
                  <a:gd name="T42" fmla="*/ 910 w 3099"/>
                  <a:gd name="T43" fmla="*/ 1983 h 2191"/>
                  <a:gd name="T44" fmla="*/ 998 w 3099"/>
                  <a:gd name="T45" fmla="*/ 2063 h 2191"/>
                  <a:gd name="T46" fmla="*/ 1057 w 3099"/>
                  <a:gd name="T47" fmla="*/ 2152 h 2191"/>
                  <a:gd name="T48" fmla="*/ 1296 w 3099"/>
                  <a:gd name="T49" fmla="*/ 2155 h 2191"/>
                  <a:gd name="T50" fmla="*/ 1658 w 3099"/>
                  <a:gd name="T51" fmla="*/ 2084 h 2191"/>
                  <a:gd name="T52" fmla="*/ 1794 w 3099"/>
                  <a:gd name="T53" fmla="*/ 2174 h 2191"/>
                  <a:gd name="T54" fmla="*/ 2006 w 3099"/>
                  <a:gd name="T55" fmla="*/ 2180 h 2191"/>
                  <a:gd name="T56" fmla="*/ 2122 w 3099"/>
                  <a:gd name="T57" fmla="*/ 1996 h 2191"/>
                  <a:gd name="T58" fmla="*/ 2320 w 3099"/>
                  <a:gd name="T59" fmla="*/ 1926 h 2191"/>
                  <a:gd name="T60" fmla="*/ 2505 w 3099"/>
                  <a:gd name="T61" fmla="*/ 1817 h 2191"/>
                  <a:gd name="T62" fmla="*/ 2742 w 3099"/>
                  <a:gd name="T63" fmla="*/ 1881 h 2191"/>
                  <a:gd name="T64" fmla="*/ 2818 w 3099"/>
                  <a:gd name="T65" fmla="*/ 1981 h 2191"/>
                  <a:gd name="T66" fmla="*/ 2892 w 3099"/>
                  <a:gd name="T67" fmla="*/ 1924 h 2191"/>
                  <a:gd name="T68" fmla="*/ 3065 w 3099"/>
                  <a:gd name="T69" fmla="*/ 1773 h 2191"/>
                  <a:gd name="T70" fmla="*/ 3060 w 3099"/>
                  <a:gd name="T71" fmla="*/ 1635 h 2191"/>
                  <a:gd name="T72" fmla="*/ 3065 w 3099"/>
                  <a:gd name="T73" fmla="*/ 1541 h 2191"/>
                  <a:gd name="T74" fmla="*/ 2978 w 3099"/>
                  <a:gd name="T75" fmla="*/ 1417 h 2191"/>
                  <a:gd name="T76" fmla="*/ 3082 w 3099"/>
                  <a:gd name="T77" fmla="*/ 1340 h 2191"/>
                  <a:gd name="T78" fmla="*/ 3054 w 3099"/>
                  <a:gd name="T79" fmla="*/ 1214 h 2191"/>
                  <a:gd name="T80" fmla="*/ 3010 w 3099"/>
                  <a:gd name="T81" fmla="*/ 1055 h 2191"/>
                  <a:gd name="T82" fmla="*/ 3018 w 3099"/>
                  <a:gd name="T83" fmla="*/ 961 h 2191"/>
                  <a:gd name="T84" fmla="*/ 3009 w 3099"/>
                  <a:gd name="T85" fmla="*/ 779 h 2191"/>
                  <a:gd name="T86" fmla="*/ 3076 w 3099"/>
                  <a:gd name="T87" fmla="*/ 606 h 2191"/>
                  <a:gd name="T88" fmla="*/ 2881 w 3099"/>
                  <a:gd name="T89" fmla="*/ 525 h 2191"/>
                  <a:gd name="T90" fmla="*/ 2815 w 3099"/>
                  <a:gd name="T91" fmla="*/ 525 h 2191"/>
                  <a:gd name="T92" fmla="*/ 2712 w 3099"/>
                  <a:gd name="T93" fmla="*/ 459 h 2191"/>
                  <a:gd name="T94" fmla="*/ 2699 w 3099"/>
                  <a:gd name="T95" fmla="*/ 346 h 2191"/>
                  <a:gd name="T96" fmla="*/ 2501 w 3099"/>
                  <a:gd name="T97" fmla="*/ 280 h 2191"/>
                  <a:gd name="T98" fmla="*/ 2385 w 3099"/>
                  <a:gd name="T99" fmla="*/ 231 h 2191"/>
                  <a:gd name="T100" fmla="*/ 2280 w 3099"/>
                  <a:gd name="T101" fmla="*/ 207 h 2191"/>
                  <a:gd name="T102" fmla="*/ 2242 w 3099"/>
                  <a:gd name="T103" fmla="*/ 132 h 2191"/>
                  <a:gd name="T104" fmla="*/ 2161 w 3099"/>
                  <a:gd name="T105" fmla="*/ 81 h 2191"/>
                  <a:gd name="T106" fmla="*/ 2032 w 3099"/>
                  <a:gd name="T107" fmla="*/ 44 h 2191"/>
                  <a:gd name="T108" fmla="*/ 1849 w 3099"/>
                  <a:gd name="T109" fmla="*/ 44 h 2191"/>
                  <a:gd name="T110" fmla="*/ 1755 w 3099"/>
                  <a:gd name="T111" fmla="*/ 135 h 2191"/>
                  <a:gd name="T112" fmla="*/ 1598 w 3099"/>
                  <a:gd name="T113" fmla="*/ 86 h 2191"/>
                  <a:gd name="T114" fmla="*/ 1476 w 3099"/>
                  <a:gd name="T115" fmla="*/ 52 h 2191"/>
                  <a:gd name="T116" fmla="*/ 1265 w 3099"/>
                  <a:gd name="T117" fmla="*/ 85 h 2191"/>
                  <a:gd name="T118" fmla="*/ 1136 w 3099"/>
                  <a:gd name="T119" fmla="*/ 196 h 2191"/>
                  <a:gd name="T120" fmla="*/ 1060 w 3099"/>
                  <a:gd name="T121" fmla="*/ 288 h 2191"/>
                  <a:gd name="T122" fmla="*/ 942 w 3099"/>
                  <a:gd name="T123" fmla="*/ 347 h 2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99" h="2191">
                    <a:moveTo>
                      <a:pt x="852" y="361"/>
                    </a:moveTo>
                    <a:lnTo>
                      <a:pt x="852" y="384"/>
                    </a:lnTo>
                    <a:lnTo>
                      <a:pt x="852" y="406"/>
                    </a:lnTo>
                    <a:lnTo>
                      <a:pt x="852" y="430"/>
                    </a:lnTo>
                    <a:lnTo>
                      <a:pt x="852" y="452"/>
                    </a:lnTo>
                    <a:lnTo>
                      <a:pt x="838" y="456"/>
                    </a:lnTo>
                    <a:lnTo>
                      <a:pt x="825" y="461"/>
                    </a:lnTo>
                    <a:lnTo>
                      <a:pt x="811" y="465"/>
                    </a:lnTo>
                    <a:lnTo>
                      <a:pt x="797" y="469"/>
                    </a:lnTo>
                    <a:lnTo>
                      <a:pt x="797" y="478"/>
                    </a:lnTo>
                    <a:lnTo>
                      <a:pt x="797" y="489"/>
                    </a:lnTo>
                    <a:lnTo>
                      <a:pt x="779" y="489"/>
                    </a:lnTo>
                    <a:lnTo>
                      <a:pt x="762" y="489"/>
                    </a:lnTo>
                    <a:lnTo>
                      <a:pt x="743" y="489"/>
                    </a:lnTo>
                    <a:lnTo>
                      <a:pt x="726" y="489"/>
                    </a:lnTo>
                    <a:lnTo>
                      <a:pt x="724" y="514"/>
                    </a:lnTo>
                    <a:lnTo>
                      <a:pt x="720" y="531"/>
                    </a:lnTo>
                    <a:lnTo>
                      <a:pt x="718" y="538"/>
                    </a:lnTo>
                    <a:lnTo>
                      <a:pt x="715" y="546"/>
                    </a:lnTo>
                    <a:lnTo>
                      <a:pt x="711" y="553"/>
                    </a:lnTo>
                    <a:lnTo>
                      <a:pt x="706" y="562"/>
                    </a:lnTo>
                    <a:lnTo>
                      <a:pt x="698" y="562"/>
                    </a:lnTo>
                    <a:lnTo>
                      <a:pt x="689" y="562"/>
                    </a:lnTo>
                    <a:lnTo>
                      <a:pt x="689" y="588"/>
                    </a:lnTo>
                    <a:lnTo>
                      <a:pt x="689" y="614"/>
                    </a:lnTo>
                    <a:lnTo>
                      <a:pt x="689" y="642"/>
                    </a:lnTo>
                    <a:lnTo>
                      <a:pt x="689" y="669"/>
                    </a:lnTo>
                    <a:lnTo>
                      <a:pt x="679" y="669"/>
                    </a:lnTo>
                    <a:lnTo>
                      <a:pt x="671" y="669"/>
                    </a:lnTo>
                    <a:lnTo>
                      <a:pt x="671" y="678"/>
                    </a:lnTo>
                    <a:lnTo>
                      <a:pt x="671" y="686"/>
                    </a:lnTo>
                    <a:lnTo>
                      <a:pt x="657" y="686"/>
                    </a:lnTo>
                    <a:lnTo>
                      <a:pt x="643" y="686"/>
                    </a:lnTo>
                    <a:lnTo>
                      <a:pt x="629" y="686"/>
                    </a:lnTo>
                    <a:lnTo>
                      <a:pt x="617" y="686"/>
                    </a:lnTo>
                    <a:lnTo>
                      <a:pt x="611" y="719"/>
                    </a:lnTo>
                    <a:lnTo>
                      <a:pt x="606" y="750"/>
                    </a:lnTo>
                    <a:lnTo>
                      <a:pt x="602" y="783"/>
                    </a:lnTo>
                    <a:lnTo>
                      <a:pt x="597" y="814"/>
                    </a:lnTo>
                    <a:lnTo>
                      <a:pt x="592" y="847"/>
                    </a:lnTo>
                    <a:lnTo>
                      <a:pt x="588" y="878"/>
                    </a:lnTo>
                    <a:lnTo>
                      <a:pt x="583" y="910"/>
                    </a:lnTo>
                    <a:lnTo>
                      <a:pt x="578" y="941"/>
                    </a:lnTo>
                    <a:lnTo>
                      <a:pt x="560" y="946"/>
                    </a:lnTo>
                    <a:lnTo>
                      <a:pt x="542" y="948"/>
                    </a:lnTo>
                    <a:lnTo>
                      <a:pt x="526" y="950"/>
                    </a:lnTo>
                    <a:lnTo>
                      <a:pt x="511" y="951"/>
                    </a:lnTo>
                    <a:lnTo>
                      <a:pt x="497" y="951"/>
                    </a:lnTo>
                    <a:lnTo>
                      <a:pt x="483" y="951"/>
                    </a:lnTo>
                    <a:lnTo>
                      <a:pt x="470" y="950"/>
                    </a:lnTo>
                    <a:lnTo>
                      <a:pt x="458" y="949"/>
                    </a:lnTo>
                    <a:lnTo>
                      <a:pt x="433" y="944"/>
                    </a:lnTo>
                    <a:lnTo>
                      <a:pt x="408" y="939"/>
                    </a:lnTo>
                    <a:lnTo>
                      <a:pt x="379" y="932"/>
                    </a:lnTo>
                    <a:lnTo>
                      <a:pt x="345" y="924"/>
                    </a:lnTo>
                    <a:lnTo>
                      <a:pt x="338" y="906"/>
                    </a:lnTo>
                    <a:lnTo>
                      <a:pt x="332" y="889"/>
                    </a:lnTo>
                    <a:lnTo>
                      <a:pt x="328" y="871"/>
                    </a:lnTo>
                    <a:lnTo>
                      <a:pt x="323" y="855"/>
                    </a:lnTo>
                    <a:lnTo>
                      <a:pt x="321" y="840"/>
                    </a:lnTo>
                    <a:lnTo>
                      <a:pt x="318" y="824"/>
                    </a:lnTo>
                    <a:lnTo>
                      <a:pt x="317" y="808"/>
                    </a:lnTo>
                    <a:lnTo>
                      <a:pt x="316" y="793"/>
                    </a:lnTo>
                    <a:lnTo>
                      <a:pt x="317" y="761"/>
                    </a:lnTo>
                    <a:lnTo>
                      <a:pt x="319" y="728"/>
                    </a:lnTo>
                    <a:lnTo>
                      <a:pt x="323" y="691"/>
                    </a:lnTo>
                    <a:lnTo>
                      <a:pt x="328" y="652"/>
                    </a:lnTo>
                    <a:lnTo>
                      <a:pt x="304" y="645"/>
                    </a:lnTo>
                    <a:lnTo>
                      <a:pt x="292" y="640"/>
                    </a:lnTo>
                    <a:lnTo>
                      <a:pt x="287" y="639"/>
                    </a:lnTo>
                    <a:lnTo>
                      <a:pt x="285" y="638"/>
                    </a:lnTo>
                    <a:lnTo>
                      <a:pt x="283" y="635"/>
                    </a:lnTo>
                    <a:lnTo>
                      <a:pt x="283" y="634"/>
                    </a:lnTo>
                    <a:lnTo>
                      <a:pt x="283" y="630"/>
                    </a:lnTo>
                    <a:lnTo>
                      <a:pt x="283" y="623"/>
                    </a:lnTo>
                    <a:lnTo>
                      <a:pt x="282" y="618"/>
                    </a:lnTo>
                    <a:lnTo>
                      <a:pt x="280" y="612"/>
                    </a:lnTo>
                    <a:lnTo>
                      <a:pt x="276" y="605"/>
                    </a:lnTo>
                    <a:lnTo>
                      <a:pt x="272" y="597"/>
                    </a:lnTo>
                    <a:lnTo>
                      <a:pt x="263" y="592"/>
                    </a:lnTo>
                    <a:lnTo>
                      <a:pt x="253" y="588"/>
                    </a:lnTo>
                    <a:lnTo>
                      <a:pt x="245" y="583"/>
                    </a:lnTo>
                    <a:lnTo>
                      <a:pt x="237" y="580"/>
                    </a:lnTo>
                    <a:lnTo>
                      <a:pt x="237" y="556"/>
                    </a:lnTo>
                    <a:lnTo>
                      <a:pt x="237" y="534"/>
                    </a:lnTo>
                    <a:lnTo>
                      <a:pt x="237" y="511"/>
                    </a:lnTo>
                    <a:lnTo>
                      <a:pt x="237" y="489"/>
                    </a:lnTo>
                    <a:lnTo>
                      <a:pt x="218" y="480"/>
                    </a:lnTo>
                    <a:lnTo>
                      <a:pt x="200" y="470"/>
                    </a:lnTo>
                    <a:lnTo>
                      <a:pt x="181" y="461"/>
                    </a:lnTo>
                    <a:lnTo>
                      <a:pt x="164" y="452"/>
                    </a:lnTo>
                    <a:lnTo>
                      <a:pt x="160" y="439"/>
                    </a:lnTo>
                    <a:lnTo>
                      <a:pt x="158" y="417"/>
                    </a:lnTo>
                    <a:lnTo>
                      <a:pt x="156" y="389"/>
                    </a:lnTo>
                    <a:lnTo>
                      <a:pt x="155" y="358"/>
                    </a:lnTo>
                    <a:lnTo>
                      <a:pt x="153" y="325"/>
                    </a:lnTo>
                    <a:lnTo>
                      <a:pt x="151" y="295"/>
                    </a:lnTo>
                    <a:lnTo>
                      <a:pt x="149" y="269"/>
                    </a:lnTo>
                    <a:lnTo>
                      <a:pt x="145" y="252"/>
                    </a:lnTo>
                    <a:lnTo>
                      <a:pt x="127" y="257"/>
                    </a:lnTo>
                    <a:lnTo>
                      <a:pt x="121" y="257"/>
                    </a:lnTo>
                    <a:lnTo>
                      <a:pt x="119" y="260"/>
                    </a:lnTo>
                    <a:lnTo>
                      <a:pt x="110" y="270"/>
                    </a:lnTo>
                    <a:lnTo>
                      <a:pt x="100" y="280"/>
                    </a:lnTo>
                    <a:lnTo>
                      <a:pt x="96" y="283"/>
                    </a:lnTo>
                    <a:lnTo>
                      <a:pt x="95" y="289"/>
                    </a:lnTo>
                    <a:lnTo>
                      <a:pt x="89" y="308"/>
                    </a:lnTo>
                    <a:lnTo>
                      <a:pt x="99" y="308"/>
                    </a:lnTo>
                    <a:lnTo>
                      <a:pt x="108" y="308"/>
                    </a:lnTo>
                    <a:lnTo>
                      <a:pt x="117" y="308"/>
                    </a:lnTo>
                    <a:lnTo>
                      <a:pt x="128" y="308"/>
                    </a:lnTo>
                    <a:lnTo>
                      <a:pt x="128" y="330"/>
                    </a:lnTo>
                    <a:lnTo>
                      <a:pt x="128" y="352"/>
                    </a:lnTo>
                    <a:lnTo>
                      <a:pt x="128" y="374"/>
                    </a:lnTo>
                    <a:lnTo>
                      <a:pt x="128" y="397"/>
                    </a:lnTo>
                    <a:lnTo>
                      <a:pt x="96" y="415"/>
                    </a:lnTo>
                    <a:lnTo>
                      <a:pt x="71" y="430"/>
                    </a:lnTo>
                    <a:lnTo>
                      <a:pt x="57" y="437"/>
                    </a:lnTo>
                    <a:lnTo>
                      <a:pt x="42" y="444"/>
                    </a:lnTo>
                    <a:lnTo>
                      <a:pt x="23" y="448"/>
                    </a:lnTo>
                    <a:lnTo>
                      <a:pt x="0" y="452"/>
                    </a:lnTo>
                    <a:lnTo>
                      <a:pt x="0" y="461"/>
                    </a:lnTo>
                    <a:lnTo>
                      <a:pt x="0" y="470"/>
                    </a:lnTo>
                    <a:lnTo>
                      <a:pt x="0" y="480"/>
                    </a:lnTo>
                    <a:lnTo>
                      <a:pt x="0" y="489"/>
                    </a:lnTo>
                    <a:lnTo>
                      <a:pt x="28" y="483"/>
                    </a:lnTo>
                    <a:lnTo>
                      <a:pt x="55" y="478"/>
                    </a:lnTo>
                    <a:lnTo>
                      <a:pt x="83" y="474"/>
                    </a:lnTo>
                    <a:lnTo>
                      <a:pt x="110" y="469"/>
                    </a:lnTo>
                    <a:lnTo>
                      <a:pt x="110" y="478"/>
                    </a:lnTo>
                    <a:lnTo>
                      <a:pt x="110" y="489"/>
                    </a:lnTo>
                    <a:lnTo>
                      <a:pt x="119" y="489"/>
                    </a:lnTo>
                    <a:lnTo>
                      <a:pt x="128" y="489"/>
                    </a:lnTo>
                    <a:lnTo>
                      <a:pt x="131" y="520"/>
                    </a:lnTo>
                    <a:lnTo>
                      <a:pt x="136" y="552"/>
                    </a:lnTo>
                    <a:lnTo>
                      <a:pt x="141" y="583"/>
                    </a:lnTo>
                    <a:lnTo>
                      <a:pt x="145" y="616"/>
                    </a:lnTo>
                    <a:lnTo>
                      <a:pt x="158" y="625"/>
                    </a:lnTo>
                    <a:lnTo>
                      <a:pt x="172" y="634"/>
                    </a:lnTo>
                    <a:lnTo>
                      <a:pt x="186" y="642"/>
                    </a:lnTo>
                    <a:lnTo>
                      <a:pt x="200" y="652"/>
                    </a:lnTo>
                    <a:lnTo>
                      <a:pt x="200" y="661"/>
                    </a:lnTo>
                    <a:lnTo>
                      <a:pt x="200" y="669"/>
                    </a:lnTo>
                    <a:lnTo>
                      <a:pt x="200" y="678"/>
                    </a:lnTo>
                    <a:lnTo>
                      <a:pt x="200" y="686"/>
                    </a:lnTo>
                    <a:lnTo>
                      <a:pt x="209" y="686"/>
                    </a:lnTo>
                    <a:lnTo>
                      <a:pt x="217" y="686"/>
                    </a:lnTo>
                    <a:lnTo>
                      <a:pt x="217" y="719"/>
                    </a:lnTo>
                    <a:lnTo>
                      <a:pt x="217" y="750"/>
                    </a:lnTo>
                    <a:lnTo>
                      <a:pt x="217" y="783"/>
                    </a:lnTo>
                    <a:lnTo>
                      <a:pt x="217" y="814"/>
                    </a:lnTo>
                    <a:lnTo>
                      <a:pt x="227" y="814"/>
                    </a:lnTo>
                    <a:lnTo>
                      <a:pt x="236" y="814"/>
                    </a:lnTo>
                    <a:lnTo>
                      <a:pt x="245" y="814"/>
                    </a:lnTo>
                    <a:lnTo>
                      <a:pt x="254" y="814"/>
                    </a:lnTo>
                    <a:lnTo>
                      <a:pt x="253" y="843"/>
                    </a:lnTo>
                    <a:lnTo>
                      <a:pt x="250" y="868"/>
                    </a:lnTo>
                    <a:lnTo>
                      <a:pt x="245" y="887"/>
                    </a:lnTo>
                    <a:lnTo>
                      <a:pt x="240" y="906"/>
                    </a:lnTo>
                    <a:lnTo>
                      <a:pt x="235" y="921"/>
                    </a:lnTo>
                    <a:lnTo>
                      <a:pt x="229" y="934"/>
                    </a:lnTo>
                    <a:lnTo>
                      <a:pt x="222" y="947"/>
                    </a:lnTo>
                    <a:lnTo>
                      <a:pt x="215" y="958"/>
                    </a:lnTo>
                    <a:lnTo>
                      <a:pt x="208" y="969"/>
                    </a:lnTo>
                    <a:lnTo>
                      <a:pt x="201" y="980"/>
                    </a:lnTo>
                    <a:lnTo>
                      <a:pt x="195" y="993"/>
                    </a:lnTo>
                    <a:lnTo>
                      <a:pt x="191" y="1006"/>
                    </a:lnTo>
                    <a:lnTo>
                      <a:pt x="186" y="1022"/>
                    </a:lnTo>
                    <a:lnTo>
                      <a:pt x="182" y="1041"/>
                    </a:lnTo>
                    <a:lnTo>
                      <a:pt x="181" y="1062"/>
                    </a:lnTo>
                    <a:lnTo>
                      <a:pt x="181" y="1087"/>
                    </a:lnTo>
                    <a:lnTo>
                      <a:pt x="194" y="1094"/>
                    </a:lnTo>
                    <a:lnTo>
                      <a:pt x="208" y="1104"/>
                    </a:lnTo>
                    <a:lnTo>
                      <a:pt x="221" y="1113"/>
                    </a:lnTo>
                    <a:lnTo>
                      <a:pt x="235" y="1123"/>
                    </a:lnTo>
                    <a:lnTo>
                      <a:pt x="249" y="1135"/>
                    </a:lnTo>
                    <a:lnTo>
                      <a:pt x="261" y="1147"/>
                    </a:lnTo>
                    <a:lnTo>
                      <a:pt x="273" y="1159"/>
                    </a:lnTo>
                    <a:lnTo>
                      <a:pt x="286" y="1173"/>
                    </a:lnTo>
                    <a:lnTo>
                      <a:pt x="296" y="1188"/>
                    </a:lnTo>
                    <a:lnTo>
                      <a:pt x="307" y="1204"/>
                    </a:lnTo>
                    <a:lnTo>
                      <a:pt x="316" y="1219"/>
                    </a:lnTo>
                    <a:lnTo>
                      <a:pt x="324" y="1235"/>
                    </a:lnTo>
                    <a:lnTo>
                      <a:pt x="332" y="1252"/>
                    </a:lnTo>
                    <a:lnTo>
                      <a:pt x="338" y="1270"/>
                    </a:lnTo>
                    <a:lnTo>
                      <a:pt x="341" y="1287"/>
                    </a:lnTo>
                    <a:lnTo>
                      <a:pt x="345" y="1305"/>
                    </a:lnTo>
                    <a:lnTo>
                      <a:pt x="362" y="1309"/>
                    </a:lnTo>
                    <a:lnTo>
                      <a:pt x="377" y="1315"/>
                    </a:lnTo>
                    <a:lnTo>
                      <a:pt x="390" y="1321"/>
                    </a:lnTo>
                    <a:lnTo>
                      <a:pt x="402" y="1328"/>
                    </a:lnTo>
                    <a:lnTo>
                      <a:pt x="426" y="1343"/>
                    </a:lnTo>
                    <a:lnTo>
                      <a:pt x="454" y="1358"/>
                    </a:lnTo>
                    <a:lnTo>
                      <a:pt x="454" y="1372"/>
                    </a:lnTo>
                    <a:lnTo>
                      <a:pt x="454" y="1386"/>
                    </a:lnTo>
                    <a:lnTo>
                      <a:pt x="454" y="1400"/>
                    </a:lnTo>
                    <a:lnTo>
                      <a:pt x="454" y="1413"/>
                    </a:lnTo>
                    <a:lnTo>
                      <a:pt x="462" y="1413"/>
                    </a:lnTo>
                    <a:lnTo>
                      <a:pt x="470" y="1413"/>
                    </a:lnTo>
                    <a:lnTo>
                      <a:pt x="480" y="1413"/>
                    </a:lnTo>
                    <a:lnTo>
                      <a:pt x="489" y="1413"/>
                    </a:lnTo>
                    <a:lnTo>
                      <a:pt x="489" y="1422"/>
                    </a:lnTo>
                    <a:lnTo>
                      <a:pt x="489" y="1431"/>
                    </a:lnTo>
                    <a:lnTo>
                      <a:pt x="489" y="1441"/>
                    </a:lnTo>
                    <a:lnTo>
                      <a:pt x="489" y="1450"/>
                    </a:lnTo>
                    <a:lnTo>
                      <a:pt x="498" y="1450"/>
                    </a:lnTo>
                    <a:lnTo>
                      <a:pt x="506" y="1450"/>
                    </a:lnTo>
                    <a:lnTo>
                      <a:pt x="516" y="1450"/>
                    </a:lnTo>
                    <a:lnTo>
                      <a:pt x="525" y="1450"/>
                    </a:lnTo>
                    <a:lnTo>
                      <a:pt x="525" y="1463"/>
                    </a:lnTo>
                    <a:lnTo>
                      <a:pt x="525" y="1477"/>
                    </a:lnTo>
                    <a:lnTo>
                      <a:pt x="525" y="1489"/>
                    </a:lnTo>
                    <a:lnTo>
                      <a:pt x="525" y="1503"/>
                    </a:lnTo>
                    <a:lnTo>
                      <a:pt x="535" y="1503"/>
                    </a:lnTo>
                    <a:lnTo>
                      <a:pt x="544" y="1503"/>
                    </a:lnTo>
                    <a:lnTo>
                      <a:pt x="553" y="1513"/>
                    </a:lnTo>
                    <a:lnTo>
                      <a:pt x="556" y="1516"/>
                    </a:lnTo>
                    <a:lnTo>
                      <a:pt x="561" y="1517"/>
                    </a:lnTo>
                    <a:lnTo>
                      <a:pt x="578" y="1523"/>
                    </a:lnTo>
                    <a:lnTo>
                      <a:pt x="578" y="1531"/>
                    </a:lnTo>
                    <a:lnTo>
                      <a:pt x="578" y="1541"/>
                    </a:lnTo>
                    <a:lnTo>
                      <a:pt x="593" y="1541"/>
                    </a:lnTo>
                    <a:lnTo>
                      <a:pt x="607" y="1541"/>
                    </a:lnTo>
                    <a:lnTo>
                      <a:pt x="621" y="1541"/>
                    </a:lnTo>
                    <a:lnTo>
                      <a:pt x="635" y="1541"/>
                    </a:lnTo>
                    <a:lnTo>
                      <a:pt x="635" y="1552"/>
                    </a:lnTo>
                    <a:lnTo>
                      <a:pt x="635" y="1565"/>
                    </a:lnTo>
                    <a:lnTo>
                      <a:pt x="635" y="1579"/>
                    </a:lnTo>
                    <a:lnTo>
                      <a:pt x="635" y="1593"/>
                    </a:lnTo>
                    <a:lnTo>
                      <a:pt x="654" y="1596"/>
                    </a:lnTo>
                    <a:lnTo>
                      <a:pt x="670" y="1600"/>
                    </a:lnTo>
                    <a:lnTo>
                      <a:pt x="677" y="1602"/>
                    </a:lnTo>
                    <a:lnTo>
                      <a:pt x="684" y="1606"/>
                    </a:lnTo>
                    <a:lnTo>
                      <a:pt x="690" y="1608"/>
                    </a:lnTo>
                    <a:lnTo>
                      <a:pt x="696" y="1611"/>
                    </a:lnTo>
                    <a:lnTo>
                      <a:pt x="700" y="1616"/>
                    </a:lnTo>
                    <a:lnTo>
                      <a:pt x="705" y="1621"/>
                    </a:lnTo>
                    <a:lnTo>
                      <a:pt x="708" y="1627"/>
                    </a:lnTo>
                    <a:lnTo>
                      <a:pt x="712" y="1632"/>
                    </a:lnTo>
                    <a:lnTo>
                      <a:pt x="719" y="1647"/>
                    </a:lnTo>
                    <a:lnTo>
                      <a:pt x="726" y="1666"/>
                    </a:lnTo>
                    <a:lnTo>
                      <a:pt x="742" y="1668"/>
                    </a:lnTo>
                    <a:lnTo>
                      <a:pt x="758" y="1673"/>
                    </a:lnTo>
                    <a:lnTo>
                      <a:pt x="773" y="1676"/>
                    </a:lnTo>
                    <a:lnTo>
                      <a:pt x="787" y="1682"/>
                    </a:lnTo>
                    <a:lnTo>
                      <a:pt x="800" y="1688"/>
                    </a:lnTo>
                    <a:lnTo>
                      <a:pt x="812" y="1695"/>
                    </a:lnTo>
                    <a:lnTo>
                      <a:pt x="822" y="1703"/>
                    </a:lnTo>
                    <a:lnTo>
                      <a:pt x="833" y="1713"/>
                    </a:lnTo>
                    <a:lnTo>
                      <a:pt x="841" y="1722"/>
                    </a:lnTo>
                    <a:lnTo>
                      <a:pt x="848" y="1733"/>
                    </a:lnTo>
                    <a:lnTo>
                      <a:pt x="855" y="1746"/>
                    </a:lnTo>
                    <a:lnTo>
                      <a:pt x="859" y="1760"/>
                    </a:lnTo>
                    <a:lnTo>
                      <a:pt x="864" y="1775"/>
                    </a:lnTo>
                    <a:lnTo>
                      <a:pt x="868" y="1792"/>
                    </a:lnTo>
                    <a:lnTo>
                      <a:pt x="869" y="1809"/>
                    </a:lnTo>
                    <a:lnTo>
                      <a:pt x="870" y="1829"/>
                    </a:lnTo>
                    <a:lnTo>
                      <a:pt x="879" y="1829"/>
                    </a:lnTo>
                    <a:lnTo>
                      <a:pt x="888" y="1829"/>
                    </a:lnTo>
                    <a:lnTo>
                      <a:pt x="892" y="1838"/>
                    </a:lnTo>
                    <a:lnTo>
                      <a:pt x="894" y="1846"/>
                    </a:lnTo>
                    <a:lnTo>
                      <a:pt x="894" y="1854"/>
                    </a:lnTo>
                    <a:lnTo>
                      <a:pt x="893" y="1861"/>
                    </a:lnTo>
                    <a:lnTo>
                      <a:pt x="892" y="1867"/>
                    </a:lnTo>
                    <a:lnTo>
                      <a:pt x="888" y="1872"/>
                    </a:lnTo>
                    <a:lnTo>
                      <a:pt x="885" y="1876"/>
                    </a:lnTo>
                    <a:lnTo>
                      <a:pt x="881" y="1880"/>
                    </a:lnTo>
                    <a:lnTo>
                      <a:pt x="864" y="1893"/>
                    </a:lnTo>
                    <a:lnTo>
                      <a:pt x="852" y="1900"/>
                    </a:lnTo>
                    <a:lnTo>
                      <a:pt x="852" y="1909"/>
                    </a:lnTo>
                    <a:lnTo>
                      <a:pt x="852" y="1918"/>
                    </a:lnTo>
                    <a:lnTo>
                      <a:pt x="852" y="1927"/>
                    </a:lnTo>
                    <a:lnTo>
                      <a:pt x="852" y="1937"/>
                    </a:lnTo>
                    <a:lnTo>
                      <a:pt x="843" y="1937"/>
                    </a:lnTo>
                    <a:lnTo>
                      <a:pt x="834" y="1937"/>
                    </a:lnTo>
                    <a:lnTo>
                      <a:pt x="834" y="1947"/>
                    </a:lnTo>
                    <a:lnTo>
                      <a:pt x="834" y="1957"/>
                    </a:lnTo>
                    <a:lnTo>
                      <a:pt x="843" y="1957"/>
                    </a:lnTo>
                    <a:lnTo>
                      <a:pt x="852" y="1957"/>
                    </a:lnTo>
                    <a:lnTo>
                      <a:pt x="852" y="1965"/>
                    </a:lnTo>
                    <a:lnTo>
                      <a:pt x="852" y="1974"/>
                    </a:lnTo>
                    <a:lnTo>
                      <a:pt x="865" y="1974"/>
                    </a:lnTo>
                    <a:lnTo>
                      <a:pt x="879" y="1974"/>
                    </a:lnTo>
                    <a:lnTo>
                      <a:pt x="893" y="1974"/>
                    </a:lnTo>
                    <a:lnTo>
                      <a:pt x="906" y="1974"/>
                    </a:lnTo>
                    <a:lnTo>
                      <a:pt x="910" y="1983"/>
                    </a:lnTo>
                    <a:lnTo>
                      <a:pt x="915" y="1991"/>
                    </a:lnTo>
                    <a:lnTo>
                      <a:pt x="920" y="2001"/>
                    </a:lnTo>
                    <a:lnTo>
                      <a:pt x="923" y="2010"/>
                    </a:lnTo>
                    <a:lnTo>
                      <a:pt x="938" y="2010"/>
                    </a:lnTo>
                    <a:lnTo>
                      <a:pt x="952" y="2010"/>
                    </a:lnTo>
                    <a:lnTo>
                      <a:pt x="965" y="2010"/>
                    </a:lnTo>
                    <a:lnTo>
                      <a:pt x="979" y="2010"/>
                    </a:lnTo>
                    <a:lnTo>
                      <a:pt x="984" y="2013"/>
                    </a:lnTo>
                    <a:lnTo>
                      <a:pt x="987" y="2019"/>
                    </a:lnTo>
                    <a:lnTo>
                      <a:pt x="991" y="2025"/>
                    </a:lnTo>
                    <a:lnTo>
                      <a:pt x="993" y="2031"/>
                    </a:lnTo>
                    <a:lnTo>
                      <a:pt x="995" y="2047"/>
                    </a:lnTo>
                    <a:lnTo>
                      <a:pt x="998" y="2063"/>
                    </a:lnTo>
                    <a:lnTo>
                      <a:pt x="998" y="2101"/>
                    </a:lnTo>
                    <a:lnTo>
                      <a:pt x="996" y="2138"/>
                    </a:lnTo>
                    <a:lnTo>
                      <a:pt x="1006" y="2138"/>
                    </a:lnTo>
                    <a:lnTo>
                      <a:pt x="1015" y="2138"/>
                    </a:lnTo>
                    <a:lnTo>
                      <a:pt x="1024" y="2138"/>
                    </a:lnTo>
                    <a:lnTo>
                      <a:pt x="1032" y="2138"/>
                    </a:lnTo>
                    <a:lnTo>
                      <a:pt x="1032" y="2146"/>
                    </a:lnTo>
                    <a:lnTo>
                      <a:pt x="1032" y="2155"/>
                    </a:lnTo>
                    <a:lnTo>
                      <a:pt x="1032" y="2165"/>
                    </a:lnTo>
                    <a:lnTo>
                      <a:pt x="1032" y="2174"/>
                    </a:lnTo>
                    <a:lnTo>
                      <a:pt x="1039" y="2168"/>
                    </a:lnTo>
                    <a:lnTo>
                      <a:pt x="1049" y="2161"/>
                    </a:lnTo>
                    <a:lnTo>
                      <a:pt x="1057" y="2152"/>
                    </a:lnTo>
                    <a:lnTo>
                      <a:pt x="1066" y="2142"/>
                    </a:lnTo>
                    <a:lnTo>
                      <a:pt x="1081" y="2125"/>
                    </a:lnTo>
                    <a:lnTo>
                      <a:pt x="1088" y="2118"/>
                    </a:lnTo>
                    <a:lnTo>
                      <a:pt x="1124" y="2118"/>
                    </a:lnTo>
                    <a:lnTo>
                      <a:pt x="1160" y="2118"/>
                    </a:lnTo>
                    <a:lnTo>
                      <a:pt x="1196" y="2118"/>
                    </a:lnTo>
                    <a:lnTo>
                      <a:pt x="1232" y="2118"/>
                    </a:lnTo>
                    <a:lnTo>
                      <a:pt x="1237" y="2127"/>
                    </a:lnTo>
                    <a:lnTo>
                      <a:pt x="1241" y="2137"/>
                    </a:lnTo>
                    <a:lnTo>
                      <a:pt x="1246" y="2146"/>
                    </a:lnTo>
                    <a:lnTo>
                      <a:pt x="1251" y="2155"/>
                    </a:lnTo>
                    <a:lnTo>
                      <a:pt x="1273" y="2155"/>
                    </a:lnTo>
                    <a:lnTo>
                      <a:pt x="1296" y="2155"/>
                    </a:lnTo>
                    <a:lnTo>
                      <a:pt x="1319" y="2155"/>
                    </a:lnTo>
                    <a:lnTo>
                      <a:pt x="1341" y="2155"/>
                    </a:lnTo>
                    <a:lnTo>
                      <a:pt x="1341" y="2141"/>
                    </a:lnTo>
                    <a:lnTo>
                      <a:pt x="1341" y="2127"/>
                    </a:lnTo>
                    <a:lnTo>
                      <a:pt x="1341" y="2113"/>
                    </a:lnTo>
                    <a:lnTo>
                      <a:pt x="1341" y="2101"/>
                    </a:lnTo>
                    <a:lnTo>
                      <a:pt x="1387" y="2098"/>
                    </a:lnTo>
                    <a:lnTo>
                      <a:pt x="1432" y="2096"/>
                    </a:lnTo>
                    <a:lnTo>
                      <a:pt x="1477" y="2094"/>
                    </a:lnTo>
                    <a:lnTo>
                      <a:pt x="1522" y="2091"/>
                    </a:lnTo>
                    <a:lnTo>
                      <a:pt x="1568" y="2089"/>
                    </a:lnTo>
                    <a:lnTo>
                      <a:pt x="1613" y="2087"/>
                    </a:lnTo>
                    <a:lnTo>
                      <a:pt x="1658" y="2084"/>
                    </a:lnTo>
                    <a:lnTo>
                      <a:pt x="1704" y="2083"/>
                    </a:lnTo>
                    <a:lnTo>
                      <a:pt x="1704" y="2091"/>
                    </a:lnTo>
                    <a:lnTo>
                      <a:pt x="1704" y="2099"/>
                    </a:lnTo>
                    <a:lnTo>
                      <a:pt x="1704" y="2109"/>
                    </a:lnTo>
                    <a:lnTo>
                      <a:pt x="1704" y="2118"/>
                    </a:lnTo>
                    <a:lnTo>
                      <a:pt x="1722" y="2118"/>
                    </a:lnTo>
                    <a:lnTo>
                      <a:pt x="1740" y="2118"/>
                    </a:lnTo>
                    <a:lnTo>
                      <a:pt x="1758" y="2118"/>
                    </a:lnTo>
                    <a:lnTo>
                      <a:pt x="1777" y="2118"/>
                    </a:lnTo>
                    <a:lnTo>
                      <a:pt x="1780" y="2132"/>
                    </a:lnTo>
                    <a:lnTo>
                      <a:pt x="1785" y="2146"/>
                    </a:lnTo>
                    <a:lnTo>
                      <a:pt x="1790" y="2160"/>
                    </a:lnTo>
                    <a:lnTo>
                      <a:pt x="1794" y="2174"/>
                    </a:lnTo>
                    <a:lnTo>
                      <a:pt x="1831" y="2167"/>
                    </a:lnTo>
                    <a:lnTo>
                      <a:pt x="1869" y="2161"/>
                    </a:lnTo>
                    <a:lnTo>
                      <a:pt x="1888" y="2159"/>
                    </a:lnTo>
                    <a:lnTo>
                      <a:pt x="1909" y="2156"/>
                    </a:lnTo>
                    <a:lnTo>
                      <a:pt x="1932" y="2155"/>
                    </a:lnTo>
                    <a:lnTo>
                      <a:pt x="1957" y="2155"/>
                    </a:lnTo>
                    <a:lnTo>
                      <a:pt x="1957" y="2163"/>
                    </a:lnTo>
                    <a:lnTo>
                      <a:pt x="1957" y="2173"/>
                    </a:lnTo>
                    <a:lnTo>
                      <a:pt x="1957" y="2182"/>
                    </a:lnTo>
                    <a:lnTo>
                      <a:pt x="1957" y="2191"/>
                    </a:lnTo>
                    <a:lnTo>
                      <a:pt x="1978" y="2188"/>
                    </a:lnTo>
                    <a:lnTo>
                      <a:pt x="1994" y="2184"/>
                    </a:lnTo>
                    <a:lnTo>
                      <a:pt x="2006" y="2180"/>
                    </a:lnTo>
                    <a:lnTo>
                      <a:pt x="2016" y="2175"/>
                    </a:lnTo>
                    <a:lnTo>
                      <a:pt x="2025" y="2170"/>
                    </a:lnTo>
                    <a:lnTo>
                      <a:pt x="2036" y="2166"/>
                    </a:lnTo>
                    <a:lnTo>
                      <a:pt x="2050" y="2160"/>
                    </a:lnTo>
                    <a:lnTo>
                      <a:pt x="2067" y="2155"/>
                    </a:lnTo>
                    <a:lnTo>
                      <a:pt x="2067" y="2118"/>
                    </a:lnTo>
                    <a:lnTo>
                      <a:pt x="2067" y="2082"/>
                    </a:lnTo>
                    <a:lnTo>
                      <a:pt x="2067" y="2046"/>
                    </a:lnTo>
                    <a:lnTo>
                      <a:pt x="2067" y="2010"/>
                    </a:lnTo>
                    <a:lnTo>
                      <a:pt x="2080" y="2005"/>
                    </a:lnTo>
                    <a:lnTo>
                      <a:pt x="2093" y="2001"/>
                    </a:lnTo>
                    <a:lnTo>
                      <a:pt x="2107" y="1998"/>
                    </a:lnTo>
                    <a:lnTo>
                      <a:pt x="2122" y="1996"/>
                    </a:lnTo>
                    <a:lnTo>
                      <a:pt x="2154" y="1993"/>
                    </a:lnTo>
                    <a:lnTo>
                      <a:pt x="2194" y="1991"/>
                    </a:lnTo>
                    <a:lnTo>
                      <a:pt x="2194" y="1982"/>
                    </a:lnTo>
                    <a:lnTo>
                      <a:pt x="2194" y="1974"/>
                    </a:lnTo>
                    <a:lnTo>
                      <a:pt x="2194" y="1965"/>
                    </a:lnTo>
                    <a:lnTo>
                      <a:pt x="2194" y="1957"/>
                    </a:lnTo>
                    <a:lnTo>
                      <a:pt x="2218" y="1955"/>
                    </a:lnTo>
                    <a:lnTo>
                      <a:pt x="2240" y="1953"/>
                    </a:lnTo>
                    <a:lnTo>
                      <a:pt x="2260" y="1950"/>
                    </a:lnTo>
                    <a:lnTo>
                      <a:pt x="2277" y="1945"/>
                    </a:lnTo>
                    <a:lnTo>
                      <a:pt x="2292" y="1939"/>
                    </a:lnTo>
                    <a:lnTo>
                      <a:pt x="2307" y="1933"/>
                    </a:lnTo>
                    <a:lnTo>
                      <a:pt x="2320" y="1926"/>
                    </a:lnTo>
                    <a:lnTo>
                      <a:pt x="2333" y="1919"/>
                    </a:lnTo>
                    <a:lnTo>
                      <a:pt x="2357" y="1904"/>
                    </a:lnTo>
                    <a:lnTo>
                      <a:pt x="2382" y="1889"/>
                    </a:lnTo>
                    <a:lnTo>
                      <a:pt x="2396" y="1882"/>
                    </a:lnTo>
                    <a:lnTo>
                      <a:pt x="2411" y="1876"/>
                    </a:lnTo>
                    <a:lnTo>
                      <a:pt x="2427" y="1871"/>
                    </a:lnTo>
                    <a:lnTo>
                      <a:pt x="2446" y="1865"/>
                    </a:lnTo>
                    <a:lnTo>
                      <a:pt x="2446" y="1857"/>
                    </a:lnTo>
                    <a:lnTo>
                      <a:pt x="2446" y="1847"/>
                    </a:lnTo>
                    <a:lnTo>
                      <a:pt x="2446" y="1838"/>
                    </a:lnTo>
                    <a:lnTo>
                      <a:pt x="2446" y="1829"/>
                    </a:lnTo>
                    <a:lnTo>
                      <a:pt x="2477" y="1823"/>
                    </a:lnTo>
                    <a:lnTo>
                      <a:pt x="2505" y="1817"/>
                    </a:lnTo>
                    <a:lnTo>
                      <a:pt x="2519" y="1815"/>
                    </a:lnTo>
                    <a:lnTo>
                      <a:pt x="2535" y="1812"/>
                    </a:lnTo>
                    <a:lnTo>
                      <a:pt x="2552" y="1811"/>
                    </a:lnTo>
                    <a:lnTo>
                      <a:pt x="2573" y="1810"/>
                    </a:lnTo>
                    <a:lnTo>
                      <a:pt x="2573" y="1819"/>
                    </a:lnTo>
                    <a:lnTo>
                      <a:pt x="2573" y="1828"/>
                    </a:lnTo>
                    <a:lnTo>
                      <a:pt x="2573" y="1837"/>
                    </a:lnTo>
                    <a:lnTo>
                      <a:pt x="2573" y="1846"/>
                    </a:lnTo>
                    <a:lnTo>
                      <a:pt x="2614" y="1852"/>
                    </a:lnTo>
                    <a:lnTo>
                      <a:pt x="2656" y="1857"/>
                    </a:lnTo>
                    <a:lnTo>
                      <a:pt x="2696" y="1860"/>
                    </a:lnTo>
                    <a:lnTo>
                      <a:pt x="2737" y="1865"/>
                    </a:lnTo>
                    <a:lnTo>
                      <a:pt x="2742" y="1881"/>
                    </a:lnTo>
                    <a:lnTo>
                      <a:pt x="2744" y="1893"/>
                    </a:lnTo>
                    <a:lnTo>
                      <a:pt x="2748" y="1901"/>
                    </a:lnTo>
                    <a:lnTo>
                      <a:pt x="2751" y="1907"/>
                    </a:lnTo>
                    <a:lnTo>
                      <a:pt x="2756" y="1910"/>
                    </a:lnTo>
                    <a:lnTo>
                      <a:pt x="2764" y="1912"/>
                    </a:lnTo>
                    <a:lnTo>
                      <a:pt x="2775" y="1916"/>
                    </a:lnTo>
                    <a:lnTo>
                      <a:pt x="2791" y="1919"/>
                    </a:lnTo>
                    <a:lnTo>
                      <a:pt x="2795" y="1936"/>
                    </a:lnTo>
                    <a:lnTo>
                      <a:pt x="2800" y="1947"/>
                    </a:lnTo>
                    <a:lnTo>
                      <a:pt x="2804" y="1957"/>
                    </a:lnTo>
                    <a:lnTo>
                      <a:pt x="2809" y="1965"/>
                    </a:lnTo>
                    <a:lnTo>
                      <a:pt x="2814" y="1972"/>
                    </a:lnTo>
                    <a:lnTo>
                      <a:pt x="2818" y="1981"/>
                    </a:lnTo>
                    <a:lnTo>
                      <a:pt x="2823" y="1994"/>
                    </a:lnTo>
                    <a:lnTo>
                      <a:pt x="2828" y="2010"/>
                    </a:lnTo>
                    <a:lnTo>
                      <a:pt x="2837" y="2010"/>
                    </a:lnTo>
                    <a:lnTo>
                      <a:pt x="2845" y="2010"/>
                    </a:lnTo>
                    <a:lnTo>
                      <a:pt x="2854" y="2010"/>
                    </a:lnTo>
                    <a:lnTo>
                      <a:pt x="2864" y="2010"/>
                    </a:lnTo>
                    <a:lnTo>
                      <a:pt x="2864" y="1991"/>
                    </a:lnTo>
                    <a:lnTo>
                      <a:pt x="2864" y="1974"/>
                    </a:lnTo>
                    <a:lnTo>
                      <a:pt x="2864" y="1955"/>
                    </a:lnTo>
                    <a:lnTo>
                      <a:pt x="2864" y="1937"/>
                    </a:lnTo>
                    <a:lnTo>
                      <a:pt x="2873" y="1933"/>
                    </a:lnTo>
                    <a:lnTo>
                      <a:pt x="2882" y="1929"/>
                    </a:lnTo>
                    <a:lnTo>
                      <a:pt x="2892" y="1924"/>
                    </a:lnTo>
                    <a:lnTo>
                      <a:pt x="2900" y="1919"/>
                    </a:lnTo>
                    <a:lnTo>
                      <a:pt x="2897" y="1904"/>
                    </a:lnTo>
                    <a:lnTo>
                      <a:pt x="2892" y="1868"/>
                    </a:lnTo>
                    <a:lnTo>
                      <a:pt x="2885" y="1828"/>
                    </a:lnTo>
                    <a:lnTo>
                      <a:pt x="2881" y="1793"/>
                    </a:lnTo>
                    <a:lnTo>
                      <a:pt x="2904" y="1790"/>
                    </a:lnTo>
                    <a:lnTo>
                      <a:pt x="2928" y="1788"/>
                    </a:lnTo>
                    <a:lnTo>
                      <a:pt x="2950" y="1786"/>
                    </a:lnTo>
                    <a:lnTo>
                      <a:pt x="2973" y="1783"/>
                    </a:lnTo>
                    <a:lnTo>
                      <a:pt x="2996" y="1781"/>
                    </a:lnTo>
                    <a:lnTo>
                      <a:pt x="3018" y="1779"/>
                    </a:lnTo>
                    <a:lnTo>
                      <a:pt x="3041" y="1775"/>
                    </a:lnTo>
                    <a:lnTo>
                      <a:pt x="3065" y="1773"/>
                    </a:lnTo>
                    <a:lnTo>
                      <a:pt x="3065" y="1765"/>
                    </a:lnTo>
                    <a:lnTo>
                      <a:pt x="3065" y="1755"/>
                    </a:lnTo>
                    <a:lnTo>
                      <a:pt x="3055" y="1755"/>
                    </a:lnTo>
                    <a:lnTo>
                      <a:pt x="3046" y="1755"/>
                    </a:lnTo>
                    <a:lnTo>
                      <a:pt x="3037" y="1755"/>
                    </a:lnTo>
                    <a:lnTo>
                      <a:pt x="3027" y="1755"/>
                    </a:lnTo>
                    <a:lnTo>
                      <a:pt x="3031" y="1732"/>
                    </a:lnTo>
                    <a:lnTo>
                      <a:pt x="3034" y="1714"/>
                    </a:lnTo>
                    <a:lnTo>
                      <a:pt x="3040" y="1697"/>
                    </a:lnTo>
                    <a:lnTo>
                      <a:pt x="3045" y="1683"/>
                    </a:lnTo>
                    <a:lnTo>
                      <a:pt x="3051" y="1670"/>
                    </a:lnTo>
                    <a:lnTo>
                      <a:pt x="3055" y="1653"/>
                    </a:lnTo>
                    <a:lnTo>
                      <a:pt x="3060" y="1635"/>
                    </a:lnTo>
                    <a:lnTo>
                      <a:pt x="3065" y="1611"/>
                    </a:lnTo>
                    <a:lnTo>
                      <a:pt x="3073" y="1611"/>
                    </a:lnTo>
                    <a:lnTo>
                      <a:pt x="3081" y="1611"/>
                    </a:lnTo>
                    <a:lnTo>
                      <a:pt x="3090" y="1611"/>
                    </a:lnTo>
                    <a:lnTo>
                      <a:pt x="3099" y="1611"/>
                    </a:lnTo>
                    <a:lnTo>
                      <a:pt x="3090" y="1601"/>
                    </a:lnTo>
                    <a:lnTo>
                      <a:pt x="3088" y="1599"/>
                    </a:lnTo>
                    <a:lnTo>
                      <a:pt x="3082" y="1597"/>
                    </a:lnTo>
                    <a:lnTo>
                      <a:pt x="3065" y="1593"/>
                    </a:lnTo>
                    <a:lnTo>
                      <a:pt x="3065" y="1579"/>
                    </a:lnTo>
                    <a:lnTo>
                      <a:pt x="3065" y="1565"/>
                    </a:lnTo>
                    <a:lnTo>
                      <a:pt x="3065" y="1552"/>
                    </a:lnTo>
                    <a:lnTo>
                      <a:pt x="3065" y="1541"/>
                    </a:lnTo>
                    <a:lnTo>
                      <a:pt x="3041" y="1541"/>
                    </a:lnTo>
                    <a:lnTo>
                      <a:pt x="3018" y="1541"/>
                    </a:lnTo>
                    <a:lnTo>
                      <a:pt x="2995" y="1541"/>
                    </a:lnTo>
                    <a:lnTo>
                      <a:pt x="2972" y="1541"/>
                    </a:lnTo>
                    <a:lnTo>
                      <a:pt x="2957" y="1514"/>
                    </a:lnTo>
                    <a:lnTo>
                      <a:pt x="2946" y="1498"/>
                    </a:lnTo>
                    <a:lnTo>
                      <a:pt x="2943" y="1487"/>
                    </a:lnTo>
                    <a:lnTo>
                      <a:pt x="2940" y="1474"/>
                    </a:lnTo>
                    <a:lnTo>
                      <a:pt x="2939" y="1457"/>
                    </a:lnTo>
                    <a:lnTo>
                      <a:pt x="2937" y="1432"/>
                    </a:lnTo>
                    <a:lnTo>
                      <a:pt x="2951" y="1428"/>
                    </a:lnTo>
                    <a:lnTo>
                      <a:pt x="2964" y="1423"/>
                    </a:lnTo>
                    <a:lnTo>
                      <a:pt x="2978" y="1417"/>
                    </a:lnTo>
                    <a:lnTo>
                      <a:pt x="2991" y="1413"/>
                    </a:lnTo>
                    <a:lnTo>
                      <a:pt x="2991" y="1405"/>
                    </a:lnTo>
                    <a:lnTo>
                      <a:pt x="2991" y="1395"/>
                    </a:lnTo>
                    <a:lnTo>
                      <a:pt x="3004" y="1395"/>
                    </a:lnTo>
                    <a:lnTo>
                      <a:pt x="3018" y="1395"/>
                    </a:lnTo>
                    <a:lnTo>
                      <a:pt x="3031" y="1395"/>
                    </a:lnTo>
                    <a:lnTo>
                      <a:pt x="3045" y="1395"/>
                    </a:lnTo>
                    <a:lnTo>
                      <a:pt x="3050" y="1381"/>
                    </a:lnTo>
                    <a:lnTo>
                      <a:pt x="3054" y="1367"/>
                    </a:lnTo>
                    <a:lnTo>
                      <a:pt x="3059" y="1353"/>
                    </a:lnTo>
                    <a:lnTo>
                      <a:pt x="3065" y="1340"/>
                    </a:lnTo>
                    <a:lnTo>
                      <a:pt x="3072" y="1340"/>
                    </a:lnTo>
                    <a:lnTo>
                      <a:pt x="3082" y="1340"/>
                    </a:lnTo>
                    <a:lnTo>
                      <a:pt x="3082" y="1331"/>
                    </a:lnTo>
                    <a:lnTo>
                      <a:pt x="3082" y="1322"/>
                    </a:lnTo>
                    <a:lnTo>
                      <a:pt x="3082" y="1314"/>
                    </a:lnTo>
                    <a:lnTo>
                      <a:pt x="3082" y="1305"/>
                    </a:lnTo>
                    <a:lnTo>
                      <a:pt x="3090" y="1305"/>
                    </a:lnTo>
                    <a:lnTo>
                      <a:pt x="3099" y="1305"/>
                    </a:lnTo>
                    <a:lnTo>
                      <a:pt x="3095" y="1281"/>
                    </a:lnTo>
                    <a:lnTo>
                      <a:pt x="3090" y="1259"/>
                    </a:lnTo>
                    <a:lnTo>
                      <a:pt x="3086" y="1236"/>
                    </a:lnTo>
                    <a:lnTo>
                      <a:pt x="3082" y="1214"/>
                    </a:lnTo>
                    <a:lnTo>
                      <a:pt x="3073" y="1214"/>
                    </a:lnTo>
                    <a:lnTo>
                      <a:pt x="3063" y="1214"/>
                    </a:lnTo>
                    <a:lnTo>
                      <a:pt x="3054" y="1214"/>
                    </a:lnTo>
                    <a:lnTo>
                      <a:pt x="3045" y="1214"/>
                    </a:lnTo>
                    <a:lnTo>
                      <a:pt x="3040" y="1191"/>
                    </a:lnTo>
                    <a:lnTo>
                      <a:pt x="3037" y="1171"/>
                    </a:lnTo>
                    <a:lnTo>
                      <a:pt x="3036" y="1156"/>
                    </a:lnTo>
                    <a:lnTo>
                      <a:pt x="3036" y="1141"/>
                    </a:lnTo>
                    <a:lnTo>
                      <a:pt x="3036" y="1127"/>
                    </a:lnTo>
                    <a:lnTo>
                      <a:pt x="3038" y="1112"/>
                    </a:lnTo>
                    <a:lnTo>
                      <a:pt x="3040" y="1092"/>
                    </a:lnTo>
                    <a:lnTo>
                      <a:pt x="3045" y="1069"/>
                    </a:lnTo>
                    <a:lnTo>
                      <a:pt x="3033" y="1065"/>
                    </a:lnTo>
                    <a:lnTo>
                      <a:pt x="3025" y="1062"/>
                    </a:lnTo>
                    <a:lnTo>
                      <a:pt x="3017" y="1058"/>
                    </a:lnTo>
                    <a:lnTo>
                      <a:pt x="3010" y="1055"/>
                    </a:lnTo>
                    <a:lnTo>
                      <a:pt x="3004" y="1051"/>
                    </a:lnTo>
                    <a:lnTo>
                      <a:pt x="3001" y="1047"/>
                    </a:lnTo>
                    <a:lnTo>
                      <a:pt x="2997" y="1042"/>
                    </a:lnTo>
                    <a:lnTo>
                      <a:pt x="2994" y="1036"/>
                    </a:lnTo>
                    <a:lnTo>
                      <a:pt x="2993" y="1030"/>
                    </a:lnTo>
                    <a:lnTo>
                      <a:pt x="2991" y="1023"/>
                    </a:lnTo>
                    <a:lnTo>
                      <a:pt x="2990" y="1015"/>
                    </a:lnTo>
                    <a:lnTo>
                      <a:pt x="2990" y="1006"/>
                    </a:lnTo>
                    <a:lnTo>
                      <a:pt x="2990" y="985"/>
                    </a:lnTo>
                    <a:lnTo>
                      <a:pt x="2991" y="961"/>
                    </a:lnTo>
                    <a:lnTo>
                      <a:pt x="3001" y="961"/>
                    </a:lnTo>
                    <a:lnTo>
                      <a:pt x="3009" y="961"/>
                    </a:lnTo>
                    <a:lnTo>
                      <a:pt x="3018" y="961"/>
                    </a:lnTo>
                    <a:lnTo>
                      <a:pt x="3027" y="961"/>
                    </a:lnTo>
                    <a:lnTo>
                      <a:pt x="3027" y="942"/>
                    </a:lnTo>
                    <a:lnTo>
                      <a:pt x="3027" y="924"/>
                    </a:lnTo>
                    <a:lnTo>
                      <a:pt x="3027" y="905"/>
                    </a:lnTo>
                    <a:lnTo>
                      <a:pt x="3027" y="886"/>
                    </a:lnTo>
                    <a:lnTo>
                      <a:pt x="3018" y="886"/>
                    </a:lnTo>
                    <a:lnTo>
                      <a:pt x="3009" y="886"/>
                    </a:lnTo>
                    <a:lnTo>
                      <a:pt x="3001" y="886"/>
                    </a:lnTo>
                    <a:lnTo>
                      <a:pt x="2991" y="886"/>
                    </a:lnTo>
                    <a:lnTo>
                      <a:pt x="2995" y="860"/>
                    </a:lnTo>
                    <a:lnTo>
                      <a:pt x="3000" y="833"/>
                    </a:lnTo>
                    <a:lnTo>
                      <a:pt x="3004" y="806"/>
                    </a:lnTo>
                    <a:lnTo>
                      <a:pt x="3009" y="779"/>
                    </a:lnTo>
                    <a:lnTo>
                      <a:pt x="3018" y="779"/>
                    </a:lnTo>
                    <a:lnTo>
                      <a:pt x="3027" y="779"/>
                    </a:lnTo>
                    <a:lnTo>
                      <a:pt x="3027" y="747"/>
                    </a:lnTo>
                    <a:lnTo>
                      <a:pt x="3027" y="716"/>
                    </a:lnTo>
                    <a:lnTo>
                      <a:pt x="3027" y="683"/>
                    </a:lnTo>
                    <a:lnTo>
                      <a:pt x="3027" y="652"/>
                    </a:lnTo>
                    <a:lnTo>
                      <a:pt x="3037" y="652"/>
                    </a:lnTo>
                    <a:lnTo>
                      <a:pt x="3045" y="652"/>
                    </a:lnTo>
                    <a:lnTo>
                      <a:pt x="3054" y="641"/>
                    </a:lnTo>
                    <a:lnTo>
                      <a:pt x="3056" y="639"/>
                    </a:lnTo>
                    <a:lnTo>
                      <a:pt x="3063" y="638"/>
                    </a:lnTo>
                    <a:lnTo>
                      <a:pt x="3082" y="633"/>
                    </a:lnTo>
                    <a:lnTo>
                      <a:pt x="3076" y="606"/>
                    </a:lnTo>
                    <a:lnTo>
                      <a:pt x="3072" y="580"/>
                    </a:lnTo>
                    <a:lnTo>
                      <a:pt x="3068" y="552"/>
                    </a:lnTo>
                    <a:lnTo>
                      <a:pt x="3065" y="525"/>
                    </a:lnTo>
                    <a:lnTo>
                      <a:pt x="3041" y="527"/>
                    </a:lnTo>
                    <a:lnTo>
                      <a:pt x="3018" y="531"/>
                    </a:lnTo>
                    <a:lnTo>
                      <a:pt x="2996" y="534"/>
                    </a:lnTo>
                    <a:lnTo>
                      <a:pt x="2974" y="537"/>
                    </a:lnTo>
                    <a:lnTo>
                      <a:pt x="2952" y="538"/>
                    </a:lnTo>
                    <a:lnTo>
                      <a:pt x="2930" y="537"/>
                    </a:lnTo>
                    <a:lnTo>
                      <a:pt x="2918" y="534"/>
                    </a:lnTo>
                    <a:lnTo>
                      <a:pt x="2906" y="532"/>
                    </a:lnTo>
                    <a:lnTo>
                      <a:pt x="2894" y="528"/>
                    </a:lnTo>
                    <a:lnTo>
                      <a:pt x="2881" y="525"/>
                    </a:lnTo>
                    <a:lnTo>
                      <a:pt x="2878" y="516"/>
                    </a:lnTo>
                    <a:lnTo>
                      <a:pt x="2873" y="506"/>
                    </a:lnTo>
                    <a:lnTo>
                      <a:pt x="2868" y="498"/>
                    </a:lnTo>
                    <a:lnTo>
                      <a:pt x="2864" y="489"/>
                    </a:lnTo>
                    <a:lnTo>
                      <a:pt x="2859" y="489"/>
                    </a:lnTo>
                    <a:lnTo>
                      <a:pt x="2854" y="491"/>
                    </a:lnTo>
                    <a:lnTo>
                      <a:pt x="2850" y="492"/>
                    </a:lnTo>
                    <a:lnTo>
                      <a:pt x="2846" y="495"/>
                    </a:lnTo>
                    <a:lnTo>
                      <a:pt x="2840" y="501"/>
                    </a:lnTo>
                    <a:lnTo>
                      <a:pt x="2837" y="506"/>
                    </a:lnTo>
                    <a:lnTo>
                      <a:pt x="2831" y="518"/>
                    </a:lnTo>
                    <a:lnTo>
                      <a:pt x="2828" y="525"/>
                    </a:lnTo>
                    <a:lnTo>
                      <a:pt x="2815" y="525"/>
                    </a:lnTo>
                    <a:lnTo>
                      <a:pt x="2801" y="525"/>
                    </a:lnTo>
                    <a:lnTo>
                      <a:pt x="2787" y="525"/>
                    </a:lnTo>
                    <a:lnTo>
                      <a:pt x="2773" y="525"/>
                    </a:lnTo>
                    <a:lnTo>
                      <a:pt x="2767" y="516"/>
                    </a:lnTo>
                    <a:lnTo>
                      <a:pt x="2762" y="509"/>
                    </a:lnTo>
                    <a:lnTo>
                      <a:pt x="2756" y="503"/>
                    </a:lnTo>
                    <a:lnTo>
                      <a:pt x="2750" y="498"/>
                    </a:lnTo>
                    <a:lnTo>
                      <a:pt x="2738" y="489"/>
                    </a:lnTo>
                    <a:lnTo>
                      <a:pt x="2729" y="482"/>
                    </a:lnTo>
                    <a:lnTo>
                      <a:pt x="2724" y="477"/>
                    </a:lnTo>
                    <a:lnTo>
                      <a:pt x="2720" y="471"/>
                    </a:lnTo>
                    <a:lnTo>
                      <a:pt x="2715" y="466"/>
                    </a:lnTo>
                    <a:lnTo>
                      <a:pt x="2712" y="459"/>
                    </a:lnTo>
                    <a:lnTo>
                      <a:pt x="2708" y="451"/>
                    </a:lnTo>
                    <a:lnTo>
                      <a:pt x="2705" y="441"/>
                    </a:lnTo>
                    <a:lnTo>
                      <a:pt x="2702" y="428"/>
                    </a:lnTo>
                    <a:lnTo>
                      <a:pt x="2700" y="415"/>
                    </a:lnTo>
                    <a:lnTo>
                      <a:pt x="2707" y="409"/>
                    </a:lnTo>
                    <a:lnTo>
                      <a:pt x="2713" y="403"/>
                    </a:lnTo>
                    <a:lnTo>
                      <a:pt x="2717" y="397"/>
                    </a:lnTo>
                    <a:lnTo>
                      <a:pt x="2722" y="391"/>
                    </a:lnTo>
                    <a:lnTo>
                      <a:pt x="2729" y="377"/>
                    </a:lnTo>
                    <a:lnTo>
                      <a:pt x="2737" y="361"/>
                    </a:lnTo>
                    <a:lnTo>
                      <a:pt x="2720" y="356"/>
                    </a:lnTo>
                    <a:lnTo>
                      <a:pt x="2707" y="352"/>
                    </a:lnTo>
                    <a:lnTo>
                      <a:pt x="2699" y="346"/>
                    </a:lnTo>
                    <a:lnTo>
                      <a:pt x="2693" y="340"/>
                    </a:lnTo>
                    <a:lnTo>
                      <a:pt x="2688" y="331"/>
                    </a:lnTo>
                    <a:lnTo>
                      <a:pt x="2683" y="324"/>
                    </a:lnTo>
                    <a:lnTo>
                      <a:pt x="2659" y="324"/>
                    </a:lnTo>
                    <a:lnTo>
                      <a:pt x="2637" y="324"/>
                    </a:lnTo>
                    <a:lnTo>
                      <a:pt x="2615" y="324"/>
                    </a:lnTo>
                    <a:lnTo>
                      <a:pt x="2593" y="324"/>
                    </a:lnTo>
                    <a:lnTo>
                      <a:pt x="2584" y="311"/>
                    </a:lnTo>
                    <a:lnTo>
                      <a:pt x="2575" y="298"/>
                    </a:lnTo>
                    <a:lnTo>
                      <a:pt x="2565" y="284"/>
                    </a:lnTo>
                    <a:lnTo>
                      <a:pt x="2556" y="270"/>
                    </a:lnTo>
                    <a:lnTo>
                      <a:pt x="2528" y="275"/>
                    </a:lnTo>
                    <a:lnTo>
                      <a:pt x="2501" y="280"/>
                    </a:lnTo>
                    <a:lnTo>
                      <a:pt x="2474" y="284"/>
                    </a:lnTo>
                    <a:lnTo>
                      <a:pt x="2446" y="288"/>
                    </a:lnTo>
                    <a:lnTo>
                      <a:pt x="2446" y="280"/>
                    </a:lnTo>
                    <a:lnTo>
                      <a:pt x="2446" y="270"/>
                    </a:lnTo>
                    <a:lnTo>
                      <a:pt x="2436" y="270"/>
                    </a:lnTo>
                    <a:lnTo>
                      <a:pt x="2428" y="270"/>
                    </a:lnTo>
                    <a:lnTo>
                      <a:pt x="2420" y="270"/>
                    </a:lnTo>
                    <a:lnTo>
                      <a:pt x="2411" y="270"/>
                    </a:lnTo>
                    <a:lnTo>
                      <a:pt x="2406" y="261"/>
                    </a:lnTo>
                    <a:lnTo>
                      <a:pt x="2402" y="253"/>
                    </a:lnTo>
                    <a:lnTo>
                      <a:pt x="2397" y="244"/>
                    </a:lnTo>
                    <a:lnTo>
                      <a:pt x="2392" y="234"/>
                    </a:lnTo>
                    <a:lnTo>
                      <a:pt x="2385" y="231"/>
                    </a:lnTo>
                    <a:lnTo>
                      <a:pt x="2377" y="230"/>
                    </a:lnTo>
                    <a:lnTo>
                      <a:pt x="2370" y="229"/>
                    </a:lnTo>
                    <a:lnTo>
                      <a:pt x="2362" y="227"/>
                    </a:lnTo>
                    <a:lnTo>
                      <a:pt x="2347" y="229"/>
                    </a:lnTo>
                    <a:lnTo>
                      <a:pt x="2333" y="231"/>
                    </a:lnTo>
                    <a:lnTo>
                      <a:pt x="2319" y="231"/>
                    </a:lnTo>
                    <a:lnTo>
                      <a:pt x="2306" y="231"/>
                    </a:lnTo>
                    <a:lnTo>
                      <a:pt x="2300" y="229"/>
                    </a:lnTo>
                    <a:lnTo>
                      <a:pt x="2295" y="226"/>
                    </a:lnTo>
                    <a:lnTo>
                      <a:pt x="2289" y="223"/>
                    </a:lnTo>
                    <a:lnTo>
                      <a:pt x="2284" y="217"/>
                    </a:lnTo>
                    <a:lnTo>
                      <a:pt x="2281" y="212"/>
                    </a:lnTo>
                    <a:lnTo>
                      <a:pt x="2280" y="207"/>
                    </a:lnTo>
                    <a:lnTo>
                      <a:pt x="2277" y="202"/>
                    </a:lnTo>
                    <a:lnTo>
                      <a:pt x="2277" y="197"/>
                    </a:lnTo>
                    <a:lnTo>
                      <a:pt x="2276" y="187"/>
                    </a:lnTo>
                    <a:lnTo>
                      <a:pt x="2277" y="178"/>
                    </a:lnTo>
                    <a:lnTo>
                      <a:pt x="2277" y="167"/>
                    </a:lnTo>
                    <a:lnTo>
                      <a:pt x="2276" y="159"/>
                    </a:lnTo>
                    <a:lnTo>
                      <a:pt x="2275" y="154"/>
                    </a:lnTo>
                    <a:lnTo>
                      <a:pt x="2273" y="151"/>
                    </a:lnTo>
                    <a:lnTo>
                      <a:pt x="2269" y="147"/>
                    </a:lnTo>
                    <a:lnTo>
                      <a:pt x="2266" y="144"/>
                    </a:lnTo>
                    <a:lnTo>
                      <a:pt x="2256" y="138"/>
                    </a:lnTo>
                    <a:lnTo>
                      <a:pt x="2249" y="133"/>
                    </a:lnTo>
                    <a:lnTo>
                      <a:pt x="2242" y="132"/>
                    </a:lnTo>
                    <a:lnTo>
                      <a:pt x="2237" y="131"/>
                    </a:lnTo>
                    <a:lnTo>
                      <a:pt x="2227" y="132"/>
                    </a:lnTo>
                    <a:lnTo>
                      <a:pt x="2220" y="135"/>
                    </a:lnTo>
                    <a:lnTo>
                      <a:pt x="2217" y="136"/>
                    </a:lnTo>
                    <a:lnTo>
                      <a:pt x="2213" y="136"/>
                    </a:lnTo>
                    <a:lnTo>
                      <a:pt x="2211" y="133"/>
                    </a:lnTo>
                    <a:lnTo>
                      <a:pt x="2208" y="130"/>
                    </a:lnTo>
                    <a:lnTo>
                      <a:pt x="2205" y="124"/>
                    </a:lnTo>
                    <a:lnTo>
                      <a:pt x="2202" y="116"/>
                    </a:lnTo>
                    <a:lnTo>
                      <a:pt x="2198" y="104"/>
                    </a:lnTo>
                    <a:lnTo>
                      <a:pt x="2194" y="90"/>
                    </a:lnTo>
                    <a:lnTo>
                      <a:pt x="2175" y="86"/>
                    </a:lnTo>
                    <a:lnTo>
                      <a:pt x="2161" y="81"/>
                    </a:lnTo>
                    <a:lnTo>
                      <a:pt x="2155" y="78"/>
                    </a:lnTo>
                    <a:lnTo>
                      <a:pt x="2151" y="75"/>
                    </a:lnTo>
                    <a:lnTo>
                      <a:pt x="2146" y="72"/>
                    </a:lnTo>
                    <a:lnTo>
                      <a:pt x="2141" y="68"/>
                    </a:lnTo>
                    <a:lnTo>
                      <a:pt x="2138" y="65"/>
                    </a:lnTo>
                    <a:lnTo>
                      <a:pt x="2134" y="60"/>
                    </a:lnTo>
                    <a:lnTo>
                      <a:pt x="2132" y="54"/>
                    </a:lnTo>
                    <a:lnTo>
                      <a:pt x="2130" y="49"/>
                    </a:lnTo>
                    <a:lnTo>
                      <a:pt x="2125" y="35"/>
                    </a:lnTo>
                    <a:lnTo>
                      <a:pt x="2122" y="17"/>
                    </a:lnTo>
                    <a:lnTo>
                      <a:pt x="2082" y="28"/>
                    </a:lnTo>
                    <a:lnTo>
                      <a:pt x="2050" y="39"/>
                    </a:lnTo>
                    <a:lnTo>
                      <a:pt x="2032" y="44"/>
                    </a:lnTo>
                    <a:lnTo>
                      <a:pt x="2013" y="49"/>
                    </a:lnTo>
                    <a:lnTo>
                      <a:pt x="1987" y="51"/>
                    </a:lnTo>
                    <a:lnTo>
                      <a:pt x="1957" y="53"/>
                    </a:lnTo>
                    <a:lnTo>
                      <a:pt x="1957" y="39"/>
                    </a:lnTo>
                    <a:lnTo>
                      <a:pt x="1957" y="25"/>
                    </a:lnTo>
                    <a:lnTo>
                      <a:pt x="1957" y="13"/>
                    </a:lnTo>
                    <a:lnTo>
                      <a:pt x="1957" y="0"/>
                    </a:lnTo>
                    <a:lnTo>
                      <a:pt x="1935" y="3"/>
                    </a:lnTo>
                    <a:lnTo>
                      <a:pt x="1911" y="8"/>
                    </a:lnTo>
                    <a:lnTo>
                      <a:pt x="1889" y="13"/>
                    </a:lnTo>
                    <a:lnTo>
                      <a:pt x="1866" y="17"/>
                    </a:lnTo>
                    <a:lnTo>
                      <a:pt x="1858" y="30"/>
                    </a:lnTo>
                    <a:lnTo>
                      <a:pt x="1849" y="44"/>
                    </a:lnTo>
                    <a:lnTo>
                      <a:pt x="1839" y="57"/>
                    </a:lnTo>
                    <a:lnTo>
                      <a:pt x="1830" y="71"/>
                    </a:lnTo>
                    <a:lnTo>
                      <a:pt x="1817" y="75"/>
                    </a:lnTo>
                    <a:lnTo>
                      <a:pt x="1803" y="80"/>
                    </a:lnTo>
                    <a:lnTo>
                      <a:pt x="1790" y="85"/>
                    </a:lnTo>
                    <a:lnTo>
                      <a:pt x="1777" y="90"/>
                    </a:lnTo>
                    <a:lnTo>
                      <a:pt x="1777" y="98"/>
                    </a:lnTo>
                    <a:lnTo>
                      <a:pt x="1777" y="108"/>
                    </a:lnTo>
                    <a:lnTo>
                      <a:pt x="1777" y="117"/>
                    </a:lnTo>
                    <a:lnTo>
                      <a:pt x="1777" y="126"/>
                    </a:lnTo>
                    <a:lnTo>
                      <a:pt x="1767" y="126"/>
                    </a:lnTo>
                    <a:lnTo>
                      <a:pt x="1759" y="126"/>
                    </a:lnTo>
                    <a:lnTo>
                      <a:pt x="1755" y="135"/>
                    </a:lnTo>
                    <a:lnTo>
                      <a:pt x="1749" y="143"/>
                    </a:lnTo>
                    <a:lnTo>
                      <a:pt x="1744" y="152"/>
                    </a:lnTo>
                    <a:lnTo>
                      <a:pt x="1740" y="161"/>
                    </a:lnTo>
                    <a:lnTo>
                      <a:pt x="1718" y="161"/>
                    </a:lnTo>
                    <a:lnTo>
                      <a:pt x="1694" y="161"/>
                    </a:lnTo>
                    <a:lnTo>
                      <a:pt x="1672" y="161"/>
                    </a:lnTo>
                    <a:lnTo>
                      <a:pt x="1650" y="161"/>
                    </a:lnTo>
                    <a:lnTo>
                      <a:pt x="1636" y="135"/>
                    </a:lnTo>
                    <a:lnTo>
                      <a:pt x="1623" y="114"/>
                    </a:lnTo>
                    <a:lnTo>
                      <a:pt x="1618" y="105"/>
                    </a:lnTo>
                    <a:lnTo>
                      <a:pt x="1612" y="97"/>
                    </a:lnTo>
                    <a:lnTo>
                      <a:pt x="1605" y="92"/>
                    </a:lnTo>
                    <a:lnTo>
                      <a:pt x="1598" y="86"/>
                    </a:lnTo>
                    <a:lnTo>
                      <a:pt x="1590" y="81"/>
                    </a:lnTo>
                    <a:lnTo>
                      <a:pt x="1579" y="78"/>
                    </a:lnTo>
                    <a:lnTo>
                      <a:pt x="1569" y="75"/>
                    </a:lnTo>
                    <a:lnTo>
                      <a:pt x="1556" y="73"/>
                    </a:lnTo>
                    <a:lnTo>
                      <a:pt x="1542" y="72"/>
                    </a:lnTo>
                    <a:lnTo>
                      <a:pt x="1526" y="71"/>
                    </a:lnTo>
                    <a:lnTo>
                      <a:pt x="1507" y="71"/>
                    </a:lnTo>
                    <a:lnTo>
                      <a:pt x="1485" y="71"/>
                    </a:lnTo>
                    <a:lnTo>
                      <a:pt x="1485" y="61"/>
                    </a:lnTo>
                    <a:lnTo>
                      <a:pt x="1485" y="53"/>
                    </a:lnTo>
                    <a:lnTo>
                      <a:pt x="1479" y="51"/>
                    </a:lnTo>
                    <a:lnTo>
                      <a:pt x="1477" y="51"/>
                    </a:lnTo>
                    <a:lnTo>
                      <a:pt x="1476" y="52"/>
                    </a:lnTo>
                    <a:lnTo>
                      <a:pt x="1477" y="55"/>
                    </a:lnTo>
                    <a:lnTo>
                      <a:pt x="1477" y="60"/>
                    </a:lnTo>
                    <a:lnTo>
                      <a:pt x="1477" y="64"/>
                    </a:lnTo>
                    <a:lnTo>
                      <a:pt x="1476" y="66"/>
                    </a:lnTo>
                    <a:lnTo>
                      <a:pt x="1475" y="67"/>
                    </a:lnTo>
                    <a:lnTo>
                      <a:pt x="1471" y="69"/>
                    </a:lnTo>
                    <a:lnTo>
                      <a:pt x="1468" y="71"/>
                    </a:lnTo>
                    <a:lnTo>
                      <a:pt x="1434" y="73"/>
                    </a:lnTo>
                    <a:lnTo>
                      <a:pt x="1401" y="75"/>
                    </a:lnTo>
                    <a:lnTo>
                      <a:pt x="1367" y="78"/>
                    </a:lnTo>
                    <a:lnTo>
                      <a:pt x="1333" y="80"/>
                    </a:lnTo>
                    <a:lnTo>
                      <a:pt x="1298" y="82"/>
                    </a:lnTo>
                    <a:lnTo>
                      <a:pt x="1265" y="85"/>
                    </a:lnTo>
                    <a:lnTo>
                      <a:pt x="1231" y="87"/>
                    </a:lnTo>
                    <a:lnTo>
                      <a:pt x="1197" y="90"/>
                    </a:lnTo>
                    <a:lnTo>
                      <a:pt x="1192" y="98"/>
                    </a:lnTo>
                    <a:lnTo>
                      <a:pt x="1183" y="108"/>
                    </a:lnTo>
                    <a:lnTo>
                      <a:pt x="1174" y="116"/>
                    </a:lnTo>
                    <a:lnTo>
                      <a:pt x="1165" y="124"/>
                    </a:lnTo>
                    <a:lnTo>
                      <a:pt x="1150" y="137"/>
                    </a:lnTo>
                    <a:lnTo>
                      <a:pt x="1142" y="144"/>
                    </a:lnTo>
                    <a:lnTo>
                      <a:pt x="1136" y="155"/>
                    </a:lnTo>
                    <a:lnTo>
                      <a:pt x="1133" y="166"/>
                    </a:lnTo>
                    <a:lnTo>
                      <a:pt x="1132" y="174"/>
                    </a:lnTo>
                    <a:lnTo>
                      <a:pt x="1132" y="182"/>
                    </a:lnTo>
                    <a:lnTo>
                      <a:pt x="1136" y="196"/>
                    </a:lnTo>
                    <a:lnTo>
                      <a:pt x="1140" y="209"/>
                    </a:lnTo>
                    <a:lnTo>
                      <a:pt x="1142" y="215"/>
                    </a:lnTo>
                    <a:lnTo>
                      <a:pt x="1143" y="221"/>
                    </a:lnTo>
                    <a:lnTo>
                      <a:pt x="1142" y="226"/>
                    </a:lnTo>
                    <a:lnTo>
                      <a:pt x="1139" y="233"/>
                    </a:lnTo>
                    <a:lnTo>
                      <a:pt x="1136" y="241"/>
                    </a:lnTo>
                    <a:lnTo>
                      <a:pt x="1129" y="250"/>
                    </a:lnTo>
                    <a:lnTo>
                      <a:pt x="1120" y="260"/>
                    </a:lnTo>
                    <a:lnTo>
                      <a:pt x="1107" y="270"/>
                    </a:lnTo>
                    <a:lnTo>
                      <a:pt x="1107" y="280"/>
                    </a:lnTo>
                    <a:lnTo>
                      <a:pt x="1107" y="288"/>
                    </a:lnTo>
                    <a:lnTo>
                      <a:pt x="1084" y="288"/>
                    </a:lnTo>
                    <a:lnTo>
                      <a:pt x="1060" y="288"/>
                    </a:lnTo>
                    <a:lnTo>
                      <a:pt x="1037" y="288"/>
                    </a:lnTo>
                    <a:lnTo>
                      <a:pt x="1014" y="288"/>
                    </a:lnTo>
                    <a:lnTo>
                      <a:pt x="1014" y="280"/>
                    </a:lnTo>
                    <a:lnTo>
                      <a:pt x="1014" y="270"/>
                    </a:lnTo>
                    <a:lnTo>
                      <a:pt x="1007" y="270"/>
                    </a:lnTo>
                    <a:lnTo>
                      <a:pt x="996" y="270"/>
                    </a:lnTo>
                    <a:lnTo>
                      <a:pt x="996" y="280"/>
                    </a:lnTo>
                    <a:lnTo>
                      <a:pt x="996" y="288"/>
                    </a:lnTo>
                    <a:lnTo>
                      <a:pt x="979" y="306"/>
                    </a:lnTo>
                    <a:lnTo>
                      <a:pt x="966" y="322"/>
                    </a:lnTo>
                    <a:lnTo>
                      <a:pt x="957" y="333"/>
                    </a:lnTo>
                    <a:lnTo>
                      <a:pt x="948" y="344"/>
                    </a:lnTo>
                    <a:lnTo>
                      <a:pt x="942" y="347"/>
                    </a:lnTo>
                    <a:lnTo>
                      <a:pt x="935" y="351"/>
                    </a:lnTo>
                    <a:lnTo>
                      <a:pt x="927" y="354"/>
                    </a:lnTo>
                    <a:lnTo>
                      <a:pt x="917" y="356"/>
                    </a:lnTo>
                    <a:lnTo>
                      <a:pt x="905" y="359"/>
                    </a:lnTo>
                    <a:lnTo>
                      <a:pt x="891" y="360"/>
                    </a:lnTo>
                    <a:lnTo>
                      <a:pt x="873" y="361"/>
                    </a:lnTo>
                    <a:lnTo>
                      <a:pt x="852" y="361"/>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7" name="Freeform 18">
                <a:extLst>
                  <a:ext uri="{FF2B5EF4-FFF2-40B4-BE49-F238E27FC236}">
                    <a16:creationId xmlns:a16="http://schemas.microsoft.com/office/drawing/2014/main" id="{587FA6EB-17D5-4A81-B5AD-4A928A78ECA5}"/>
                  </a:ext>
                </a:extLst>
              </p:cNvPr>
              <p:cNvSpPr>
                <a:spLocks/>
              </p:cNvSpPr>
              <p:nvPr/>
            </p:nvSpPr>
            <p:spPr bwMode="auto">
              <a:xfrm>
                <a:off x="5968429" y="2919159"/>
                <a:ext cx="1214438" cy="1054100"/>
              </a:xfrm>
              <a:custGeom>
                <a:avLst/>
                <a:gdLst>
                  <a:gd name="T0" fmla="*/ 1407 w 3823"/>
                  <a:gd name="T1" fmla="*/ 804 h 3316"/>
                  <a:gd name="T2" fmla="*/ 1487 w 3823"/>
                  <a:gd name="T3" fmla="*/ 970 h 3316"/>
                  <a:gd name="T4" fmla="*/ 1396 w 3823"/>
                  <a:gd name="T5" fmla="*/ 1114 h 3316"/>
                  <a:gd name="T6" fmla="*/ 1273 w 3823"/>
                  <a:gd name="T7" fmla="*/ 1099 h 3316"/>
                  <a:gd name="T8" fmla="*/ 1027 w 3823"/>
                  <a:gd name="T9" fmla="*/ 1035 h 3316"/>
                  <a:gd name="T10" fmla="*/ 803 w 3823"/>
                  <a:gd name="T11" fmla="*/ 1214 h 3316"/>
                  <a:gd name="T12" fmla="*/ 603 w 3823"/>
                  <a:gd name="T13" fmla="*/ 1051 h 3316"/>
                  <a:gd name="T14" fmla="*/ 418 w 3823"/>
                  <a:gd name="T15" fmla="*/ 1073 h 3316"/>
                  <a:gd name="T16" fmla="*/ 190 w 3823"/>
                  <a:gd name="T17" fmla="*/ 990 h 3316"/>
                  <a:gd name="T18" fmla="*/ 133 w 3823"/>
                  <a:gd name="T19" fmla="*/ 1108 h 3316"/>
                  <a:gd name="T20" fmla="*/ 155 w 3823"/>
                  <a:gd name="T21" fmla="*/ 1305 h 3316"/>
                  <a:gd name="T22" fmla="*/ 91 w 3823"/>
                  <a:gd name="T23" fmla="*/ 1467 h 3316"/>
                  <a:gd name="T24" fmla="*/ 20 w 3823"/>
                  <a:gd name="T25" fmla="*/ 1640 h 3316"/>
                  <a:gd name="T26" fmla="*/ 121 w 3823"/>
                  <a:gd name="T27" fmla="*/ 1648 h 3316"/>
                  <a:gd name="T28" fmla="*/ 209 w 3823"/>
                  <a:gd name="T29" fmla="*/ 1757 h 3316"/>
                  <a:gd name="T30" fmla="*/ 243 w 3823"/>
                  <a:gd name="T31" fmla="*/ 1908 h 3316"/>
                  <a:gd name="T32" fmla="*/ 617 w 3823"/>
                  <a:gd name="T33" fmla="*/ 1930 h 3316"/>
                  <a:gd name="T34" fmla="*/ 676 w 3823"/>
                  <a:gd name="T35" fmla="*/ 2091 h 3316"/>
                  <a:gd name="T36" fmla="*/ 692 w 3823"/>
                  <a:gd name="T37" fmla="*/ 2290 h 3316"/>
                  <a:gd name="T38" fmla="*/ 644 w 3823"/>
                  <a:gd name="T39" fmla="*/ 2492 h 3316"/>
                  <a:gd name="T40" fmla="*/ 706 w 3823"/>
                  <a:gd name="T41" fmla="*/ 2668 h 3316"/>
                  <a:gd name="T42" fmla="*/ 771 w 3823"/>
                  <a:gd name="T43" fmla="*/ 2828 h 3316"/>
                  <a:gd name="T44" fmla="*/ 929 w 3823"/>
                  <a:gd name="T45" fmla="*/ 2750 h 3316"/>
                  <a:gd name="T46" fmla="*/ 1165 w 3823"/>
                  <a:gd name="T47" fmla="*/ 2659 h 3316"/>
                  <a:gd name="T48" fmla="*/ 1410 w 3823"/>
                  <a:gd name="T49" fmla="*/ 2767 h 3316"/>
                  <a:gd name="T50" fmla="*/ 1649 w 3823"/>
                  <a:gd name="T51" fmla="*/ 2618 h 3316"/>
                  <a:gd name="T52" fmla="*/ 1815 w 3823"/>
                  <a:gd name="T53" fmla="*/ 2699 h 3316"/>
                  <a:gd name="T54" fmla="*/ 1893 w 3823"/>
                  <a:gd name="T55" fmla="*/ 2740 h 3316"/>
                  <a:gd name="T56" fmla="*/ 2128 w 3823"/>
                  <a:gd name="T57" fmla="*/ 2669 h 3316"/>
                  <a:gd name="T58" fmla="*/ 2355 w 3823"/>
                  <a:gd name="T59" fmla="*/ 2844 h 3316"/>
                  <a:gd name="T60" fmla="*/ 2615 w 3823"/>
                  <a:gd name="T61" fmla="*/ 3111 h 3316"/>
                  <a:gd name="T62" fmla="*/ 2786 w 3823"/>
                  <a:gd name="T63" fmla="*/ 3262 h 3316"/>
                  <a:gd name="T64" fmla="*/ 2966 w 3823"/>
                  <a:gd name="T65" fmla="*/ 3260 h 3316"/>
                  <a:gd name="T66" fmla="*/ 3081 w 3823"/>
                  <a:gd name="T67" fmla="*/ 3300 h 3316"/>
                  <a:gd name="T68" fmla="*/ 3194 w 3823"/>
                  <a:gd name="T69" fmla="*/ 3224 h 3316"/>
                  <a:gd name="T70" fmla="*/ 3306 w 3823"/>
                  <a:gd name="T71" fmla="*/ 3103 h 3316"/>
                  <a:gd name="T72" fmla="*/ 3633 w 3823"/>
                  <a:gd name="T73" fmla="*/ 2881 h 3316"/>
                  <a:gd name="T74" fmla="*/ 3795 w 3823"/>
                  <a:gd name="T75" fmla="*/ 2913 h 3316"/>
                  <a:gd name="T76" fmla="*/ 3815 w 3823"/>
                  <a:gd name="T77" fmla="*/ 2787 h 3316"/>
                  <a:gd name="T78" fmla="*/ 3716 w 3823"/>
                  <a:gd name="T79" fmla="*/ 2564 h 3316"/>
                  <a:gd name="T80" fmla="*/ 3606 w 3823"/>
                  <a:gd name="T81" fmla="*/ 2394 h 3316"/>
                  <a:gd name="T82" fmla="*/ 3411 w 3823"/>
                  <a:gd name="T83" fmla="*/ 2185 h 3316"/>
                  <a:gd name="T84" fmla="*/ 3341 w 3823"/>
                  <a:gd name="T85" fmla="*/ 1983 h 3316"/>
                  <a:gd name="T86" fmla="*/ 3147 w 3823"/>
                  <a:gd name="T87" fmla="*/ 2009 h 3316"/>
                  <a:gd name="T88" fmla="*/ 2994 w 3823"/>
                  <a:gd name="T89" fmla="*/ 1817 h 3316"/>
                  <a:gd name="T90" fmla="*/ 2953 w 3823"/>
                  <a:gd name="T91" fmla="*/ 1572 h 3316"/>
                  <a:gd name="T92" fmla="*/ 3186 w 3823"/>
                  <a:gd name="T93" fmla="*/ 1390 h 3316"/>
                  <a:gd name="T94" fmla="*/ 3376 w 3823"/>
                  <a:gd name="T95" fmla="*/ 1302 h 3316"/>
                  <a:gd name="T96" fmla="*/ 3515 w 3823"/>
                  <a:gd name="T97" fmla="*/ 1219 h 3316"/>
                  <a:gd name="T98" fmla="*/ 3665 w 3823"/>
                  <a:gd name="T99" fmla="*/ 1031 h 3316"/>
                  <a:gd name="T100" fmla="*/ 3556 w 3823"/>
                  <a:gd name="T101" fmla="*/ 897 h 3316"/>
                  <a:gd name="T102" fmla="*/ 3339 w 3823"/>
                  <a:gd name="T103" fmla="*/ 747 h 3316"/>
                  <a:gd name="T104" fmla="*/ 3146 w 3823"/>
                  <a:gd name="T105" fmla="*/ 854 h 3316"/>
                  <a:gd name="T106" fmla="*/ 2809 w 3823"/>
                  <a:gd name="T107" fmla="*/ 769 h 3316"/>
                  <a:gd name="T108" fmla="*/ 2682 w 3823"/>
                  <a:gd name="T109" fmla="*/ 906 h 3316"/>
                  <a:gd name="T110" fmla="*/ 2460 w 3823"/>
                  <a:gd name="T111" fmla="*/ 843 h 3316"/>
                  <a:gd name="T112" fmla="*/ 2503 w 3823"/>
                  <a:gd name="T113" fmla="*/ 596 h 3316"/>
                  <a:gd name="T114" fmla="*/ 2241 w 3823"/>
                  <a:gd name="T115" fmla="*/ 584 h 3316"/>
                  <a:gd name="T116" fmla="*/ 2093 w 3823"/>
                  <a:gd name="T117" fmla="*/ 334 h 3316"/>
                  <a:gd name="T118" fmla="*/ 1926 w 3823"/>
                  <a:gd name="T119" fmla="*/ 248 h 3316"/>
                  <a:gd name="T120" fmla="*/ 1595 w 3823"/>
                  <a:gd name="T121" fmla="*/ 118 h 3316"/>
                  <a:gd name="T122" fmla="*/ 1407 w 3823"/>
                  <a:gd name="T123" fmla="*/ 36 h 3316"/>
                  <a:gd name="T124" fmla="*/ 1416 w 3823"/>
                  <a:gd name="T125" fmla="*/ 331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23" h="3316">
                    <a:moveTo>
                      <a:pt x="1452" y="525"/>
                    </a:moveTo>
                    <a:lnTo>
                      <a:pt x="1443" y="525"/>
                    </a:lnTo>
                    <a:lnTo>
                      <a:pt x="1433" y="525"/>
                    </a:lnTo>
                    <a:lnTo>
                      <a:pt x="1424" y="525"/>
                    </a:lnTo>
                    <a:lnTo>
                      <a:pt x="1416" y="525"/>
                    </a:lnTo>
                    <a:lnTo>
                      <a:pt x="1429" y="565"/>
                    </a:lnTo>
                    <a:lnTo>
                      <a:pt x="1443" y="606"/>
                    </a:lnTo>
                    <a:lnTo>
                      <a:pt x="1456" y="647"/>
                    </a:lnTo>
                    <a:lnTo>
                      <a:pt x="1469" y="689"/>
                    </a:lnTo>
                    <a:lnTo>
                      <a:pt x="1456" y="698"/>
                    </a:lnTo>
                    <a:lnTo>
                      <a:pt x="1444" y="708"/>
                    </a:lnTo>
                    <a:lnTo>
                      <a:pt x="1433" y="720"/>
                    </a:lnTo>
                    <a:lnTo>
                      <a:pt x="1424" y="733"/>
                    </a:lnTo>
                    <a:lnTo>
                      <a:pt x="1415" y="747"/>
                    </a:lnTo>
                    <a:lnTo>
                      <a:pt x="1408" y="762"/>
                    </a:lnTo>
                    <a:lnTo>
                      <a:pt x="1401" y="778"/>
                    </a:lnTo>
                    <a:lnTo>
                      <a:pt x="1396" y="796"/>
                    </a:lnTo>
                    <a:lnTo>
                      <a:pt x="1407" y="804"/>
                    </a:lnTo>
                    <a:lnTo>
                      <a:pt x="1415" y="812"/>
                    </a:lnTo>
                    <a:lnTo>
                      <a:pt x="1422" y="820"/>
                    </a:lnTo>
                    <a:lnTo>
                      <a:pt x="1426" y="828"/>
                    </a:lnTo>
                    <a:lnTo>
                      <a:pt x="1430" y="836"/>
                    </a:lnTo>
                    <a:lnTo>
                      <a:pt x="1432" y="844"/>
                    </a:lnTo>
                    <a:lnTo>
                      <a:pt x="1434" y="852"/>
                    </a:lnTo>
                    <a:lnTo>
                      <a:pt x="1434" y="862"/>
                    </a:lnTo>
                    <a:lnTo>
                      <a:pt x="1436" y="879"/>
                    </a:lnTo>
                    <a:lnTo>
                      <a:pt x="1438" y="899"/>
                    </a:lnTo>
                    <a:lnTo>
                      <a:pt x="1439" y="909"/>
                    </a:lnTo>
                    <a:lnTo>
                      <a:pt x="1443" y="920"/>
                    </a:lnTo>
                    <a:lnTo>
                      <a:pt x="1446" y="932"/>
                    </a:lnTo>
                    <a:lnTo>
                      <a:pt x="1452" y="943"/>
                    </a:lnTo>
                    <a:lnTo>
                      <a:pt x="1460" y="947"/>
                    </a:lnTo>
                    <a:lnTo>
                      <a:pt x="1468" y="950"/>
                    </a:lnTo>
                    <a:lnTo>
                      <a:pt x="1477" y="955"/>
                    </a:lnTo>
                    <a:lnTo>
                      <a:pt x="1487" y="961"/>
                    </a:lnTo>
                    <a:lnTo>
                      <a:pt x="1487" y="970"/>
                    </a:lnTo>
                    <a:lnTo>
                      <a:pt x="1487" y="978"/>
                    </a:lnTo>
                    <a:lnTo>
                      <a:pt x="1487" y="987"/>
                    </a:lnTo>
                    <a:lnTo>
                      <a:pt x="1487" y="997"/>
                    </a:lnTo>
                    <a:lnTo>
                      <a:pt x="1496" y="997"/>
                    </a:lnTo>
                    <a:lnTo>
                      <a:pt x="1505" y="997"/>
                    </a:lnTo>
                    <a:lnTo>
                      <a:pt x="1510" y="1019"/>
                    </a:lnTo>
                    <a:lnTo>
                      <a:pt x="1515" y="1042"/>
                    </a:lnTo>
                    <a:lnTo>
                      <a:pt x="1519" y="1064"/>
                    </a:lnTo>
                    <a:lnTo>
                      <a:pt x="1523" y="1087"/>
                    </a:lnTo>
                    <a:lnTo>
                      <a:pt x="1510" y="1092"/>
                    </a:lnTo>
                    <a:lnTo>
                      <a:pt x="1497" y="1095"/>
                    </a:lnTo>
                    <a:lnTo>
                      <a:pt x="1483" y="1098"/>
                    </a:lnTo>
                    <a:lnTo>
                      <a:pt x="1468" y="1101"/>
                    </a:lnTo>
                    <a:lnTo>
                      <a:pt x="1452" y="1102"/>
                    </a:lnTo>
                    <a:lnTo>
                      <a:pt x="1434" y="1103"/>
                    </a:lnTo>
                    <a:lnTo>
                      <a:pt x="1416" y="1105"/>
                    </a:lnTo>
                    <a:lnTo>
                      <a:pt x="1396" y="1105"/>
                    </a:lnTo>
                    <a:lnTo>
                      <a:pt x="1396" y="1114"/>
                    </a:lnTo>
                    <a:lnTo>
                      <a:pt x="1396" y="1123"/>
                    </a:lnTo>
                    <a:lnTo>
                      <a:pt x="1386" y="1128"/>
                    </a:lnTo>
                    <a:lnTo>
                      <a:pt x="1376" y="1130"/>
                    </a:lnTo>
                    <a:lnTo>
                      <a:pt x="1368" y="1130"/>
                    </a:lnTo>
                    <a:lnTo>
                      <a:pt x="1360" y="1130"/>
                    </a:lnTo>
                    <a:lnTo>
                      <a:pt x="1352" y="1128"/>
                    </a:lnTo>
                    <a:lnTo>
                      <a:pt x="1345" y="1124"/>
                    </a:lnTo>
                    <a:lnTo>
                      <a:pt x="1339" y="1121"/>
                    </a:lnTo>
                    <a:lnTo>
                      <a:pt x="1332" y="1116"/>
                    </a:lnTo>
                    <a:lnTo>
                      <a:pt x="1315" y="1098"/>
                    </a:lnTo>
                    <a:lnTo>
                      <a:pt x="1305" y="1087"/>
                    </a:lnTo>
                    <a:lnTo>
                      <a:pt x="1300" y="1086"/>
                    </a:lnTo>
                    <a:lnTo>
                      <a:pt x="1295" y="1085"/>
                    </a:lnTo>
                    <a:lnTo>
                      <a:pt x="1290" y="1085"/>
                    </a:lnTo>
                    <a:lnTo>
                      <a:pt x="1287" y="1085"/>
                    </a:lnTo>
                    <a:lnTo>
                      <a:pt x="1282" y="1087"/>
                    </a:lnTo>
                    <a:lnTo>
                      <a:pt x="1278" y="1091"/>
                    </a:lnTo>
                    <a:lnTo>
                      <a:pt x="1273" y="1099"/>
                    </a:lnTo>
                    <a:lnTo>
                      <a:pt x="1268" y="1105"/>
                    </a:lnTo>
                    <a:lnTo>
                      <a:pt x="1258" y="1107"/>
                    </a:lnTo>
                    <a:lnTo>
                      <a:pt x="1247" y="1108"/>
                    </a:lnTo>
                    <a:lnTo>
                      <a:pt x="1238" y="1109"/>
                    </a:lnTo>
                    <a:lnTo>
                      <a:pt x="1228" y="1109"/>
                    </a:lnTo>
                    <a:lnTo>
                      <a:pt x="1209" y="1107"/>
                    </a:lnTo>
                    <a:lnTo>
                      <a:pt x="1191" y="1103"/>
                    </a:lnTo>
                    <a:lnTo>
                      <a:pt x="1156" y="1094"/>
                    </a:lnTo>
                    <a:lnTo>
                      <a:pt x="1124" y="1087"/>
                    </a:lnTo>
                    <a:lnTo>
                      <a:pt x="1121" y="1069"/>
                    </a:lnTo>
                    <a:lnTo>
                      <a:pt x="1116" y="1050"/>
                    </a:lnTo>
                    <a:lnTo>
                      <a:pt x="1112" y="1033"/>
                    </a:lnTo>
                    <a:lnTo>
                      <a:pt x="1107" y="1014"/>
                    </a:lnTo>
                    <a:lnTo>
                      <a:pt x="1085" y="1016"/>
                    </a:lnTo>
                    <a:lnTo>
                      <a:pt x="1067" y="1020"/>
                    </a:lnTo>
                    <a:lnTo>
                      <a:pt x="1052" y="1024"/>
                    </a:lnTo>
                    <a:lnTo>
                      <a:pt x="1040" y="1029"/>
                    </a:lnTo>
                    <a:lnTo>
                      <a:pt x="1027" y="1035"/>
                    </a:lnTo>
                    <a:lnTo>
                      <a:pt x="1014" y="1041"/>
                    </a:lnTo>
                    <a:lnTo>
                      <a:pt x="999" y="1045"/>
                    </a:lnTo>
                    <a:lnTo>
                      <a:pt x="980" y="1050"/>
                    </a:lnTo>
                    <a:lnTo>
                      <a:pt x="984" y="1078"/>
                    </a:lnTo>
                    <a:lnTo>
                      <a:pt x="988" y="1106"/>
                    </a:lnTo>
                    <a:lnTo>
                      <a:pt x="993" y="1133"/>
                    </a:lnTo>
                    <a:lnTo>
                      <a:pt x="998" y="1160"/>
                    </a:lnTo>
                    <a:lnTo>
                      <a:pt x="987" y="1165"/>
                    </a:lnTo>
                    <a:lnTo>
                      <a:pt x="978" y="1171"/>
                    </a:lnTo>
                    <a:lnTo>
                      <a:pt x="969" y="1177"/>
                    </a:lnTo>
                    <a:lnTo>
                      <a:pt x="958" y="1184"/>
                    </a:lnTo>
                    <a:lnTo>
                      <a:pt x="949" y="1191"/>
                    </a:lnTo>
                    <a:lnTo>
                      <a:pt x="941" y="1198"/>
                    </a:lnTo>
                    <a:lnTo>
                      <a:pt x="932" y="1206"/>
                    </a:lnTo>
                    <a:lnTo>
                      <a:pt x="925" y="1214"/>
                    </a:lnTo>
                    <a:lnTo>
                      <a:pt x="884" y="1214"/>
                    </a:lnTo>
                    <a:lnTo>
                      <a:pt x="843" y="1214"/>
                    </a:lnTo>
                    <a:lnTo>
                      <a:pt x="803" y="1214"/>
                    </a:lnTo>
                    <a:lnTo>
                      <a:pt x="762" y="1214"/>
                    </a:lnTo>
                    <a:lnTo>
                      <a:pt x="757" y="1195"/>
                    </a:lnTo>
                    <a:lnTo>
                      <a:pt x="753" y="1178"/>
                    </a:lnTo>
                    <a:lnTo>
                      <a:pt x="748" y="1159"/>
                    </a:lnTo>
                    <a:lnTo>
                      <a:pt x="743" y="1141"/>
                    </a:lnTo>
                    <a:lnTo>
                      <a:pt x="728" y="1137"/>
                    </a:lnTo>
                    <a:lnTo>
                      <a:pt x="717" y="1134"/>
                    </a:lnTo>
                    <a:lnTo>
                      <a:pt x="709" y="1131"/>
                    </a:lnTo>
                    <a:lnTo>
                      <a:pt x="704" y="1128"/>
                    </a:lnTo>
                    <a:lnTo>
                      <a:pt x="699" y="1122"/>
                    </a:lnTo>
                    <a:lnTo>
                      <a:pt x="697" y="1114"/>
                    </a:lnTo>
                    <a:lnTo>
                      <a:pt x="694" y="1103"/>
                    </a:lnTo>
                    <a:lnTo>
                      <a:pt x="689" y="1087"/>
                    </a:lnTo>
                    <a:lnTo>
                      <a:pt x="669" y="1081"/>
                    </a:lnTo>
                    <a:lnTo>
                      <a:pt x="652" y="1074"/>
                    </a:lnTo>
                    <a:lnTo>
                      <a:pt x="635" y="1067"/>
                    </a:lnTo>
                    <a:lnTo>
                      <a:pt x="619" y="1059"/>
                    </a:lnTo>
                    <a:lnTo>
                      <a:pt x="603" y="1051"/>
                    </a:lnTo>
                    <a:lnTo>
                      <a:pt x="587" y="1044"/>
                    </a:lnTo>
                    <a:lnTo>
                      <a:pt x="567" y="1038"/>
                    </a:lnTo>
                    <a:lnTo>
                      <a:pt x="545" y="1033"/>
                    </a:lnTo>
                    <a:lnTo>
                      <a:pt x="545" y="1023"/>
                    </a:lnTo>
                    <a:lnTo>
                      <a:pt x="545" y="1015"/>
                    </a:lnTo>
                    <a:lnTo>
                      <a:pt x="545" y="1006"/>
                    </a:lnTo>
                    <a:lnTo>
                      <a:pt x="545" y="997"/>
                    </a:lnTo>
                    <a:lnTo>
                      <a:pt x="518" y="1000"/>
                    </a:lnTo>
                    <a:lnTo>
                      <a:pt x="490" y="1005"/>
                    </a:lnTo>
                    <a:lnTo>
                      <a:pt x="462" y="1009"/>
                    </a:lnTo>
                    <a:lnTo>
                      <a:pt x="436" y="1014"/>
                    </a:lnTo>
                    <a:lnTo>
                      <a:pt x="430" y="1023"/>
                    </a:lnTo>
                    <a:lnTo>
                      <a:pt x="429" y="1026"/>
                    </a:lnTo>
                    <a:lnTo>
                      <a:pt x="428" y="1027"/>
                    </a:lnTo>
                    <a:lnTo>
                      <a:pt x="418" y="1033"/>
                    </a:lnTo>
                    <a:lnTo>
                      <a:pt x="418" y="1045"/>
                    </a:lnTo>
                    <a:lnTo>
                      <a:pt x="418" y="1059"/>
                    </a:lnTo>
                    <a:lnTo>
                      <a:pt x="418" y="1073"/>
                    </a:lnTo>
                    <a:lnTo>
                      <a:pt x="418" y="1087"/>
                    </a:lnTo>
                    <a:lnTo>
                      <a:pt x="390" y="1087"/>
                    </a:lnTo>
                    <a:lnTo>
                      <a:pt x="364" y="1087"/>
                    </a:lnTo>
                    <a:lnTo>
                      <a:pt x="336" y="1087"/>
                    </a:lnTo>
                    <a:lnTo>
                      <a:pt x="308" y="1087"/>
                    </a:lnTo>
                    <a:lnTo>
                      <a:pt x="299" y="1073"/>
                    </a:lnTo>
                    <a:lnTo>
                      <a:pt x="291" y="1059"/>
                    </a:lnTo>
                    <a:lnTo>
                      <a:pt x="281" y="1045"/>
                    </a:lnTo>
                    <a:lnTo>
                      <a:pt x="272" y="1033"/>
                    </a:lnTo>
                    <a:lnTo>
                      <a:pt x="259" y="1033"/>
                    </a:lnTo>
                    <a:lnTo>
                      <a:pt x="246" y="1033"/>
                    </a:lnTo>
                    <a:lnTo>
                      <a:pt x="233" y="1033"/>
                    </a:lnTo>
                    <a:lnTo>
                      <a:pt x="217" y="1033"/>
                    </a:lnTo>
                    <a:lnTo>
                      <a:pt x="214" y="1023"/>
                    </a:lnTo>
                    <a:lnTo>
                      <a:pt x="209" y="1015"/>
                    </a:lnTo>
                    <a:lnTo>
                      <a:pt x="205" y="1006"/>
                    </a:lnTo>
                    <a:lnTo>
                      <a:pt x="200" y="997"/>
                    </a:lnTo>
                    <a:lnTo>
                      <a:pt x="190" y="990"/>
                    </a:lnTo>
                    <a:lnTo>
                      <a:pt x="179" y="985"/>
                    </a:lnTo>
                    <a:lnTo>
                      <a:pt x="167" y="983"/>
                    </a:lnTo>
                    <a:lnTo>
                      <a:pt x="155" y="980"/>
                    </a:lnTo>
                    <a:lnTo>
                      <a:pt x="126" y="979"/>
                    </a:lnTo>
                    <a:lnTo>
                      <a:pt x="91" y="978"/>
                    </a:lnTo>
                    <a:lnTo>
                      <a:pt x="91" y="986"/>
                    </a:lnTo>
                    <a:lnTo>
                      <a:pt x="91" y="997"/>
                    </a:lnTo>
                    <a:lnTo>
                      <a:pt x="97" y="1002"/>
                    </a:lnTo>
                    <a:lnTo>
                      <a:pt x="102" y="1009"/>
                    </a:lnTo>
                    <a:lnTo>
                      <a:pt x="108" y="1016"/>
                    </a:lnTo>
                    <a:lnTo>
                      <a:pt x="113" y="1026"/>
                    </a:lnTo>
                    <a:lnTo>
                      <a:pt x="118" y="1035"/>
                    </a:lnTo>
                    <a:lnTo>
                      <a:pt x="121" y="1045"/>
                    </a:lnTo>
                    <a:lnTo>
                      <a:pt x="125" y="1057"/>
                    </a:lnTo>
                    <a:lnTo>
                      <a:pt x="128" y="1069"/>
                    </a:lnTo>
                    <a:lnTo>
                      <a:pt x="130" y="1081"/>
                    </a:lnTo>
                    <a:lnTo>
                      <a:pt x="131" y="1094"/>
                    </a:lnTo>
                    <a:lnTo>
                      <a:pt x="133" y="1108"/>
                    </a:lnTo>
                    <a:lnTo>
                      <a:pt x="134" y="1122"/>
                    </a:lnTo>
                    <a:lnTo>
                      <a:pt x="133" y="1136"/>
                    </a:lnTo>
                    <a:lnTo>
                      <a:pt x="133" y="1150"/>
                    </a:lnTo>
                    <a:lnTo>
                      <a:pt x="130" y="1164"/>
                    </a:lnTo>
                    <a:lnTo>
                      <a:pt x="128" y="1178"/>
                    </a:lnTo>
                    <a:lnTo>
                      <a:pt x="125" y="1180"/>
                    </a:lnTo>
                    <a:lnTo>
                      <a:pt x="116" y="1186"/>
                    </a:lnTo>
                    <a:lnTo>
                      <a:pt x="113" y="1189"/>
                    </a:lnTo>
                    <a:lnTo>
                      <a:pt x="111" y="1195"/>
                    </a:lnTo>
                    <a:lnTo>
                      <a:pt x="109" y="1203"/>
                    </a:lnTo>
                    <a:lnTo>
                      <a:pt x="111" y="1214"/>
                    </a:lnTo>
                    <a:lnTo>
                      <a:pt x="119" y="1214"/>
                    </a:lnTo>
                    <a:lnTo>
                      <a:pt x="128" y="1214"/>
                    </a:lnTo>
                    <a:lnTo>
                      <a:pt x="133" y="1236"/>
                    </a:lnTo>
                    <a:lnTo>
                      <a:pt x="137" y="1259"/>
                    </a:lnTo>
                    <a:lnTo>
                      <a:pt x="142" y="1281"/>
                    </a:lnTo>
                    <a:lnTo>
                      <a:pt x="147" y="1305"/>
                    </a:lnTo>
                    <a:lnTo>
                      <a:pt x="155" y="1305"/>
                    </a:lnTo>
                    <a:lnTo>
                      <a:pt x="164" y="1305"/>
                    </a:lnTo>
                    <a:lnTo>
                      <a:pt x="166" y="1316"/>
                    </a:lnTo>
                    <a:lnTo>
                      <a:pt x="169" y="1328"/>
                    </a:lnTo>
                    <a:lnTo>
                      <a:pt x="169" y="1338"/>
                    </a:lnTo>
                    <a:lnTo>
                      <a:pt x="167" y="1348"/>
                    </a:lnTo>
                    <a:lnTo>
                      <a:pt x="165" y="1357"/>
                    </a:lnTo>
                    <a:lnTo>
                      <a:pt x="163" y="1366"/>
                    </a:lnTo>
                    <a:lnTo>
                      <a:pt x="161" y="1374"/>
                    </a:lnTo>
                    <a:lnTo>
                      <a:pt x="156" y="1382"/>
                    </a:lnTo>
                    <a:lnTo>
                      <a:pt x="149" y="1399"/>
                    </a:lnTo>
                    <a:lnTo>
                      <a:pt x="141" y="1415"/>
                    </a:lnTo>
                    <a:lnTo>
                      <a:pt x="134" y="1432"/>
                    </a:lnTo>
                    <a:lnTo>
                      <a:pt x="128" y="1450"/>
                    </a:lnTo>
                    <a:lnTo>
                      <a:pt x="119" y="1450"/>
                    </a:lnTo>
                    <a:lnTo>
                      <a:pt x="109" y="1450"/>
                    </a:lnTo>
                    <a:lnTo>
                      <a:pt x="100" y="1450"/>
                    </a:lnTo>
                    <a:lnTo>
                      <a:pt x="91" y="1450"/>
                    </a:lnTo>
                    <a:lnTo>
                      <a:pt x="91" y="1467"/>
                    </a:lnTo>
                    <a:lnTo>
                      <a:pt x="91" y="1486"/>
                    </a:lnTo>
                    <a:lnTo>
                      <a:pt x="91" y="1504"/>
                    </a:lnTo>
                    <a:lnTo>
                      <a:pt x="91" y="1523"/>
                    </a:lnTo>
                    <a:lnTo>
                      <a:pt x="69" y="1523"/>
                    </a:lnTo>
                    <a:lnTo>
                      <a:pt x="47" y="1523"/>
                    </a:lnTo>
                    <a:lnTo>
                      <a:pt x="23" y="1523"/>
                    </a:lnTo>
                    <a:lnTo>
                      <a:pt x="0" y="1523"/>
                    </a:lnTo>
                    <a:lnTo>
                      <a:pt x="5" y="1540"/>
                    </a:lnTo>
                    <a:lnTo>
                      <a:pt x="11" y="1553"/>
                    </a:lnTo>
                    <a:lnTo>
                      <a:pt x="17" y="1564"/>
                    </a:lnTo>
                    <a:lnTo>
                      <a:pt x="22" y="1572"/>
                    </a:lnTo>
                    <a:lnTo>
                      <a:pt x="27" y="1582"/>
                    </a:lnTo>
                    <a:lnTo>
                      <a:pt x="32" y="1594"/>
                    </a:lnTo>
                    <a:lnTo>
                      <a:pt x="35" y="1609"/>
                    </a:lnTo>
                    <a:lnTo>
                      <a:pt x="37" y="1630"/>
                    </a:lnTo>
                    <a:lnTo>
                      <a:pt x="28" y="1630"/>
                    </a:lnTo>
                    <a:lnTo>
                      <a:pt x="20" y="1630"/>
                    </a:lnTo>
                    <a:lnTo>
                      <a:pt x="20" y="1640"/>
                    </a:lnTo>
                    <a:lnTo>
                      <a:pt x="20" y="1650"/>
                    </a:lnTo>
                    <a:lnTo>
                      <a:pt x="29" y="1650"/>
                    </a:lnTo>
                    <a:lnTo>
                      <a:pt x="37" y="1650"/>
                    </a:lnTo>
                    <a:lnTo>
                      <a:pt x="47" y="1650"/>
                    </a:lnTo>
                    <a:lnTo>
                      <a:pt x="55" y="1650"/>
                    </a:lnTo>
                    <a:lnTo>
                      <a:pt x="55" y="1658"/>
                    </a:lnTo>
                    <a:lnTo>
                      <a:pt x="55" y="1667"/>
                    </a:lnTo>
                    <a:lnTo>
                      <a:pt x="57" y="1668"/>
                    </a:lnTo>
                    <a:lnTo>
                      <a:pt x="61" y="1668"/>
                    </a:lnTo>
                    <a:lnTo>
                      <a:pt x="63" y="1667"/>
                    </a:lnTo>
                    <a:lnTo>
                      <a:pt x="66" y="1666"/>
                    </a:lnTo>
                    <a:lnTo>
                      <a:pt x="75" y="1661"/>
                    </a:lnTo>
                    <a:lnTo>
                      <a:pt x="83" y="1657"/>
                    </a:lnTo>
                    <a:lnTo>
                      <a:pt x="92" y="1652"/>
                    </a:lnTo>
                    <a:lnTo>
                      <a:pt x="102" y="1648"/>
                    </a:lnTo>
                    <a:lnTo>
                      <a:pt x="108" y="1647"/>
                    </a:lnTo>
                    <a:lnTo>
                      <a:pt x="115" y="1647"/>
                    </a:lnTo>
                    <a:lnTo>
                      <a:pt x="121" y="1648"/>
                    </a:lnTo>
                    <a:lnTo>
                      <a:pt x="128" y="1650"/>
                    </a:lnTo>
                    <a:lnTo>
                      <a:pt x="129" y="1652"/>
                    </a:lnTo>
                    <a:lnTo>
                      <a:pt x="135" y="1657"/>
                    </a:lnTo>
                    <a:lnTo>
                      <a:pt x="140" y="1659"/>
                    </a:lnTo>
                    <a:lnTo>
                      <a:pt x="145" y="1662"/>
                    </a:lnTo>
                    <a:lnTo>
                      <a:pt x="154" y="1665"/>
                    </a:lnTo>
                    <a:lnTo>
                      <a:pt x="164" y="1667"/>
                    </a:lnTo>
                    <a:lnTo>
                      <a:pt x="169" y="1681"/>
                    </a:lnTo>
                    <a:lnTo>
                      <a:pt x="173" y="1695"/>
                    </a:lnTo>
                    <a:lnTo>
                      <a:pt x="178" y="1708"/>
                    </a:lnTo>
                    <a:lnTo>
                      <a:pt x="181" y="1721"/>
                    </a:lnTo>
                    <a:lnTo>
                      <a:pt x="191" y="1721"/>
                    </a:lnTo>
                    <a:lnTo>
                      <a:pt x="200" y="1721"/>
                    </a:lnTo>
                    <a:lnTo>
                      <a:pt x="200" y="1730"/>
                    </a:lnTo>
                    <a:lnTo>
                      <a:pt x="200" y="1739"/>
                    </a:lnTo>
                    <a:lnTo>
                      <a:pt x="200" y="1748"/>
                    </a:lnTo>
                    <a:lnTo>
                      <a:pt x="200" y="1757"/>
                    </a:lnTo>
                    <a:lnTo>
                      <a:pt x="209" y="1757"/>
                    </a:lnTo>
                    <a:lnTo>
                      <a:pt x="217" y="1757"/>
                    </a:lnTo>
                    <a:lnTo>
                      <a:pt x="228" y="1769"/>
                    </a:lnTo>
                    <a:lnTo>
                      <a:pt x="235" y="1781"/>
                    </a:lnTo>
                    <a:lnTo>
                      <a:pt x="241" y="1791"/>
                    </a:lnTo>
                    <a:lnTo>
                      <a:pt x="245" y="1802"/>
                    </a:lnTo>
                    <a:lnTo>
                      <a:pt x="249" y="1813"/>
                    </a:lnTo>
                    <a:lnTo>
                      <a:pt x="251" y="1827"/>
                    </a:lnTo>
                    <a:lnTo>
                      <a:pt x="253" y="1845"/>
                    </a:lnTo>
                    <a:lnTo>
                      <a:pt x="255" y="1867"/>
                    </a:lnTo>
                    <a:lnTo>
                      <a:pt x="245" y="1867"/>
                    </a:lnTo>
                    <a:lnTo>
                      <a:pt x="236" y="1867"/>
                    </a:lnTo>
                    <a:lnTo>
                      <a:pt x="227" y="1867"/>
                    </a:lnTo>
                    <a:lnTo>
                      <a:pt x="217" y="1867"/>
                    </a:lnTo>
                    <a:lnTo>
                      <a:pt x="217" y="1876"/>
                    </a:lnTo>
                    <a:lnTo>
                      <a:pt x="217" y="1886"/>
                    </a:lnTo>
                    <a:lnTo>
                      <a:pt x="217" y="1895"/>
                    </a:lnTo>
                    <a:lnTo>
                      <a:pt x="217" y="1904"/>
                    </a:lnTo>
                    <a:lnTo>
                      <a:pt x="243" y="1908"/>
                    </a:lnTo>
                    <a:lnTo>
                      <a:pt x="264" y="1910"/>
                    </a:lnTo>
                    <a:lnTo>
                      <a:pt x="280" y="1910"/>
                    </a:lnTo>
                    <a:lnTo>
                      <a:pt x="296" y="1910"/>
                    </a:lnTo>
                    <a:lnTo>
                      <a:pt x="330" y="1908"/>
                    </a:lnTo>
                    <a:lnTo>
                      <a:pt x="382" y="1904"/>
                    </a:lnTo>
                    <a:lnTo>
                      <a:pt x="382" y="1920"/>
                    </a:lnTo>
                    <a:lnTo>
                      <a:pt x="382" y="1937"/>
                    </a:lnTo>
                    <a:lnTo>
                      <a:pt x="404" y="1941"/>
                    </a:lnTo>
                    <a:lnTo>
                      <a:pt x="428" y="1946"/>
                    </a:lnTo>
                    <a:lnTo>
                      <a:pt x="450" y="1951"/>
                    </a:lnTo>
                    <a:lnTo>
                      <a:pt x="472" y="1956"/>
                    </a:lnTo>
                    <a:lnTo>
                      <a:pt x="472" y="1946"/>
                    </a:lnTo>
                    <a:lnTo>
                      <a:pt x="472" y="1937"/>
                    </a:lnTo>
                    <a:lnTo>
                      <a:pt x="509" y="1932"/>
                    </a:lnTo>
                    <a:lnTo>
                      <a:pt x="545" y="1929"/>
                    </a:lnTo>
                    <a:lnTo>
                      <a:pt x="581" y="1925"/>
                    </a:lnTo>
                    <a:lnTo>
                      <a:pt x="617" y="1922"/>
                    </a:lnTo>
                    <a:lnTo>
                      <a:pt x="617" y="1930"/>
                    </a:lnTo>
                    <a:lnTo>
                      <a:pt x="617" y="1938"/>
                    </a:lnTo>
                    <a:lnTo>
                      <a:pt x="617" y="1947"/>
                    </a:lnTo>
                    <a:lnTo>
                      <a:pt x="617" y="1956"/>
                    </a:lnTo>
                    <a:lnTo>
                      <a:pt x="637" y="1965"/>
                    </a:lnTo>
                    <a:lnTo>
                      <a:pt x="652" y="1971"/>
                    </a:lnTo>
                    <a:lnTo>
                      <a:pt x="659" y="1975"/>
                    </a:lnTo>
                    <a:lnTo>
                      <a:pt x="664" y="1980"/>
                    </a:lnTo>
                    <a:lnTo>
                      <a:pt x="669" y="1983"/>
                    </a:lnTo>
                    <a:lnTo>
                      <a:pt x="674" y="1988"/>
                    </a:lnTo>
                    <a:lnTo>
                      <a:pt x="677" y="1994"/>
                    </a:lnTo>
                    <a:lnTo>
                      <a:pt x="681" y="2001"/>
                    </a:lnTo>
                    <a:lnTo>
                      <a:pt x="683" y="2008"/>
                    </a:lnTo>
                    <a:lnTo>
                      <a:pt x="685" y="2016"/>
                    </a:lnTo>
                    <a:lnTo>
                      <a:pt x="688" y="2037"/>
                    </a:lnTo>
                    <a:lnTo>
                      <a:pt x="689" y="2064"/>
                    </a:lnTo>
                    <a:lnTo>
                      <a:pt x="681" y="2064"/>
                    </a:lnTo>
                    <a:lnTo>
                      <a:pt x="671" y="2064"/>
                    </a:lnTo>
                    <a:lnTo>
                      <a:pt x="676" y="2091"/>
                    </a:lnTo>
                    <a:lnTo>
                      <a:pt x="681" y="2119"/>
                    </a:lnTo>
                    <a:lnTo>
                      <a:pt x="685" y="2146"/>
                    </a:lnTo>
                    <a:lnTo>
                      <a:pt x="689" y="2174"/>
                    </a:lnTo>
                    <a:lnTo>
                      <a:pt x="681" y="2178"/>
                    </a:lnTo>
                    <a:lnTo>
                      <a:pt x="671" y="2182"/>
                    </a:lnTo>
                    <a:lnTo>
                      <a:pt x="662" y="2186"/>
                    </a:lnTo>
                    <a:lnTo>
                      <a:pt x="653" y="2191"/>
                    </a:lnTo>
                    <a:lnTo>
                      <a:pt x="649" y="2204"/>
                    </a:lnTo>
                    <a:lnTo>
                      <a:pt x="647" y="2214"/>
                    </a:lnTo>
                    <a:lnTo>
                      <a:pt x="647" y="2225"/>
                    </a:lnTo>
                    <a:lnTo>
                      <a:pt x="647" y="2233"/>
                    </a:lnTo>
                    <a:lnTo>
                      <a:pt x="649" y="2241"/>
                    </a:lnTo>
                    <a:lnTo>
                      <a:pt x="652" y="2247"/>
                    </a:lnTo>
                    <a:lnTo>
                      <a:pt x="655" y="2253"/>
                    </a:lnTo>
                    <a:lnTo>
                      <a:pt x="660" y="2259"/>
                    </a:lnTo>
                    <a:lnTo>
                      <a:pt x="677" y="2272"/>
                    </a:lnTo>
                    <a:lnTo>
                      <a:pt x="689" y="2281"/>
                    </a:lnTo>
                    <a:lnTo>
                      <a:pt x="692" y="2290"/>
                    </a:lnTo>
                    <a:lnTo>
                      <a:pt x="696" y="2299"/>
                    </a:lnTo>
                    <a:lnTo>
                      <a:pt x="698" y="2308"/>
                    </a:lnTo>
                    <a:lnTo>
                      <a:pt x="700" y="2318"/>
                    </a:lnTo>
                    <a:lnTo>
                      <a:pt x="703" y="2338"/>
                    </a:lnTo>
                    <a:lnTo>
                      <a:pt x="704" y="2357"/>
                    </a:lnTo>
                    <a:lnTo>
                      <a:pt x="703" y="2377"/>
                    </a:lnTo>
                    <a:lnTo>
                      <a:pt x="699" y="2396"/>
                    </a:lnTo>
                    <a:lnTo>
                      <a:pt x="695" y="2412"/>
                    </a:lnTo>
                    <a:lnTo>
                      <a:pt x="689" y="2428"/>
                    </a:lnTo>
                    <a:lnTo>
                      <a:pt x="681" y="2428"/>
                    </a:lnTo>
                    <a:lnTo>
                      <a:pt x="671" y="2428"/>
                    </a:lnTo>
                    <a:lnTo>
                      <a:pt x="671" y="2441"/>
                    </a:lnTo>
                    <a:lnTo>
                      <a:pt x="671" y="2455"/>
                    </a:lnTo>
                    <a:lnTo>
                      <a:pt x="671" y="2468"/>
                    </a:lnTo>
                    <a:lnTo>
                      <a:pt x="671" y="2482"/>
                    </a:lnTo>
                    <a:lnTo>
                      <a:pt x="663" y="2482"/>
                    </a:lnTo>
                    <a:lnTo>
                      <a:pt x="653" y="2482"/>
                    </a:lnTo>
                    <a:lnTo>
                      <a:pt x="644" y="2492"/>
                    </a:lnTo>
                    <a:lnTo>
                      <a:pt x="640" y="2494"/>
                    </a:lnTo>
                    <a:lnTo>
                      <a:pt x="635" y="2494"/>
                    </a:lnTo>
                    <a:lnTo>
                      <a:pt x="617" y="2499"/>
                    </a:lnTo>
                    <a:lnTo>
                      <a:pt x="613" y="2521"/>
                    </a:lnTo>
                    <a:lnTo>
                      <a:pt x="610" y="2539"/>
                    </a:lnTo>
                    <a:lnTo>
                      <a:pt x="609" y="2551"/>
                    </a:lnTo>
                    <a:lnTo>
                      <a:pt x="608" y="2563"/>
                    </a:lnTo>
                    <a:lnTo>
                      <a:pt x="609" y="2575"/>
                    </a:lnTo>
                    <a:lnTo>
                      <a:pt x="610" y="2587"/>
                    </a:lnTo>
                    <a:lnTo>
                      <a:pt x="613" y="2604"/>
                    </a:lnTo>
                    <a:lnTo>
                      <a:pt x="617" y="2626"/>
                    </a:lnTo>
                    <a:lnTo>
                      <a:pt x="640" y="2626"/>
                    </a:lnTo>
                    <a:lnTo>
                      <a:pt x="662" y="2626"/>
                    </a:lnTo>
                    <a:lnTo>
                      <a:pt x="685" y="2626"/>
                    </a:lnTo>
                    <a:lnTo>
                      <a:pt x="706" y="2626"/>
                    </a:lnTo>
                    <a:lnTo>
                      <a:pt x="706" y="2641"/>
                    </a:lnTo>
                    <a:lnTo>
                      <a:pt x="706" y="2655"/>
                    </a:lnTo>
                    <a:lnTo>
                      <a:pt x="706" y="2668"/>
                    </a:lnTo>
                    <a:lnTo>
                      <a:pt x="706" y="2681"/>
                    </a:lnTo>
                    <a:lnTo>
                      <a:pt x="725" y="2686"/>
                    </a:lnTo>
                    <a:lnTo>
                      <a:pt x="743" y="2690"/>
                    </a:lnTo>
                    <a:lnTo>
                      <a:pt x="762" y="2694"/>
                    </a:lnTo>
                    <a:lnTo>
                      <a:pt x="779" y="2699"/>
                    </a:lnTo>
                    <a:lnTo>
                      <a:pt x="778" y="2727"/>
                    </a:lnTo>
                    <a:lnTo>
                      <a:pt x="776" y="2745"/>
                    </a:lnTo>
                    <a:lnTo>
                      <a:pt x="772" y="2758"/>
                    </a:lnTo>
                    <a:lnTo>
                      <a:pt x="769" y="2766"/>
                    </a:lnTo>
                    <a:lnTo>
                      <a:pt x="764" y="2772"/>
                    </a:lnTo>
                    <a:lnTo>
                      <a:pt x="759" y="2780"/>
                    </a:lnTo>
                    <a:lnTo>
                      <a:pt x="752" y="2791"/>
                    </a:lnTo>
                    <a:lnTo>
                      <a:pt x="743" y="2807"/>
                    </a:lnTo>
                    <a:lnTo>
                      <a:pt x="753" y="2807"/>
                    </a:lnTo>
                    <a:lnTo>
                      <a:pt x="762" y="2807"/>
                    </a:lnTo>
                    <a:lnTo>
                      <a:pt x="762" y="2816"/>
                    </a:lnTo>
                    <a:lnTo>
                      <a:pt x="762" y="2827"/>
                    </a:lnTo>
                    <a:lnTo>
                      <a:pt x="771" y="2828"/>
                    </a:lnTo>
                    <a:lnTo>
                      <a:pt x="778" y="2829"/>
                    </a:lnTo>
                    <a:lnTo>
                      <a:pt x="785" y="2828"/>
                    </a:lnTo>
                    <a:lnTo>
                      <a:pt x="791" y="2826"/>
                    </a:lnTo>
                    <a:lnTo>
                      <a:pt x="797" y="2822"/>
                    </a:lnTo>
                    <a:lnTo>
                      <a:pt x="802" y="2817"/>
                    </a:lnTo>
                    <a:lnTo>
                      <a:pt x="806" y="2813"/>
                    </a:lnTo>
                    <a:lnTo>
                      <a:pt x="810" y="2808"/>
                    </a:lnTo>
                    <a:lnTo>
                      <a:pt x="817" y="2797"/>
                    </a:lnTo>
                    <a:lnTo>
                      <a:pt x="822" y="2786"/>
                    </a:lnTo>
                    <a:lnTo>
                      <a:pt x="826" y="2781"/>
                    </a:lnTo>
                    <a:lnTo>
                      <a:pt x="828" y="2778"/>
                    </a:lnTo>
                    <a:lnTo>
                      <a:pt x="831" y="2774"/>
                    </a:lnTo>
                    <a:lnTo>
                      <a:pt x="834" y="2772"/>
                    </a:lnTo>
                    <a:lnTo>
                      <a:pt x="857" y="2772"/>
                    </a:lnTo>
                    <a:lnTo>
                      <a:pt x="879" y="2772"/>
                    </a:lnTo>
                    <a:lnTo>
                      <a:pt x="903" y="2772"/>
                    </a:lnTo>
                    <a:lnTo>
                      <a:pt x="925" y="2772"/>
                    </a:lnTo>
                    <a:lnTo>
                      <a:pt x="929" y="2750"/>
                    </a:lnTo>
                    <a:lnTo>
                      <a:pt x="934" y="2727"/>
                    </a:lnTo>
                    <a:lnTo>
                      <a:pt x="939" y="2705"/>
                    </a:lnTo>
                    <a:lnTo>
                      <a:pt x="944" y="2681"/>
                    </a:lnTo>
                    <a:lnTo>
                      <a:pt x="986" y="2675"/>
                    </a:lnTo>
                    <a:lnTo>
                      <a:pt x="1012" y="2670"/>
                    </a:lnTo>
                    <a:lnTo>
                      <a:pt x="1023" y="2670"/>
                    </a:lnTo>
                    <a:lnTo>
                      <a:pt x="1036" y="2671"/>
                    </a:lnTo>
                    <a:lnTo>
                      <a:pt x="1051" y="2675"/>
                    </a:lnTo>
                    <a:lnTo>
                      <a:pt x="1071" y="2681"/>
                    </a:lnTo>
                    <a:lnTo>
                      <a:pt x="1071" y="2672"/>
                    </a:lnTo>
                    <a:lnTo>
                      <a:pt x="1071" y="2664"/>
                    </a:lnTo>
                    <a:lnTo>
                      <a:pt x="1071" y="2655"/>
                    </a:lnTo>
                    <a:lnTo>
                      <a:pt x="1071" y="2645"/>
                    </a:lnTo>
                    <a:lnTo>
                      <a:pt x="1093" y="2645"/>
                    </a:lnTo>
                    <a:lnTo>
                      <a:pt x="1116" y="2645"/>
                    </a:lnTo>
                    <a:lnTo>
                      <a:pt x="1138" y="2645"/>
                    </a:lnTo>
                    <a:lnTo>
                      <a:pt x="1160" y="2645"/>
                    </a:lnTo>
                    <a:lnTo>
                      <a:pt x="1165" y="2659"/>
                    </a:lnTo>
                    <a:lnTo>
                      <a:pt x="1170" y="2672"/>
                    </a:lnTo>
                    <a:lnTo>
                      <a:pt x="1174" y="2686"/>
                    </a:lnTo>
                    <a:lnTo>
                      <a:pt x="1178" y="2699"/>
                    </a:lnTo>
                    <a:lnTo>
                      <a:pt x="1201" y="2701"/>
                    </a:lnTo>
                    <a:lnTo>
                      <a:pt x="1224" y="2704"/>
                    </a:lnTo>
                    <a:lnTo>
                      <a:pt x="1246" y="2706"/>
                    </a:lnTo>
                    <a:lnTo>
                      <a:pt x="1270" y="2708"/>
                    </a:lnTo>
                    <a:lnTo>
                      <a:pt x="1292" y="2711"/>
                    </a:lnTo>
                    <a:lnTo>
                      <a:pt x="1315" y="2713"/>
                    </a:lnTo>
                    <a:lnTo>
                      <a:pt x="1337" y="2715"/>
                    </a:lnTo>
                    <a:lnTo>
                      <a:pt x="1360" y="2716"/>
                    </a:lnTo>
                    <a:lnTo>
                      <a:pt x="1369" y="2730"/>
                    </a:lnTo>
                    <a:lnTo>
                      <a:pt x="1377" y="2744"/>
                    </a:lnTo>
                    <a:lnTo>
                      <a:pt x="1387" y="2758"/>
                    </a:lnTo>
                    <a:lnTo>
                      <a:pt x="1396" y="2772"/>
                    </a:lnTo>
                    <a:lnTo>
                      <a:pt x="1401" y="2771"/>
                    </a:lnTo>
                    <a:lnTo>
                      <a:pt x="1405" y="2770"/>
                    </a:lnTo>
                    <a:lnTo>
                      <a:pt x="1410" y="2767"/>
                    </a:lnTo>
                    <a:lnTo>
                      <a:pt x="1413" y="2765"/>
                    </a:lnTo>
                    <a:lnTo>
                      <a:pt x="1419" y="2758"/>
                    </a:lnTo>
                    <a:lnTo>
                      <a:pt x="1424" y="2752"/>
                    </a:lnTo>
                    <a:lnTo>
                      <a:pt x="1430" y="2741"/>
                    </a:lnTo>
                    <a:lnTo>
                      <a:pt x="1433" y="2735"/>
                    </a:lnTo>
                    <a:lnTo>
                      <a:pt x="1465" y="2735"/>
                    </a:lnTo>
                    <a:lnTo>
                      <a:pt x="1496" y="2735"/>
                    </a:lnTo>
                    <a:lnTo>
                      <a:pt x="1528" y="2735"/>
                    </a:lnTo>
                    <a:lnTo>
                      <a:pt x="1560" y="2735"/>
                    </a:lnTo>
                    <a:lnTo>
                      <a:pt x="1560" y="2712"/>
                    </a:lnTo>
                    <a:lnTo>
                      <a:pt x="1560" y="2690"/>
                    </a:lnTo>
                    <a:lnTo>
                      <a:pt x="1560" y="2668"/>
                    </a:lnTo>
                    <a:lnTo>
                      <a:pt x="1560" y="2645"/>
                    </a:lnTo>
                    <a:lnTo>
                      <a:pt x="1582" y="2641"/>
                    </a:lnTo>
                    <a:lnTo>
                      <a:pt x="1605" y="2636"/>
                    </a:lnTo>
                    <a:lnTo>
                      <a:pt x="1627" y="2632"/>
                    </a:lnTo>
                    <a:lnTo>
                      <a:pt x="1649" y="2626"/>
                    </a:lnTo>
                    <a:lnTo>
                      <a:pt x="1649" y="2618"/>
                    </a:lnTo>
                    <a:lnTo>
                      <a:pt x="1649" y="2608"/>
                    </a:lnTo>
                    <a:lnTo>
                      <a:pt x="1660" y="2606"/>
                    </a:lnTo>
                    <a:lnTo>
                      <a:pt x="1669" y="2604"/>
                    </a:lnTo>
                    <a:lnTo>
                      <a:pt x="1677" y="2604"/>
                    </a:lnTo>
                    <a:lnTo>
                      <a:pt x="1686" y="2602"/>
                    </a:lnTo>
                    <a:lnTo>
                      <a:pt x="1703" y="2605"/>
                    </a:lnTo>
                    <a:lnTo>
                      <a:pt x="1719" y="2608"/>
                    </a:lnTo>
                    <a:lnTo>
                      <a:pt x="1749" y="2619"/>
                    </a:lnTo>
                    <a:lnTo>
                      <a:pt x="1778" y="2626"/>
                    </a:lnTo>
                    <a:lnTo>
                      <a:pt x="1782" y="2641"/>
                    </a:lnTo>
                    <a:lnTo>
                      <a:pt x="1786" y="2655"/>
                    </a:lnTo>
                    <a:lnTo>
                      <a:pt x="1791" y="2668"/>
                    </a:lnTo>
                    <a:lnTo>
                      <a:pt x="1796" y="2681"/>
                    </a:lnTo>
                    <a:lnTo>
                      <a:pt x="1804" y="2681"/>
                    </a:lnTo>
                    <a:lnTo>
                      <a:pt x="1814" y="2681"/>
                    </a:lnTo>
                    <a:lnTo>
                      <a:pt x="1815" y="2688"/>
                    </a:lnTo>
                    <a:lnTo>
                      <a:pt x="1815" y="2694"/>
                    </a:lnTo>
                    <a:lnTo>
                      <a:pt x="1815" y="2699"/>
                    </a:lnTo>
                    <a:lnTo>
                      <a:pt x="1814" y="2705"/>
                    </a:lnTo>
                    <a:lnTo>
                      <a:pt x="1812" y="2714"/>
                    </a:lnTo>
                    <a:lnTo>
                      <a:pt x="1807" y="2721"/>
                    </a:lnTo>
                    <a:lnTo>
                      <a:pt x="1799" y="2731"/>
                    </a:lnTo>
                    <a:lnTo>
                      <a:pt x="1796" y="2735"/>
                    </a:lnTo>
                    <a:lnTo>
                      <a:pt x="1799" y="2749"/>
                    </a:lnTo>
                    <a:lnTo>
                      <a:pt x="1804" y="2763"/>
                    </a:lnTo>
                    <a:lnTo>
                      <a:pt x="1808" y="2777"/>
                    </a:lnTo>
                    <a:lnTo>
                      <a:pt x="1814" y="2790"/>
                    </a:lnTo>
                    <a:lnTo>
                      <a:pt x="1830" y="2785"/>
                    </a:lnTo>
                    <a:lnTo>
                      <a:pt x="1836" y="2784"/>
                    </a:lnTo>
                    <a:lnTo>
                      <a:pt x="1840" y="2781"/>
                    </a:lnTo>
                    <a:lnTo>
                      <a:pt x="1849" y="2772"/>
                    </a:lnTo>
                    <a:lnTo>
                      <a:pt x="1858" y="2763"/>
                    </a:lnTo>
                    <a:lnTo>
                      <a:pt x="1861" y="2760"/>
                    </a:lnTo>
                    <a:lnTo>
                      <a:pt x="1862" y="2754"/>
                    </a:lnTo>
                    <a:lnTo>
                      <a:pt x="1866" y="2735"/>
                    </a:lnTo>
                    <a:lnTo>
                      <a:pt x="1893" y="2740"/>
                    </a:lnTo>
                    <a:lnTo>
                      <a:pt x="1921" y="2744"/>
                    </a:lnTo>
                    <a:lnTo>
                      <a:pt x="1948" y="2749"/>
                    </a:lnTo>
                    <a:lnTo>
                      <a:pt x="1976" y="2752"/>
                    </a:lnTo>
                    <a:lnTo>
                      <a:pt x="1976" y="2740"/>
                    </a:lnTo>
                    <a:lnTo>
                      <a:pt x="1976" y="2726"/>
                    </a:lnTo>
                    <a:lnTo>
                      <a:pt x="1976" y="2713"/>
                    </a:lnTo>
                    <a:lnTo>
                      <a:pt x="1976" y="2699"/>
                    </a:lnTo>
                    <a:lnTo>
                      <a:pt x="1998" y="2699"/>
                    </a:lnTo>
                    <a:lnTo>
                      <a:pt x="2021" y="2699"/>
                    </a:lnTo>
                    <a:lnTo>
                      <a:pt x="2043" y="2699"/>
                    </a:lnTo>
                    <a:lnTo>
                      <a:pt x="2066" y="2699"/>
                    </a:lnTo>
                    <a:lnTo>
                      <a:pt x="2066" y="2690"/>
                    </a:lnTo>
                    <a:lnTo>
                      <a:pt x="2066" y="2680"/>
                    </a:lnTo>
                    <a:lnTo>
                      <a:pt x="2066" y="2672"/>
                    </a:lnTo>
                    <a:lnTo>
                      <a:pt x="2066" y="2663"/>
                    </a:lnTo>
                    <a:lnTo>
                      <a:pt x="2095" y="2664"/>
                    </a:lnTo>
                    <a:lnTo>
                      <a:pt x="2117" y="2666"/>
                    </a:lnTo>
                    <a:lnTo>
                      <a:pt x="2128" y="2669"/>
                    </a:lnTo>
                    <a:lnTo>
                      <a:pt x="2137" y="2672"/>
                    </a:lnTo>
                    <a:lnTo>
                      <a:pt x="2146" y="2676"/>
                    </a:lnTo>
                    <a:lnTo>
                      <a:pt x="2156" y="2681"/>
                    </a:lnTo>
                    <a:lnTo>
                      <a:pt x="2156" y="2690"/>
                    </a:lnTo>
                    <a:lnTo>
                      <a:pt x="2156" y="2699"/>
                    </a:lnTo>
                    <a:lnTo>
                      <a:pt x="2196" y="2713"/>
                    </a:lnTo>
                    <a:lnTo>
                      <a:pt x="2238" y="2726"/>
                    </a:lnTo>
                    <a:lnTo>
                      <a:pt x="2279" y="2740"/>
                    </a:lnTo>
                    <a:lnTo>
                      <a:pt x="2320" y="2752"/>
                    </a:lnTo>
                    <a:lnTo>
                      <a:pt x="2320" y="2762"/>
                    </a:lnTo>
                    <a:lnTo>
                      <a:pt x="2320" y="2771"/>
                    </a:lnTo>
                    <a:lnTo>
                      <a:pt x="2320" y="2780"/>
                    </a:lnTo>
                    <a:lnTo>
                      <a:pt x="2320" y="2790"/>
                    </a:lnTo>
                    <a:lnTo>
                      <a:pt x="2327" y="2794"/>
                    </a:lnTo>
                    <a:lnTo>
                      <a:pt x="2337" y="2799"/>
                    </a:lnTo>
                    <a:lnTo>
                      <a:pt x="2346" y="2803"/>
                    </a:lnTo>
                    <a:lnTo>
                      <a:pt x="2355" y="2807"/>
                    </a:lnTo>
                    <a:lnTo>
                      <a:pt x="2355" y="2844"/>
                    </a:lnTo>
                    <a:lnTo>
                      <a:pt x="2355" y="2880"/>
                    </a:lnTo>
                    <a:lnTo>
                      <a:pt x="2355" y="2916"/>
                    </a:lnTo>
                    <a:lnTo>
                      <a:pt x="2355" y="2953"/>
                    </a:lnTo>
                    <a:lnTo>
                      <a:pt x="2391" y="2957"/>
                    </a:lnTo>
                    <a:lnTo>
                      <a:pt x="2427" y="2962"/>
                    </a:lnTo>
                    <a:lnTo>
                      <a:pt x="2464" y="2966"/>
                    </a:lnTo>
                    <a:lnTo>
                      <a:pt x="2500" y="2971"/>
                    </a:lnTo>
                    <a:lnTo>
                      <a:pt x="2505" y="2999"/>
                    </a:lnTo>
                    <a:lnTo>
                      <a:pt x="2510" y="3025"/>
                    </a:lnTo>
                    <a:lnTo>
                      <a:pt x="2514" y="3053"/>
                    </a:lnTo>
                    <a:lnTo>
                      <a:pt x="2518" y="3080"/>
                    </a:lnTo>
                    <a:lnTo>
                      <a:pt x="2546" y="3085"/>
                    </a:lnTo>
                    <a:lnTo>
                      <a:pt x="2570" y="3089"/>
                    </a:lnTo>
                    <a:lnTo>
                      <a:pt x="2581" y="3093"/>
                    </a:lnTo>
                    <a:lnTo>
                      <a:pt x="2591" y="3096"/>
                    </a:lnTo>
                    <a:lnTo>
                      <a:pt x="2599" y="3101"/>
                    </a:lnTo>
                    <a:lnTo>
                      <a:pt x="2608" y="3106"/>
                    </a:lnTo>
                    <a:lnTo>
                      <a:pt x="2615" y="3111"/>
                    </a:lnTo>
                    <a:lnTo>
                      <a:pt x="2622" y="3118"/>
                    </a:lnTo>
                    <a:lnTo>
                      <a:pt x="2628" y="3127"/>
                    </a:lnTo>
                    <a:lnTo>
                      <a:pt x="2633" y="3136"/>
                    </a:lnTo>
                    <a:lnTo>
                      <a:pt x="2637" y="3147"/>
                    </a:lnTo>
                    <a:lnTo>
                      <a:pt x="2641" y="3159"/>
                    </a:lnTo>
                    <a:lnTo>
                      <a:pt x="2644" y="3173"/>
                    </a:lnTo>
                    <a:lnTo>
                      <a:pt x="2646" y="3188"/>
                    </a:lnTo>
                    <a:lnTo>
                      <a:pt x="2670" y="3192"/>
                    </a:lnTo>
                    <a:lnTo>
                      <a:pt x="2687" y="3196"/>
                    </a:lnTo>
                    <a:lnTo>
                      <a:pt x="2699" y="3201"/>
                    </a:lnTo>
                    <a:lnTo>
                      <a:pt x="2709" y="3206"/>
                    </a:lnTo>
                    <a:lnTo>
                      <a:pt x="2719" y="3211"/>
                    </a:lnTo>
                    <a:lnTo>
                      <a:pt x="2730" y="3216"/>
                    </a:lnTo>
                    <a:lnTo>
                      <a:pt x="2748" y="3221"/>
                    </a:lnTo>
                    <a:lnTo>
                      <a:pt x="2773" y="3224"/>
                    </a:lnTo>
                    <a:lnTo>
                      <a:pt x="2777" y="3242"/>
                    </a:lnTo>
                    <a:lnTo>
                      <a:pt x="2781" y="3253"/>
                    </a:lnTo>
                    <a:lnTo>
                      <a:pt x="2786" y="3262"/>
                    </a:lnTo>
                    <a:lnTo>
                      <a:pt x="2791" y="3271"/>
                    </a:lnTo>
                    <a:lnTo>
                      <a:pt x="2795" y="3279"/>
                    </a:lnTo>
                    <a:lnTo>
                      <a:pt x="2800" y="3288"/>
                    </a:lnTo>
                    <a:lnTo>
                      <a:pt x="2805" y="3300"/>
                    </a:lnTo>
                    <a:lnTo>
                      <a:pt x="2809" y="3316"/>
                    </a:lnTo>
                    <a:lnTo>
                      <a:pt x="2831" y="3311"/>
                    </a:lnTo>
                    <a:lnTo>
                      <a:pt x="2855" y="3307"/>
                    </a:lnTo>
                    <a:lnTo>
                      <a:pt x="2877" y="3302"/>
                    </a:lnTo>
                    <a:lnTo>
                      <a:pt x="2900" y="3298"/>
                    </a:lnTo>
                    <a:lnTo>
                      <a:pt x="2903" y="3289"/>
                    </a:lnTo>
                    <a:lnTo>
                      <a:pt x="2908" y="3280"/>
                    </a:lnTo>
                    <a:lnTo>
                      <a:pt x="2913" y="3271"/>
                    </a:lnTo>
                    <a:lnTo>
                      <a:pt x="2917" y="3261"/>
                    </a:lnTo>
                    <a:lnTo>
                      <a:pt x="2931" y="3258"/>
                    </a:lnTo>
                    <a:lnTo>
                      <a:pt x="2943" y="3257"/>
                    </a:lnTo>
                    <a:lnTo>
                      <a:pt x="2952" y="3256"/>
                    </a:lnTo>
                    <a:lnTo>
                      <a:pt x="2959" y="3258"/>
                    </a:lnTo>
                    <a:lnTo>
                      <a:pt x="2966" y="3260"/>
                    </a:lnTo>
                    <a:lnTo>
                      <a:pt x="2971" y="3264"/>
                    </a:lnTo>
                    <a:lnTo>
                      <a:pt x="2974" y="3268"/>
                    </a:lnTo>
                    <a:lnTo>
                      <a:pt x="2977" y="3274"/>
                    </a:lnTo>
                    <a:lnTo>
                      <a:pt x="2980" y="3286"/>
                    </a:lnTo>
                    <a:lnTo>
                      <a:pt x="2982" y="3298"/>
                    </a:lnTo>
                    <a:lnTo>
                      <a:pt x="2984" y="3303"/>
                    </a:lnTo>
                    <a:lnTo>
                      <a:pt x="2985" y="3309"/>
                    </a:lnTo>
                    <a:lnTo>
                      <a:pt x="2987" y="3312"/>
                    </a:lnTo>
                    <a:lnTo>
                      <a:pt x="2989" y="3316"/>
                    </a:lnTo>
                    <a:lnTo>
                      <a:pt x="3000" y="3312"/>
                    </a:lnTo>
                    <a:lnTo>
                      <a:pt x="3024" y="3304"/>
                    </a:lnTo>
                    <a:lnTo>
                      <a:pt x="3038" y="3300"/>
                    </a:lnTo>
                    <a:lnTo>
                      <a:pt x="3053" y="3297"/>
                    </a:lnTo>
                    <a:lnTo>
                      <a:pt x="3060" y="3296"/>
                    </a:lnTo>
                    <a:lnTo>
                      <a:pt x="3067" y="3296"/>
                    </a:lnTo>
                    <a:lnTo>
                      <a:pt x="3074" y="3296"/>
                    </a:lnTo>
                    <a:lnTo>
                      <a:pt x="3080" y="3298"/>
                    </a:lnTo>
                    <a:lnTo>
                      <a:pt x="3081" y="3300"/>
                    </a:lnTo>
                    <a:lnTo>
                      <a:pt x="3086" y="3304"/>
                    </a:lnTo>
                    <a:lnTo>
                      <a:pt x="3090" y="3308"/>
                    </a:lnTo>
                    <a:lnTo>
                      <a:pt x="3097" y="3310"/>
                    </a:lnTo>
                    <a:lnTo>
                      <a:pt x="3107" y="3314"/>
                    </a:lnTo>
                    <a:lnTo>
                      <a:pt x="3117" y="3316"/>
                    </a:lnTo>
                    <a:lnTo>
                      <a:pt x="3117" y="3302"/>
                    </a:lnTo>
                    <a:lnTo>
                      <a:pt x="3117" y="3288"/>
                    </a:lnTo>
                    <a:lnTo>
                      <a:pt x="3117" y="3275"/>
                    </a:lnTo>
                    <a:lnTo>
                      <a:pt x="3117" y="3261"/>
                    </a:lnTo>
                    <a:lnTo>
                      <a:pt x="3124" y="3258"/>
                    </a:lnTo>
                    <a:lnTo>
                      <a:pt x="3130" y="3252"/>
                    </a:lnTo>
                    <a:lnTo>
                      <a:pt x="3134" y="3246"/>
                    </a:lnTo>
                    <a:lnTo>
                      <a:pt x="3139" y="3242"/>
                    </a:lnTo>
                    <a:lnTo>
                      <a:pt x="3147" y="3231"/>
                    </a:lnTo>
                    <a:lnTo>
                      <a:pt x="3153" y="3224"/>
                    </a:lnTo>
                    <a:lnTo>
                      <a:pt x="3167" y="3224"/>
                    </a:lnTo>
                    <a:lnTo>
                      <a:pt x="3180" y="3224"/>
                    </a:lnTo>
                    <a:lnTo>
                      <a:pt x="3194" y="3224"/>
                    </a:lnTo>
                    <a:lnTo>
                      <a:pt x="3206" y="3224"/>
                    </a:lnTo>
                    <a:lnTo>
                      <a:pt x="3206" y="3216"/>
                    </a:lnTo>
                    <a:lnTo>
                      <a:pt x="3206" y="3208"/>
                    </a:lnTo>
                    <a:lnTo>
                      <a:pt x="3198" y="3206"/>
                    </a:lnTo>
                    <a:lnTo>
                      <a:pt x="3193" y="3202"/>
                    </a:lnTo>
                    <a:lnTo>
                      <a:pt x="3188" y="3197"/>
                    </a:lnTo>
                    <a:lnTo>
                      <a:pt x="3187" y="3192"/>
                    </a:lnTo>
                    <a:lnTo>
                      <a:pt x="3187" y="3185"/>
                    </a:lnTo>
                    <a:lnTo>
                      <a:pt x="3188" y="3178"/>
                    </a:lnTo>
                    <a:lnTo>
                      <a:pt x="3190" y="3170"/>
                    </a:lnTo>
                    <a:lnTo>
                      <a:pt x="3194" y="3161"/>
                    </a:lnTo>
                    <a:lnTo>
                      <a:pt x="3203" y="3146"/>
                    </a:lnTo>
                    <a:lnTo>
                      <a:pt x="3212" y="3132"/>
                    </a:lnTo>
                    <a:lnTo>
                      <a:pt x="3220" y="3122"/>
                    </a:lnTo>
                    <a:lnTo>
                      <a:pt x="3224" y="3117"/>
                    </a:lnTo>
                    <a:lnTo>
                      <a:pt x="3252" y="3113"/>
                    </a:lnTo>
                    <a:lnTo>
                      <a:pt x="3280" y="3108"/>
                    </a:lnTo>
                    <a:lnTo>
                      <a:pt x="3306" y="3103"/>
                    </a:lnTo>
                    <a:lnTo>
                      <a:pt x="3334" y="3097"/>
                    </a:lnTo>
                    <a:lnTo>
                      <a:pt x="3343" y="3085"/>
                    </a:lnTo>
                    <a:lnTo>
                      <a:pt x="3353" y="3071"/>
                    </a:lnTo>
                    <a:lnTo>
                      <a:pt x="3362" y="3057"/>
                    </a:lnTo>
                    <a:lnTo>
                      <a:pt x="3371" y="3044"/>
                    </a:lnTo>
                    <a:lnTo>
                      <a:pt x="3400" y="3037"/>
                    </a:lnTo>
                    <a:lnTo>
                      <a:pt x="3429" y="3030"/>
                    </a:lnTo>
                    <a:lnTo>
                      <a:pt x="3460" y="3023"/>
                    </a:lnTo>
                    <a:lnTo>
                      <a:pt x="3489" y="3017"/>
                    </a:lnTo>
                    <a:lnTo>
                      <a:pt x="3518" y="3010"/>
                    </a:lnTo>
                    <a:lnTo>
                      <a:pt x="3548" y="3003"/>
                    </a:lnTo>
                    <a:lnTo>
                      <a:pt x="3577" y="2998"/>
                    </a:lnTo>
                    <a:lnTo>
                      <a:pt x="3606" y="2991"/>
                    </a:lnTo>
                    <a:lnTo>
                      <a:pt x="3611" y="2963"/>
                    </a:lnTo>
                    <a:lnTo>
                      <a:pt x="3615" y="2935"/>
                    </a:lnTo>
                    <a:lnTo>
                      <a:pt x="3620" y="2908"/>
                    </a:lnTo>
                    <a:lnTo>
                      <a:pt x="3625" y="2881"/>
                    </a:lnTo>
                    <a:lnTo>
                      <a:pt x="3633" y="2881"/>
                    </a:lnTo>
                    <a:lnTo>
                      <a:pt x="3642" y="2881"/>
                    </a:lnTo>
                    <a:lnTo>
                      <a:pt x="3642" y="2872"/>
                    </a:lnTo>
                    <a:lnTo>
                      <a:pt x="3642" y="2864"/>
                    </a:lnTo>
                    <a:lnTo>
                      <a:pt x="3665" y="2864"/>
                    </a:lnTo>
                    <a:lnTo>
                      <a:pt x="3688" y="2864"/>
                    </a:lnTo>
                    <a:lnTo>
                      <a:pt x="3710" y="2864"/>
                    </a:lnTo>
                    <a:lnTo>
                      <a:pt x="3734" y="2864"/>
                    </a:lnTo>
                    <a:lnTo>
                      <a:pt x="3739" y="2871"/>
                    </a:lnTo>
                    <a:lnTo>
                      <a:pt x="3746" y="2877"/>
                    </a:lnTo>
                    <a:lnTo>
                      <a:pt x="3755" y="2880"/>
                    </a:lnTo>
                    <a:lnTo>
                      <a:pt x="3762" y="2884"/>
                    </a:lnTo>
                    <a:lnTo>
                      <a:pt x="3769" y="2886"/>
                    </a:lnTo>
                    <a:lnTo>
                      <a:pt x="3775" y="2889"/>
                    </a:lnTo>
                    <a:lnTo>
                      <a:pt x="3781" y="2894"/>
                    </a:lnTo>
                    <a:lnTo>
                      <a:pt x="3787" y="2900"/>
                    </a:lnTo>
                    <a:lnTo>
                      <a:pt x="3791" y="2905"/>
                    </a:lnTo>
                    <a:lnTo>
                      <a:pt x="3794" y="2909"/>
                    </a:lnTo>
                    <a:lnTo>
                      <a:pt x="3795" y="2913"/>
                    </a:lnTo>
                    <a:lnTo>
                      <a:pt x="3795" y="2916"/>
                    </a:lnTo>
                    <a:lnTo>
                      <a:pt x="3795" y="2921"/>
                    </a:lnTo>
                    <a:lnTo>
                      <a:pt x="3794" y="2924"/>
                    </a:lnTo>
                    <a:lnTo>
                      <a:pt x="3794" y="2927"/>
                    </a:lnTo>
                    <a:lnTo>
                      <a:pt x="3794" y="2929"/>
                    </a:lnTo>
                    <a:lnTo>
                      <a:pt x="3795" y="2931"/>
                    </a:lnTo>
                    <a:lnTo>
                      <a:pt x="3798" y="2935"/>
                    </a:lnTo>
                    <a:lnTo>
                      <a:pt x="3807" y="2942"/>
                    </a:lnTo>
                    <a:lnTo>
                      <a:pt x="3823" y="2953"/>
                    </a:lnTo>
                    <a:lnTo>
                      <a:pt x="3823" y="2944"/>
                    </a:lnTo>
                    <a:lnTo>
                      <a:pt x="3823" y="2935"/>
                    </a:lnTo>
                    <a:lnTo>
                      <a:pt x="3818" y="2928"/>
                    </a:lnTo>
                    <a:lnTo>
                      <a:pt x="3815" y="2919"/>
                    </a:lnTo>
                    <a:lnTo>
                      <a:pt x="3813" y="2907"/>
                    </a:lnTo>
                    <a:lnTo>
                      <a:pt x="3811" y="2893"/>
                    </a:lnTo>
                    <a:lnTo>
                      <a:pt x="3810" y="2862"/>
                    </a:lnTo>
                    <a:lnTo>
                      <a:pt x="3813" y="2826"/>
                    </a:lnTo>
                    <a:lnTo>
                      <a:pt x="3815" y="2787"/>
                    </a:lnTo>
                    <a:lnTo>
                      <a:pt x="3818" y="2750"/>
                    </a:lnTo>
                    <a:lnTo>
                      <a:pt x="3821" y="2714"/>
                    </a:lnTo>
                    <a:lnTo>
                      <a:pt x="3823" y="2681"/>
                    </a:lnTo>
                    <a:lnTo>
                      <a:pt x="3809" y="2677"/>
                    </a:lnTo>
                    <a:lnTo>
                      <a:pt x="3796" y="2672"/>
                    </a:lnTo>
                    <a:lnTo>
                      <a:pt x="3782" y="2668"/>
                    </a:lnTo>
                    <a:lnTo>
                      <a:pt x="3770" y="2663"/>
                    </a:lnTo>
                    <a:lnTo>
                      <a:pt x="3765" y="2650"/>
                    </a:lnTo>
                    <a:lnTo>
                      <a:pt x="3760" y="2636"/>
                    </a:lnTo>
                    <a:lnTo>
                      <a:pt x="3756" y="2622"/>
                    </a:lnTo>
                    <a:lnTo>
                      <a:pt x="3751" y="2608"/>
                    </a:lnTo>
                    <a:lnTo>
                      <a:pt x="3742" y="2604"/>
                    </a:lnTo>
                    <a:lnTo>
                      <a:pt x="3734" y="2599"/>
                    </a:lnTo>
                    <a:lnTo>
                      <a:pt x="3724" y="2594"/>
                    </a:lnTo>
                    <a:lnTo>
                      <a:pt x="3716" y="2590"/>
                    </a:lnTo>
                    <a:lnTo>
                      <a:pt x="3716" y="2580"/>
                    </a:lnTo>
                    <a:lnTo>
                      <a:pt x="3716" y="2572"/>
                    </a:lnTo>
                    <a:lnTo>
                      <a:pt x="3716" y="2564"/>
                    </a:lnTo>
                    <a:lnTo>
                      <a:pt x="3716" y="2555"/>
                    </a:lnTo>
                    <a:lnTo>
                      <a:pt x="3701" y="2546"/>
                    </a:lnTo>
                    <a:lnTo>
                      <a:pt x="3687" y="2536"/>
                    </a:lnTo>
                    <a:lnTo>
                      <a:pt x="3673" y="2527"/>
                    </a:lnTo>
                    <a:lnTo>
                      <a:pt x="3659" y="2519"/>
                    </a:lnTo>
                    <a:lnTo>
                      <a:pt x="3659" y="2509"/>
                    </a:lnTo>
                    <a:lnTo>
                      <a:pt x="3659" y="2500"/>
                    </a:lnTo>
                    <a:lnTo>
                      <a:pt x="3659" y="2491"/>
                    </a:lnTo>
                    <a:lnTo>
                      <a:pt x="3659" y="2482"/>
                    </a:lnTo>
                    <a:lnTo>
                      <a:pt x="3651" y="2482"/>
                    </a:lnTo>
                    <a:lnTo>
                      <a:pt x="3642" y="2482"/>
                    </a:lnTo>
                    <a:lnTo>
                      <a:pt x="3637" y="2463"/>
                    </a:lnTo>
                    <a:lnTo>
                      <a:pt x="3633" y="2446"/>
                    </a:lnTo>
                    <a:lnTo>
                      <a:pt x="3629" y="2427"/>
                    </a:lnTo>
                    <a:lnTo>
                      <a:pt x="3625" y="2408"/>
                    </a:lnTo>
                    <a:lnTo>
                      <a:pt x="3615" y="2408"/>
                    </a:lnTo>
                    <a:lnTo>
                      <a:pt x="3606" y="2408"/>
                    </a:lnTo>
                    <a:lnTo>
                      <a:pt x="3606" y="2394"/>
                    </a:lnTo>
                    <a:lnTo>
                      <a:pt x="3606" y="2382"/>
                    </a:lnTo>
                    <a:lnTo>
                      <a:pt x="3606" y="2368"/>
                    </a:lnTo>
                    <a:lnTo>
                      <a:pt x="3606" y="2355"/>
                    </a:lnTo>
                    <a:lnTo>
                      <a:pt x="3597" y="2350"/>
                    </a:lnTo>
                    <a:lnTo>
                      <a:pt x="3587" y="2346"/>
                    </a:lnTo>
                    <a:lnTo>
                      <a:pt x="3578" y="2341"/>
                    </a:lnTo>
                    <a:lnTo>
                      <a:pt x="3569" y="2338"/>
                    </a:lnTo>
                    <a:lnTo>
                      <a:pt x="3565" y="2319"/>
                    </a:lnTo>
                    <a:lnTo>
                      <a:pt x="3561" y="2300"/>
                    </a:lnTo>
                    <a:lnTo>
                      <a:pt x="3556" y="2282"/>
                    </a:lnTo>
                    <a:lnTo>
                      <a:pt x="3551" y="2263"/>
                    </a:lnTo>
                    <a:lnTo>
                      <a:pt x="3529" y="2263"/>
                    </a:lnTo>
                    <a:lnTo>
                      <a:pt x="3506" y="2263"/>
                    </a:lnTo>
                    <a:lnTo>
                      <a:pt x="3484" y="2263"/>
                    </a:lnTo>
                    <a:lnTo>
                      <a:pt x="3462" y="2263"/>
                    </a:lnTo>
                    <a:lnTo>
                      <a:pt x="3438" y="2227"/>
                    </a:lnTo>
                    <a:lnTo>
                      <a:pt x="3415" y="2195"/>
                    </a:lnTo>
                    <a:lnTo>
                      <a:pt x="3411" y="2185"/>
                    </a:lnTo>
                    <a:lnTo>
                      <a:pt x="3407" y="2176"/>
                    </a:lnTo>
                    <a:lnTo>
                      <a:pt x="3403" y="2166"/>
                    </a:lnTo>
                    <a:lnTo>
                      <a:pt x="3399" y="2155"/>
                    </a:lnTo>
                    <a:lnTo>
                      <a:pt x="3396" y="2143"/>
                    </a:lnTo>
                    <a:lnTo>
                      <a:pt x="3393" y="2131"/>
                    </a:lnTo>
                    <a:lnTo>
                      <a:pt x="3391" y="2116"/>
                    </a:lnTo>
                    <a:lnTo>
                      <a:pt x="3389" y="2100"/>
                    </a:lnTo>
                    <a:lnTo>
                      <a:pt x="3379" y="2100"/>
                    </a:lnTo>
                    <a:lnTo>
                      <a:pt x="3370" y="2100"/>
                    </a:lnTo>
                    <a:lnTo>
                      <a:pt x="3361" y="2100"/>
                    </a:lnTo>
                    <a:lnTo>
                      <a:pt x="3352" y="2100"/>
                    </a:lnTo>
                    <a:lnTo>
                      <a:pt x="3352" y="2074"/>
                    </a:lnTo>
                    <a:lnTo>
                      <a:pt x="3352" y="2047"/>
                    </a:lnTo>
                    <a:lnTo>
                      <a:pt x="3352" y="2020"/>
                    </a:lnTo>
                    <a:lnTo>
                      <a:pt x="3352" y="1992"/>
                    </a:lnTo>
                    <a:lnTo>
                      <a:pt x="3342" y="1985"/>
                    </a:lnTo>
                    <a:lnTo>
                      <a:pt x="3341" y="1985"/>
                    </a:lnTo>
                    <a:lnTo>
                      <a:pt x="3341" y="1983"/>
                    </a:lnTo>
                    <a:lnTo>
                      <a:pt x="3334" y="1974"/>
                    </a:lnTo>
                    <a:lnTo>
                      <a:pt x="3320" y="1978"/>
                    </a:lnTo>
                    <a:lnTo>
                      <a:pt x="3306" y="1983"/>
                    </a:lnTo>
                    <a:lnTo>
                      <a:pt x="3294" y="1988"/>
                    </a:lnTo>
                    <a:lnTo>
                      <a:pt x="3281" y="1992"/>
                    </a:lnTo>
                    <a:lnTo>
                      <a:pt x="3281" y="2001"/>
                    </a:lnTo>
                    <a:lnTo>
                      <a:pt x="3281" y="2010"/>
                    </a:lnTo>
                    <a:lnTo>
                      <a:pt x="3271" y="2010"/>
                    </a:lnTo>
                    <a:lnTo>
                      <a:pt x="3262" y="2010"/>
                    </a:lnTo>
                    <a:lnTo>
                      <a:pt x="3253" y="2010"/>
                    </a:lnTo>
                    <a:lnTo>
                      <a:pt x="3245" y="2010"/>
                    </a:lnTo>
                    <a:lnTo>
                      <a:pt x="3245" y="2019"/>
                    </a:lnTo>
                    <a:lnTo>
                      <a:pt x="3245" y="2030"/>
                    </a:lnTo>
                    <a:lnTo>
                      <a:pt x="3222" y="2030"/>
                    </a:lnTo>
                    <a:lnTo>
                      <a:pt x="3198" y="2030"/>
                    </a:lnTo>
                    <a:lnTo>
                      <a:pt x="3176" y="2030"/>
                    </a:lnTo>
                    <a:lnTo>
                      <a:pt x="3153" y="2030"/>
                    </a:lnTo>
                    <a:lnTo>
                      <a:pt x="3147" y="2009"/>
                    </a:lnTo>
                    <a:lnTo>
                      <a:pt x="3141" y="1990"/>
                    </a:lnTo>
                    <a:lnTo>
                      <a:pt x="3133" y="1974"/>
                    </a:lnTo>
                    <a:lnTo>
                      <a:pt x="3125" y="1958"/>
                    </a:lnTo>
                    <a:lnTo>
                      <a:pt x="3118" y="1941"/>
                    </a:lnTo>
                    <a:lnTo>
                      <a:pt x="3110" y="1924"/>
                    </a:lnTo>
                    <a:lnTo>
                      <a:pt x="3103" y="1905"/>
                    </a:lnTo>
                    <a:lnTo>
                      <a:pt x="3097" y="1884"/>
                    </a:lnTo>
                    <a:lnTo>
                      <a:pt x="3089" y="1884"/>
                    </a:lnTo>
                    <a:lnTo>
                      <a:pt x="3081" y="1884"/>
                    </a:lnTo>
                    <a:lnTo>
                      <a:pt x="3072" y="1884"/>
                    </a:lnTo>
                    <a:lnTo>
                      <a:pt x="3062" y="1884"/>
                    </a:lnTo>
                    <a:lnTo>
                      <a:pt x="3062" y="1870"/>
                    </a:lnTo>
                    <a:lnTo>
                      <a:pt x="3062" y="1858"/>
                    </a:lnTo>
                    <a:lnTo>
                      <a:pt x="3062" y="1844"/>
                    </a:lnTo>
                    <a:lnTo>
                      <a:pt x="3062" y="1831"/>
                    </a:lnTo>
                    <a:lnTo>
                      <a:pt x="3039" y="1825"/>
                    </a:lnTo>
                    <a:lnTo>
                      <a:pt x="3017" y="1820"/>
                    </a:lnTo>
                    <a:lnTo>
                      <a:pt x="2994" y="1817"/>
                    </a:lnTo>
                    <a:lnTo>
                      <a:pt x="2972" y="1813"/>
                    </a:lnTo>
                    <a:lnTo>
                      <a:pt x="2965" y="1790"/>
                    </a:lnTo>
                    <a:lnTo>
                      <a:pt x="2959" y="1766"/>
                    </a:lnTo>
                    <a:lnTo>
                      <a:pt x="2957" y="1753"/>
                    </a:lnTo>
                    <a:lnTo>
                      <a:pt x="2956" y="1738"/>
                    </a:lnTo>
                    <a:lnTo>
                      <a:pt x="2954" y="1722"/>
                    </a:lnTo>
                    <a:lnTo>
                      <a:pt x="2953" y="1703"/>
                    </a:lnTo>
                    <a:lnTo>
                      <a:pt x="2944" y="1703"/>
                    </a:lnTo>
                    <a:lnTo>
                      <a:pt x="2936" y="1703"/>
                    </a:lnTo>
                    <a:lnTo>
                      <a:pt x="2936" y="1681"/>
                    </a:lnTo>
                    <a:lnTo>
                      <a:pt x="2936" y="1658"/>
                    </a:lnTo>
                    <a:lnTo>
                      <a:pt x="2936" y="1636"/>
                    </a:lnTo>
                    <a:lnTo>
                      <a:pt x="2936" y="1612"/>
                    </a:lnTo>
                    <a:lnTo>
                      <a:pt x="2944" y="1612"/>
                    </a:lnTo>
                    <a:lnTo>
                      <a:pt x="2953" y="1612"/>
                    </a:lnTo>
                    <a:lnTo>
                      <a:pt x="2953" y="1600"/>
                    </a:lnTo>
                    <a:lnTo>
                      <a:pt x="2953" y="1586"/>
                    </a:lnTo>
                    <a:lnTo>
                      <a:pt x="2953" y="1572"/>
                    </a:lnTo>
                    <a:lnTo>
                      <a:pt x="2953" y="1559"/>
                    </a:lnTo>
                    <a:lnTo>
                      <a:pt x="2975" y="1540"/>
                    </a:lnTo>
                    <a:lnTo>
                      <a:pt x="2999" y="1522"/>
                    </a:lnTo>
                    <a:lnTo>
                      <a:pt x="3022" y="1504"/>
                    </a:lnTo>
                    <a:lnTo>
                      <a:pt x="3044" y="1486"/>
                    </a:lnTo>
                    <a:lnTo>
                      <a:pt x="3049" y="1476"/>
                    </a:lnTo>
                    <a:lnTo>
                      <a:pt x="3053" y="1467"/>
                    </a:lnTo>
                    <a:lnTo>
                      <a:pt x="3058" y="1459"/>
                    </a:lnTo>
                    <a:lnTo>
                      <a:pt x="3062" y="1450"/>
                    </a:lnTo>
                    <a:lnTo>
                      <a:pt x="3081" y="1450"/>
                    </a:lnTo>
                    <a:lnTo>
                      <a:pt x="3098" y="1450"/>
                    </a:lnTo>
                    <a:lnTo>
                      <a:pt x="3117" y="1450"/>
                    </a:lnTo>
                    <a:lnTo>
                      <a:pt x="3134" y="1450"/>
                    </a:lnTo>
                    <a:lnTo>
                      <a:pt x="3139" y="1436"/>
                    </a:lnTo>
                    <a:lnTo>
                      <a:pt x="3144" y="1422"/>
                    </a:lnTo>
                    <a:lnTo>
                      <a:pt x="3148" y="1408"/>
                    </a:lnTo>
                    <a:lnTo>
                      <a:pt x="3153" y="1395"/>
                    </a:lnTo>
                    <a:lnTo>
                      <a:pt x="3186" y="1390"/>
                    </a:lnTo>
                    <a:lnTo>
                      <a:pt x="3217" y="1386"/>
                    </a:lnTo>
                    <a:lnTo>
                      <a:pt x="3248" y="1381"/>
                    </a:lnTo>
                    <a:lnTo>
                      <a:pt x="3281" y="1378"/>
                    </a:lnTo>
                    <a:lnTo>
                      <a:pt x="3281" y="1364"/>
                    </a:lnTo>
                    <a:lnTo>
                      <a:pt x="3281" y="1350"/>
                    </a:lnTo>
                    <a:lnTo>
                      <a:pt x="3281" y="1336"/>
                    </a:lnTo>
                    <a:lnTo>
                      <a:pt x="3281" y="1322"/>
                    </a:lnTo>
                    <a:lnTo>
                      <a:pt x="3289" y="1322"/>
                    </a:lnTo>
                    <a:lnTo>
                      <a:pt x="3298" y="1322"/>
                    </a:lnTo>
                    <a:lnTo>
                      <a:pt x="3298" y="1314"/>
                    </a:lnTo>
                    <a:lnTo>
                      <a:pt x="3298" y="1305"/>
                    </a:lnTo>
                    <a:lnTo>
                      <a:pt x="3309" y="1300"/>
                    </a:lnTo>
                    <a:lnTo>
                      <a:pt x="3319" y="1296"/>
                    </a:lnTo>
                    <a:lnTo>
                      <a:pt x="3330" y="1295"/>
                    </a:lnTo>
                    <a:lnTo>
                      <a:pt x="3341" y="1295"/>
                    </a:lnTo>
                    <a:lnTo>
                      <a:pt x="3353" y="1296"/>
                    </a:lnTo>
                    <a:lnTo>
                      <a:pt x="3364" y="1299"/>
                    </a:lnTo>
                    <a:lnTo>
                      <a:pt x="3376" y="1302"/>
                    </a:lnTo>
                    <a:lnTo>
                      <a:pt x="3386" y="1306"/>
                    </a:lnTo>
                    <a:lnTo>
                      <a:pt x="3409" y="1313"/>
                    </a:lnTo>
                    <a:lnTo>
                      <a:pt x="3429" y="1320"/>
                    </a:lnTo>
                    <a:lnTo>
                      <a:pt x="3439" y="1322"/>
                    </a:lnTo>
                    <a:lnTo>
                      <a:pt x="3447" y="1323"/>
                    </a:lnTo>
                    <a:lnTo>
                      <a:pt x="3455" y="1323"/>
                    </a:lnTo>
                    <a:lnTo>
                      <a:pt x="3462" y="1322"/>
                    </a:lnTo>
                    <a:lnTo>
                      <a:pt x="3465" y="1313"/>
                    </a:lnTo>
                    <a:lnTo>
                      <a:pt x="3470" y="1303"/>
                    </a:lnTo>
                    <a:lnTo>
                      <a:pt x="3475" y="1294"/>
                    </a:lnTo>
                    <a:lnTo>
                      <a:pt x="3479" y="1285"/>
                    </a:lnTo>
                    <a:lnTo>
                      <a:pt x="3489" y="1285"/>
                    </a:lnTo>
                    <a:lnTo>
                      <a:pt x="3497" y="1285"/>
                    </a:lnTo>
                    <a:lnTo>
                      <a:pt x="3506" y="1285"/>
                    </a:lnTo>
                    <a:lnTo>
                      <a:pt x="3515" y="1285"/>
                    </a:lnTo>
                    <a:lnTo>
                      <a:pt x="3515" y="1264"/>
                    </a:lnTo>
                    <a:lnTo>
                      <a:pt x="3515" y="1242"/>
                    </a:lnTo>
                    <a:lnTo>
                      <a:pt x="3515" y="1219"/>
                    </a:lnTo>
                    <a:lnTo>
                      <a:pt x="3515" y="1195"/>
                    </a:lnTo>
                    <a:lnTo>
                      <a:pt x="3529" y="1191"/>
                    </a:lnTo>
                    <a:lnTo>
                      <a:pt x="3542" y="1186"/>
                    </a:lnTo>
                    <a:lnTo>
                      <a:pt x="3556" y="1182"/>
                    </a:lnTo>
                    <a:lnTo>
                      <a:pt x="3569" y="1178"/>
                    </a:lnTo>
                    <a:lnTo>
                      <a:pt x="3575" y="1150"/>
                    </a:lnTo>
                    <a:lnTo>
                      <a:pt x="3579" y="1123"/>
                    </a:lnTo>
                    <a:lnTo>
                      <a:pt x="3584" y="1095"/>
                    </a:lnTo>
                    <a:lnTo>
                      <a:pt x="3589" y="1067"/>
                    </a:lnTo>
                    <a:lnTo>
                      <a:pt x="3611" y="1067"/>
                    </a:lnTo>
                    <a:lnTo>
                      <a:pt x="3633" y="1067"/>
                    </a:lnTo>
                    <a:lnTo>
                      <a:pt x="3656" y="1067"/>
                    </a:lnTo>
                    <a:lnTo>
                      <a:pt x="3678" y="1067"/>
                    </a:lnTo>
                    <a:lnTo>
                      <a:pt x="3678" y="1059"/>
                    </a:lnTo>
                    <a:lnTo>
                      <a:pt x="3678" y="1050"/>
                    </a:lnTo>
                    <a:lnTo>
                      <a:pt x="3669" y="1041"/>
                    </a:lnTo>
                    <a:lnTo>
                      <a:pt x="3666" y="1038"/>
                    </a:lnTo>
                    <a:lnTo>
                      <a:pt x="3665" y="1031"/>
                    </a:lnTo>
                    <a:lnTo>
                      <a:pt x="3659" y="1014"/>
                    </a:lnTo>
                    <a:lnTo>
                      <a:pt x="3650" y="1014"/>
                    </a:lnTo>
                    <a:lnTo>
                      <a:pt x="3642" y="1014"/>
                    </a:lnTo>
                    <a:lnTo>
                      <a:pt x="3633" y="1014"/>
                    </a:lnTo>
                    <a:lnTo>
                      <a:pt x="3625" y="1014"/>
                    </a:lnTo>
                    <a:lnTo>
                      <a:pt x="3620" y="1000"/>
                    </a:lnTo>
                    <a:lnTo>
                      <a:pt x="3615" y="987"/>
                    </a:lnTo>
                    <a:lnTo>
                      <a:pt x="3611" y="973"/>
                    </a:lnTo>
                    <a:lnTo>
                      <a:pt x="3606" y="961"/>
                    </a:lnTo>
                    <a:lnTo>
                      <a:pt x="3597" y="955"/>
                    </a:lnTo>
                    <a:lnTo>
                      <a:pt x="3587" y="950"/>
                    </a:lnTo>
                    <a:lnTo>
                      <a:pt x="3578" y="947"/>
                    </a:lnTo>
                    <a:lnTo>
                      <a:pt x="3569" y="943"/>
                    </a:lnTo>
                    <a:lnTo>
                      <a:pt x="3569" y="934"/>
                    </a:lnTo>
                    <a:lnTo>
                      <a:pt x="3569" y="925"/>
                    </a:lnTo>
                    <a:lnTo>
                      <a:pt x="3569" y="915"/>
                    </a:lnTo>
                    <a:lnTo>
                      <a:pt x="3569" y="906"/>
                    </a:lnTo>
                    <a:lnTo>
                      <a:pt x="3556" y="897"/>
                    </a:lnTo>
                    <a:lnTo>
                      <a:pt x="3542" y="887"/>
                    </a:lnTo>
                    <a:lnTo>
                      <a:pt x="3529" y="879"/>
                    </a:lnTo>
                    <a:lnTo>
                      <a:pt x="3515" y="870"/>
                    </a:lnTo>
                    <a:lnTo>
                      <a:pt x="3515" y="861"/>
                    </a:lnTo>
                    <a:lnTo>
                      <a:pt x="3515" y="851"/>
                    </a:lnTo>
                    <a:lnTo>
                      <a:pt x="3515" y="842"/>
                    </a:lnTo>
                    <a:lnTo>
                      <a:pt x="3515" y="833"/>
                    </a:lnTo>
                    <a:lnTo>
                      <a:pt x="3503" y="829"/>
                    </a:lnTo>
                    <a:lnTo>
                      <a:pt x="3489" y="825"/>
                    </a:lnTo>
                    <a:lnTo>
                      <a:pt x="3475" y="820"/>
                    </a:lnTo>
                    <a:lnTo>
                      <a:pt x="3462" y="816"/>
                    </a:lnTo>
                    <a:lnTo>
                      <a:pt x="3462" y="801"/>
                    </a:lnTo>
                    <a:lnTo>
                      <a:pt x="3462" y="787"/>
                    </a:lnTo>
                    <a:lnTo>
                      <a:pt x="3462" y="773"/>
                    </a:lnTo>
                    <a:lnTo>
                      <a:pt x="3462" y="760"/>
                    </a:lnTo>
                    <a:lnTo>
                      <a:pt x="3421" y="756"/>
                    </a:lnTo>
                    <a:lnTo>
                      <a:pt x="3379" y="751"/>
                    </a:lnTo>
                    <a:lnTo>
                      <a:pt x="3339" y="747"/>
                    </a:lnTo>
                    <a:lnTo>
                      <a:pt x="3298" y="742"/>
                    </a:lnTo>
                    <a:lnTo>
                      <a:pt x="3298" y="733"/>
                    </a:lnTo>
                    <a:lnTo>
                      <a:pt x="3298" y="725"/>
                    </a:lnTo>
                    <a:lnTo>
                      <a:pt x="3289" y="720"/>
                    </a:lnTo>
                    <a:lnTo>
                      <a:pt x="3281" y="717"/>
                    </a:lnTo>
                    <a:lnTo>
                      <a:pt x="3274" y="713"/>
                    </a:lnTo>
                    <a:lnTo>
                      <a:pt x="3267" y="712"/>
                    </a:lnTo>
                    <a:lnTo>
                      <a:pt x="3251" y="708"/>
                    </a:lnTo>
                    <a:lnTo>
                      <a:pt x="3224" y="705"/>
                    </a:lnTo>
                    <a:lnTo>
                      <a:pt x="3224" y="726"/>
                    </a:lnTo>
                    <a:lnTo>
                      <a:pt x="3223" y="744"/>
                    </a:lnTo>
                    <a:lnTo>
                      <a:pt x="3222" y="761"/>
                    </a:lnTo>
                    <a:lnTo>
                      <a:pt x="3219" y="775"/>
                    </a:lnTo>
                    <a:lnTo>
                      <a:pt x="3213" y="803"/>
                    </a:lnTo>
                    <a:lnTo>
                      <a:pt x="3206" y="833"/>
                    </a:lnTo>
                    <a:lnTo>
                      <a:pt x="3187" y="841"/>
                    </a:lnTo>
                    <a:lnTo>
                      <a:pt x="3167" y="847"/>
                    </a:lnTo>
                    <a:lnTo>
                      <a:pt x="3146" y="854"/>
                    </a:lnTo>
                    <a:lnTo>
                      <a:pt x="3125" y="858"/>
                    </a:lnTo>
                    <a:lnTo>
                      <a:pt x="3104" y="863"/>
                    </a:lnTo>
                    <a:lnTo>
                      <a:pt x="3080" y="866"/>
                    </a:lnTo>
                    <a:lnTo>
                      <a:pt x="3054" y="869"/>
                    </a:lnTo>
                    <a:lnTo>
                      <a:pt x="3026" y="870"/>
                    </a:lnTo>
                    <a:lnTo>
                      <a:pt x="3008" y="837"/>
                    </a:lnTo>
                    <a:lnTo>
                      <a:pt x="2990" y="806"/>
                    </a:lnTo>
                    <a:lnTo>
                      <a:pt x="2972" y="773"/>
                    </a:lnTo>
                    <a:lnTo>
                      <a:pt x="2953" y="742"/>
                    </a:lnTo>
                    <a:lnTo>
                      <a:pt x="2908" y="737"/>
                    </a:lnTo>
                    <a:lnTo>
                      <a:pt x="2879" y="735"/>
                    </a:lnTo>
                    <a:lnTo>
                      <a:pt x="2866" y="735"/>
                    </a:lnTo>
                    <a:lnTo>
                      <a:pt x="2851" y="736"/>
                    </a:lnTo>
                    <a:lnTo>
                      <a:pt x="2833" y="739"/>
                    </a:lnTo>
                    <a:lnTo>
                      <a:pt x="2809" y="742"/>
                    </a:lnTo>
                    <a:lnTo>
                      <a:pt x="2809" y="751"/>
                    </a:lnTo>
                    <a:lnTo>
                      <a:pt x="2809" y="761"/>
                    </a:lnTo>
                    <a:lnTo>
                      <a:pt x="2809" y="769"/>
                    </a:lnTo>
                    <a:lnTo>
                      <a:pt x="2809" y="778"/>
                    </a:lnTo>
                    <a:lnTo>
                      <a:pt x="2800" y="778"/>
                    </a:lnTo>
                    <a:lnTo>
                      <a:pt x="2791" y="778"/>
                    </a:lnTo>
                    <a:lnTo>
                      <a:pt x="2781" y="778"/>
                    </a:lnTo>
                    <a:lnTo>
                      <a:pt x="2773" y="778"/>
                    </a:lnTo>
                    <a:lnTo>
                      <a:pt x="2773" y="801"/>
                    </a:lnTo>
                    <a:lnTo>
                      <a:pt x="2773" y="823"/>
                    </a:lnTo>
                    <a:lnTo>
                      <a:pt x="2773" y="847"/>
                    </a:lnTo>
                    <a:lnTo>
                      <a:pt x="2773" y="870"/>
                    </a:lnTo>
                    <a:lnTo>
                      <a:pt x="2766" y="873"/>
                    </a:lnTo>
                    <a:lnTo>
                      <a:pt x="2761" y="878"/>
                    </a:lnTo>
                    <a:lnTo>
                      <a:pt x="2754" y="884"/>
                    </a:lnTo>
                    <a:lnTo>
                      <a:pt x="2748" y="891"/>
                    </a:lnTo>
                    <a:lnTo>
                      <a:pt x="2740" y="901"/>
                    </a:lnTo>
                    <a:lnTo>
                      <a:pt x="2735" y="906"/>
                    </a:lnTo>
                    <a:lnTo>
                      <a:pt x="2718" y="906"/>
                    </a:lnTo>
                    <a:lnTo>
                      <a:pt x="2699" y="906"/>
                    </a:lnTo>
                    <a:lnTo>
                      <a:pt x="2682" y="906"/>
                    </a:lnTo>
                    <a:lnTo>
                      <a:pt x="2663" y="906"/>
                    </a:lnTo>
                    <a:lnTo>
                      <a:pt x="2658" y="915"/>
                    </a:lnTo>
                    <a:lnTo>
                      <a:pt x="2655" y="925"/>
                    </a:lnTo>
                    <a:lnTo>
                      <a:pt x="2650" y="934"/>
                    </a:lnTo>
                    <a:lnTo>
                      <a:pt x="2646" y="943"/>
                    </a:lnTo>
                    <a:lnTo>
                      <a:pt x="2624" y="943"/>
                    </a:lnTo>
                    <a:lnTo>
                      <a:pt x="2600" y="943"/>
                    </a:lnTo>
                    <a:lnTo>
                      <a:pt x="2578" y="943"/>
                    </a:lnTo>
                    <a:lnTo>
                      <a:pt x="2555" y="943"/>
                    </a:lnTo>
                    <a:lnTo>
                      <a:pt x="2545" y="927"/>
                    </a:lnTo>
                    <a:lnTo>
                      <a:pt x="2534" y="915"/>
                    </a:lnTo>
                    <a:lnTo>
                      <a:pt x="2524" y="905"/>
                    </a:lnTo>
                    <a:lnTo>
                      <a:pt x="2514" y="897"/>
                    </a:lnTo>
                    <a:lnTo>
                      <a:pt x="2496" y="883"/>
                    </a:lnTo>
                    <a:lnTo>
                      <a:pt x="2480" y="870"/>
                    </a:lnTo>
                    <a:lnTo>
                      <a:pt x="2473" y="862"/>
                    </a:lnTo>
                    <a:lnTo>
                      <a:pt x="2466" y="854"/>
                    </a:lnTo>
                    <a:lnTo>
                      <a:pt x="2460" y="843"/>
                    </a:lnTo>
                    <a:lnTo>
                      <a:pt x="2455" y="829"/>
                    </a:lnTo>
                    <a:lnTo>
                      <a:pt x="2452" y="814"/>
                    </a:lnTo>
                    <a:lnTo>
                      <a:pt x="2448" y="794"/>
                    </a:lnTo>
                    <a:lnTo>
                      <a:pt x="2447" y="771"/>
                    </a:lnTo>
                    <a:lnTo>
                      <a:pt x="2446" y="742"/>
                    </a:lnTo>
                    <a:lnTo>
                      <a:pt x="2460" y="737"/>
                    </a:lnTo>
                    <a:lnTo>
                      <a:pt x="2471" y="733"/>
                    </a:lnTo>
                    <a:lnTo>
                      <a:pt x="2481" y="726"/>
                    </a:lnTo>
                    <a:lnTo>
                      <a:pt x="2489" y="719"/>
                    </a:lnTo>
                    <a:lnTo>
                      <a:pt x="2495" y="711"/>
                    </a:lnTo>
                    <a:lnTo>
                      <a:pt x="2499" y="701"/>
                    </a:lnTo>
                    <a:lnTo>
                      <a:pt x="2503" y="691"/>
                    </a:lnTo>
                    <a:lnTo>
                      <a:pt x="2504" y="679"/>
                    </a:lnTo>
                    <a:lnTo>
                      <a:pt x="2505" y="668"/>
                    </a:lnTo>
                    <a:lnTo>
                      <a:pt x="2506" y="655"/>
                    </a:lnTo>
                    <a:lnTo>
                      <a:pt x="2505" y="641"/>
                    </a:lnTo>
                    <a:lnTo>
                      <a:pt x="2505" y="627"/>
                    </a:lnTo>
                    <a:lnTo>
                      <a:pt x="2503" y="596"/>
                    </a:lnTo>
                    <a:lnTo>
                      <a:pt x="2500" y="561"/>
                    </a:lnTo>
                    <a:lnTo>
                      <a:pt x="2491" y="552"/>
                    </a:lnTo>
                    <a:lnTo>
                      <a:pt x="2489" y="549"/>
                    </a:lnTo>
                    <a:lnTo>
                      <a:pt x="2488" y="542"/>
                    </a:lnTo>
                    <a:lnTo>
                      <a:pt x="2482" y="525"/>
                    </a:lnTo>
                    <a:lnTo>
                      <a:pt x="2441" y="528"/>
                    </a:lnTo>
                    <a:lnTo>
                      <a:pt x="2401" y="533"/>
                    </a:lnTo>
                    <a:lnTo>
                      <a:pt x="2360" y="538"/>
                    </a:lnTo>
                    <a:lnTo>
                      <a:pt x="2320" y="542"/>
                    </a:lnTo>
                    <a:lnTo>
                      <a:pt x="2315" y="552"/>
                    </a:lnTo>
                    <a:lnTo>
                      <a:pt x="2310" y="561"/>
                    </a:lnTo>
                    <a:lnTo>
                      <a:pt x="2305" y="569"/>
                    </a:lnTo>
                    <a:lnTo>
                      <a:pt x="2302" y="578"/>
                    </a:lnTo>
                    <a:lnTo>
                      <a:pt x="2291" y="582"/>
                    </a:lnTo>
                    <a:lnTo>
                      <a:pt x="2282" y="584"/>
                    </a:lnTo>
                    <a:lnTo>
                      <a:pt x="2272" y="585"/>
                    </a:lnTo>
                    <a:lnTo>
                      <a:pt x="2261" y="585"/>
                    </a:lnTo>
                    <a:lnTo>
                      <a:pt x="2241" y="584"/>
                    </a:lnTo>
                    <a:lnTo>
                      <a:pt x="2222" y="579"/>
                    </a:lnTo>
                    <a:lnTo>
                      <a:pt x="2186" y="569"/>
                    </a:lnTo>
                    <a:lnTo>
                      <a:pt x="2156" y="561"/>
                    </a:lnTo>
                    <a:lnTo>
                      <a:pt x="2153" y="550"/>
                    </a:lnTo>
                    <a:lnTo>
                      <a:pt x="2151" y="542"/>
                    </a:lnTo>
                    <a:lnTo>
                      <a:pt x="2147" y="535"/>
                    </a:lnTo>
                    <a:lnTo>
                      <a:pt x="2145" y="531"/>
                    </a:lnTo>
                    <a:lnTo>
                      <a:pt x="2139" y="526"/>
                    </a:lnTo>
                    <a:lnTo>
                      <a:pt x="2137" y="525"/>
                    </a:lnTo>
                    <a:lnTo>
                      <a:pt x="2137" y="497"/>
                    </a:lnTo>
                    <a:lnTo>
                      <a:pt x="2137" y="470"/>
                    </a:lnTo>
                    <a:lnTo>
                      <a:pt x="2137" y="442"/>
                    </a:lnTo>
                    <a:lnTo>
                      <a:pt x="2137" y="416"/>
                    </a:lnTo>
                    <a:lnTo>
                      <a:pt x="2129" y="416"/>
                    </a:lnTo>
                    <a:lnTo>
                      <a:pt x="2120" y="416"/>
                    </a:lnTo>
                    <a:lnTo>
                      <a:pt x="2110" y="389"/>
                    </a:lnTo>
                    <a:lnTo>
                      <a:pt x="2102" y="362"/>
                    </a:lnTo>
                    <a:lnTo>
                      <a:pt x="2093" y="334"/>
                    </a:lnTo>
                    <a:lnTo>
                      <a:pt x="2084" y="306"/>
                    </a:lnTo>
                    <a:lnTo>
                      <a:pt x="2075" y="306"/>
                    </a:lnTo>
                    <a:lnTo>
                      <a:pt x="2066" y="306"/>
                    </a:lnTo>
                    <a:lnTo>
                      <a:pt x="2066" y="284"/>
                    </a:lnTo>
                    <a:lnTo>
                      <a:pt x="2066" y="261"/>
                    </a:lnTo>
                    <a:lnTo>
                      <a:pt x="2066" y="239"/>
                    </a:lnTo>
                    <a:lnTo>
                      <a:pt x="2066" y="216"/>
                    </a:lnTo>
                    <a:lnTo>
                      <a:pt x="2057" y="216"/>
                    </a:lnTo>
                    <a:lnTo>
                      <a:pt x="2046" y="216"/>
                    </a:lnTo>
                    <a:lnTo>
                      <a:pt x="2041" y="220"/>
                    </a:lnTo>
                    <a:lnTo>
                      <a:pt x="2035" y="225"/>
                    </a:lnTo>
                    <a:lnTo>
                      <a:pt x="2028" y="230"/>
                    </a:lnTo>
                    <a:lnTo>
                      <a:pt x="2021" y="233"/>
                    </a:lnTo>
                    <a:lnTo>
                      <a:pt x="2005" y="239"/>
                    </a:lnTo>
                    <a:lnTo>
                      <a:pt x="1986" y="242"/>
                    </a:lnTo>
                    <a:lnTo>
                      <a:pt x="1967" y="246"/>
                    </a:lnTo>
                    <a:lnTo>
                      <a:pt x="1947" y="247"/>
                    </a:lnTo>
                    <a:lnTo>
                      <a:pt x="1926" y="248"/>
                    </a:lnTo>
                    <a:lnTo>
                      <a:pt x="1904" y="247"/>
                    </a:lnTo>
                    <a:lnTo>
                      <a:pt x="1859" y="245"/>
                    </a:lnTo>
                    <a:lnTo>
                      <a:pt x="1816" y="241"/>
                    </a:lnTo>
                    <a:lnTo>
                      <a:pt x="1776" y="237"/>
                    </a:lnTo>
                    <a:lnTo>
                      <a:pt x="1740" y="233"/>
                    </a:lnTo>
                    <a:lnTo>
                      <a:pt x="1733" y="220"/>
                    </a:lnTo>
                    <a:lnTo>
                      <a:pt x="1725" y="211"/>
                    </a:lnTo>
                    <a:lnTo>
                      <a:pt x="1718" y="203"/>
                    </a:lnTo>
                    <a:lnTo>
                      <a:pt x="1711" y="194"/>
                    </a:lnTo>
                    <a:lnTo>
                      <a:pt x="1704" y="186"/>
                    </a:lnTo>
                    <a:lnTo>
                      <a:pt x="1698" y="175"/>
                    </a:lnTo>
                    <a:lnTo>
                      <a:pt x="1692" y="161"/>
                    </a:lnTo>
                    <a:lnTo>
                      <a:pt x="1686" y="144"/>
                    </a:lnTo>
                    <a:lnTo>
                      <a:pt x="1659" y="139"/>
                    </a:lnTo>
                    <a:lnTo>
                      <a:pt x="1632" y="132"/>
                    </a:lnTo>
                    <a:lnTo>
                      <a:pt x="1619" y="127"/>
                    </a:lnTo>
                    <a:lnTo>
                      <a:pt x="1606" y="124"/>
                    </a:lnTo>
                    <a:lnTo>
                      <a:pt x="1595" y="118"/>
                    </a:lnTo>
                    <a:lnTo>
                      <a:pt x="1583" y="112"/>
                    </a:lnTo>
                    <a:lnTo>
                      <a:pt x="1573" y="106"/>
                    </a:lnTo>
                    <a:lnTo>
                      <a:pt x="1563" y="98"/>
                    </a:lnTo>
                    <a:lnTo>
                      <a:pt x="1554" y="90"/>
                    </a:lnTo>
                    <a:lnTo>
                      <a:pt x="1546" y="82"/>
                    </a:lnTo>
                    <a:lnTo>
                      <a:pt x="1539" y="72"/>
                    </a:lnTo>
                    <a:lnTo>
                      <a:pt x="1532" y="61"/>
                    </a:lnTo>
                    <a:lnTo>
                      <a:pt x="1527" y="48"/>
                    </a:lnTo>
                    <a:lnTo>
                      <a:pt x="1523" y="36"/>
                    </a:lnTo>
                    <a:lnTo>
                      <a:pt x="1487" y="29"/>
                    </a:lnTo>
                    <a:lnTo>
                      <a:pt x="1448" y="19"/>
                    </a:lnTo>
                    <a:lnTo>
                      <a:pt x="1411" y="10"/>
                    </a:lnTo>
                    <a:lnTo>
                      <a:pt x="1379" y="0"/>
                    </a:lnTo>
                    <a:lnTo>
                      <a:pt x="1379" y="8"/>
                    </a:lnTo>
                    <a:lnTo>
                      <a:pt x="1379" y="17"/>
                    </a:lnTo>
                    <a:lnTo>
                      <a:pt x="1388" y="23"/>
                    </a:lnTo>
                    <a:lnTo>
                      <a:pt x="1397" y="30"/>
                    </a:lnTo>
                    <a:lnTo>
                      <a:pt x="1407" y="36"/>
                    </a:lnTo>
                    <a:lnTo>
                      <a:pt x="1413" y="43"/>
                    </a:lnTo>
                    <a:lnTo>
                      <a:pt x="1420" y="50"/>
                    </a:lnTo>
                    <a:lnTo>
                      <a:pt x="1426" y="57"/>
                    </a:lnTo>
                    <a:lnTo>
                      <a:pt x="1432" y="65"/>
                    </a:lnTo>
                    <a:lnTo>
                      <a:pt x="1437" y="72"/>
                    </a:lnTo>
                    <a:lnTo>
                      <a:pt x="1440" y="80"/>
                    </a:lnTo>
                    <a:lnTo>
                      <a:pt x="1444" y="87"/>
                    </a:lnTo>
                    <a:lnTo>
                      <a:pt x="1446" y="95"/>
                    </a:lnTo>
                    <a:lnTo>
                      <a:pt x="1448" y="103"/>
                    </a:lnTo>
                    <a:lnTo>
                      <a:pt x="1451" y="119"/>
                    </a:lnTo>
                    <a:lnTo>
                      <a:pt x="1451" y="137"/>
                    </a:lnTo>
                    <a:lnTo>
                      <a:pt x="1449" y="154"/>
                    </a:lnTo>
                    <a:lnTo>
                      <a:pt x="1447" y="172"/>
                    </a:lnTo>
                    <a:lnTo>
                      <a:pt x="1444" y="190"/>
                    </a:lnTo>
                    <a:lnTo>
                      <a:pt x="1439" y="209"/>
                    </a:lnTo>
                    <a:lnTo>
                      <a:pt x="1427" y="248"/>
                    </a:lnTo>
                    <a:lnTo>
                      <a:pt x="1416" y="289"/>
                    </a:lnTo>
                    <a:lnTo>
                      <a:pt x="1416" y="331"/>
                    </a:lnTo>
                    <a:lnTo>
                      <a:pt x="1416" y="370"/>
                    </a:lnTo>
                    <a:lnTo>
                      <a:pt x="1416" y="411"/>
                    </a:lnTo>
                    <a:lnTo>
                      <a:pt x="1416" y="452"/>
                    </a:lnTo>
                    <a:lnTo>
                      <a:pt x="1424" y="452"/>
                    </a:lnTo>
                    <a:lnTo>
                      <a:pt x="1433" y="452"/>
                    </a:lnTo>
                    <a:lnTo>
                      <a:pt x="1441" y="468"/>
                    </a:lnTo>
                    <a:lnTo>
                      <a:pt x="1446" y="482"/>
                    </a:lnTo>
                    <a:lnTo>
                      <a:pt x="1448" y="499"/>
                    </a:lnTo>
                    <a:lnTo>
                      <a:pt x="1452" y="525"/>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8" name="Freeform 19">
                <a:extLst>
                  <a:ext uri="{FF2B5EF4-FFF2-40B4-BE49-F238E27FC236}">
                    <a16:creationId xmlns:a16="http://schemas.microsoft.com/office/drawing/2014/main" id="{75472E1C-E58E-45E3-A58C-E8E4B5633FCD}"/>
                  </a:ext>
                </a:extLst>
              </p:cNvPr>
              <p:cNvSpPr>
                <a:spLocks/>
              </p:cNvSpPr>
              <p:nvPr/>
            </p:nvSpPr>
            <p:spPr bwMode="auto">
              <a:xfrm>
                <a:off x="5347716" y="2544509"/>
                <a:ext cx="1081088" cy="738188"/>
              </a:xfrm>
              <a:custGeom>
                <a:avLst/>
                <a:gdLst>
                  <a:gd name="T0" fmla="*/ 2047 w 3408"/>
                  <a:gd name="T1" fmla="*/ 200 h 2321"/>
                  <a:gd name="T2" fmla="*/ 1993 w 3408"/>
                  <a:gd name="T3" fmla="*/ 322 h 2321"/>
                  <a:gd name="T4" fmla="*/ 1939 w 3408"/>
                  <a:gd name="T5" fmla="*/ 579 h 2321"/>
                  <a:gd name="T6" fmla="*/ 1698 w 3408"/>
                  <a:gd name="T7" fmla="*/ 603 h 2321"/>
                  <a:gd name="T8" fmla="*/ 1549 w 3408"/>
                  <a:gd name="T9" fmla="*/ 561 h 2321"/>
                  <a:gd name="T10" fmla="*/ 1384 w 3408"/>
                  <a:gd name="T11" fmla="*/ 699 h 2321"/>
                  <a:gd name="T12" fmla="*/ 1099 w 3408"/>
                  <a:gd name="T13" fmla="*/ 710 h 2321"/>
                  <a:gd name="T14" fmla="*/ 929 w 3408"/>
                  <a:gd name="T15" fmla="*/ 571 h 2321"/>
                  <a:gd name="T16" fmla="*/ 832 w 3408"/>
                  <a:gd name="T17" fmla="*/ 543 h 2321"/>
                  <a:gd name="T18" fmla="*/ 714 w 3408"/>
                  <a:gd name="T19" fmla="*/ 592 h 2321"/>
                  <a:gd name="T20" fmla="*/ 562 w 3408"/>
                  <a:gd name="T21" fmla="*/ 708 h 2321"/>
                  <a:gd name="T22" fmla="*/ 397 w 3408"/>
                  <a:gd name="T23" fmla="*/ 659 h 2321"/>
                  <a:gd name="T24" fmla="*/ 325 w 3408"/>
                  <a:gd name="T25" fmla="*/ 797 h 2321"/>
                  <a:gd name="T26" fmla="*/ 295 w 3408"/>
                  <a:gd name="T27" fmla="*/ 888 h 2321"/>
                  <a:gd name="T28" fmla="*/ 109 w 3408"/>
                  <a:gd name="T29" fmla="*/ 1106 h 2321"/>
                  <a:gd name="T30" fmla="*/ 52 w 3408"/>
                  <a:gd name="T31" fmla="*/ 1218 h 2321"/>
                  <a:gd name="T32" fmla="*/ 73 w 3408"/>
                  <a:gd name="T33" fmla="*/ 1424 h 2321"/>
                  <a:gd name="T34" fmla="*/ 170 w 3408"/>
                  <a:gd name="T35" fmla="*/ 1682 h 2321"/>
                  <a:gd name="T36" fmla="*/ 289 w 3408"/>
                  <a:gd name="T37" fmla="*/ 1905 h 2321"/>
                  <a:gd name="T38" fmla="*/ 409 w 3408"/>
                  <a:gd name="T39" fmla="*/ 1901 h 2321"/>
                  <a:gd name="T40" fmla="*/ 544 w 3408"/>
                  <a:gd name="T41" fmla="*/ 2050 h 2321"/>
                  <a:gd name="T42" fmla="*/ 808 w 3408"/>
                  <a:gd name="T43" fmla="*/ 2026 h 2321"/>
                  <a:gd name="T44" fmla="*/ 1016 w 3408"/>
                  <a:gd name="T45" fmla="*/ 1922 h 2321"/>
                  <a:gd name="T46" fmla="*/ 1133 w 3408"/>
                  <a:gd name="T47" fmla="*/ 1791 h 2321"/>
                  <a:gd name="T48" fmla="*/ 1266 w 3408"/>
                  <a:gd name="T49" fmla="*/ 1849 h 2321"/>
                  <a:gd name="T50" fmla="*/ 1442 w 3408"/>
                  <a:gd name="T51" fmla="*/ 1623 h 2321"/>
                  <a:gd name="T52" fmla="*/ 1558 w 3408"/>
                  <a:gd name="T53" fmla="*/ 1561 h 2321"/>
                  <a:gd name="T54" fmla="*/ 1631 w 3408"/>
                  <a:gd name="T55" fmla="*/ 1641 h 2321"/>
                  <a:gd name="T56" fmla="*/ 1702 w 3408"/>
                  <a:gd name="T57" fmla="*/ 1632 h 2321"/>
                  <a:gd name="T58" fmla="*/ 1803 w 3408"/>
                  <a:gd name="T59" fmla="*/ 1712 h 2321"/>
                  <a:gd name="T60" fmla="*/ 1867 w 3408"/>
                  <a:gd name="T61" fmla="*/ 1813 h 2321"/>
                  <a:gd name="T62" fmla="*/ 2003 w 3408"/>
                  <a:gd name="T63" fmla="*/ 1996 h 2321"/>
                  <a:gd name="T64" fmla="*/ 2137 w 3408"/>
                  <a:gd name="T65" fmla="*/ 2080 h 2321"/>
                  <a:gd name="T66" fmla="*/ 2278 w 3408"/>
                  <a:gd name="T67" fmla="*/ 2186 h 2321"/>
                  <a:gd name="T68" fmla="*/ 2374 w 3408"/>
                  <a:gd name="T69" fmla="*/ 2141 h 2321"/>
                  <a:gd name="T70" fmla="*/ 2557 w 3408"/>
                  <a:gd name="T71" fmla="*/ 2149 h 2321"/>
                  <a:gd name="T72" fmla="*/ 2640 w 3408"/>
                  <a:gd name="T73" fmla="*/ 2189 h 2321"/>
                  <a:gd name="T74" fmla="*/ 2718 w 3408"/>
                  <a:gd name="T75" fmla="*/ 2213 h 2321"/>
                  <a:gd name="T76" fmla="*/ 2874 w 3408"/>
                  <a:gd name="T77" fmla="*/ 2228 h 2321"/>
                  <a:gd name="T78" fmla="*/ 2963 w 3408"/>
                  <a:gd name="T79" fmla="*/ 2123 h 2321"/>
                  <a:gd name="T80" fmla="*/ 3099 w 3408"/>
                  <a:gd name="T81" fmla="*/ 2142 h 2321"/>
                  <a:gd name="T82" fmla="*/ 3224 w 3408"/>
                  <a:gd name="T83" fmla="*/ 2203 h 2321"/>
                  <a:gd name="T84" fmla="*/ 3316 w 3408"/>
                  <a:gd name="T85" fmla="*/ 2230 h 2321"/>
                  <a:gd name="T86" fmla="*/ 3356 w 3408"/>
                  <a:gd name="T87" fmla="*/ 2139 h 2321"/>
                  <a:gd name="T88" fmla="*/ 3280 w 3408"/>
                  <a:gd name="T89" fmla="*/ 1996 h 2321"/>
                  <a:gd name="T90" fmla="*/ 3308 w 3408"/>
                  <a:gd name="T91" fmla="*/ 1900 h 2321"/>
                  <a:gd name="T92" fmla="*/ 3338 w 3408"/>
                  <a:gd name="T93" fmla="*/ 1802 h 2321"/>
                  <a:gd name="T94" fmla="*/ 3291 w 3408"/>
                  <a:gd name="T95" fmla="*/ 1699 h 2321"/>
                  <a:gd name="T96" fmla="*/ 3316 w 3408"/>
                  <a:gd name="T97" fmla="*/ 1433 h 2321"/>
                  <a:gd name="T98" fmla="*/ 3344 w 3408"/>
                  <a:gd name="T99" fmla="*/ 1331 h 2321"/>
                  <a:gd name="T100" fmla="*/ 3281 w 3408"/>
                  <a:gd name="T101" fmla="*/ 1180 h 2321"/>
                  <a:gd name="T102" fmla="*/ 3116 w 3408"/>
                  <a:gd name="T103" fmla="*/ 1097 h 2321"/>
                  <a:gd name="T104" fmla="*/ 3007 w 3408"/>
                  <a:gd name="T105" fmla="*/ 1106 h 2321"/>
                  <a:gd name="T106" fmla="*/ 2799 w 3408"/>
                  <a:gd name="T107" fmla="*/ 1072 h 2321"/>
                  <a:gd name="T108" fmla="*/ 2790 w 3408"/>
                  <a:gd name="T109" fmla="*/ 941 h 2321"/>
                  <a:gd name="T110" fmla="*/ 2758 w 3408"/>
                  <a:gd name="T111" fmla="*/ 783 h 2321"/>
                  <a:gd name="T112" fmla="*/ 2627 w 3408"/>
                  <a:gd name="T113" fmla="*/ 653 h 2321"/>
                  <a:gd name="T114" fmla="*/ 2591 w 3408"/>
                  <a:gd name="T115" fmla="*/ 410 h 2321"/>
                  <a:gd name="T116" fmla="*/ 2600 w 3408"/>
                  <a:gd name="T117" fmla="*/ 209 h 2321"/>
                  <a:gd name="T118" fmla="*/ 2402 w 3408"/>
                  <a:gd name="T119" fmla="*/ 169 h 2321"/>
                  <a:gd name="T120" fmla="*/ 2226 w 3408"/>
                  <a:gd name="T121" fmla="*/ 109 h 2321"/>
                  <a:gd name="T122" fmla="*/ 2079 w 3408"/>
                  <a:gd name="T123" fmla="*/ 0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08" h="2321">
                    <a:moveTo>
                      <a:pt x="2047" y="0"/>
                    </a:moveTo>
                    <a:lnTo>
                      <a:pt x="2049" y="22"/>
                    </a:lnTo>
                    <a:lnTo>
                      <a:pt x="2051" y="44"/>
                    </a:lnTo>
                    <a:lnTo>
                      <a:pt x="2055" y="68"/>
                    </a:lnTo>
                    <a:lnTo>
                      <a:pt x="2057" y="90"/>
                    </a:lnTo>
                    <a:lnTo>
                      <a:pt x="2060" y="113"/>
                    </a:lnTo>
                    <a:lnTo>
                      <a:pt x="2062" y="135"/>
                    </a:lnTo>
                    <a:lnTo>
                      <a:pt x="2064" y="158"/>
                    </a:lnTo>
                    <a:lnTo>
                      <a:pt x="2067" y="181"/>
                    </a:lnTo>
                    <a:lnTo>
                      <a:pt x="2057" y="181"/>
                    </a:lnTo>
                    <a:lnTo>
                      <a:pt x="2047" y="181"/>
                    </a:lnTo>
                    <a:lnTo>
                      <a:pt x="2047" y="191"/>
                    </a:lnTo>
                    <a:lnTo>
                      <a:pt x="2047" y="200"/>
                    </a:lnTo>
                    <a:lnTo>
                      <a:pt x="2047" y="208"/>
                    </a:lnTo>
                    <a:lnTo>
                      <a:pt x="2047" y="217"/>
                    </a:lnTo>
                    <a:lnTo>
                      <a:pt x="2038" y="217"/>
                    </a:lnTo>
                    <a:lnTo>
                      <a:pt x="2029" y="217"/>
                    </a:lnTo>
                    <a:lnTo>
                      <a:pt x="2029" y="230"/>
                    </a:lnTo>
                    <a:lnTo>
                      <a:pt x="2029" y="244"/>
                    </a:lnTo>
                    <a:lnTo>
                      <a:pt x="2029" y="258"/>
                    </a:lnTo>
                    <a:lnTo>
                      <a:pt x="2029" y="272"/>
                    </a:lnTo>
                    <a:lnTo>
                      <a:pt x="2020" y="276"/>
                    </a:lnTo>
                    <a:lnTo>
                      <a:pt x="2011" y="280"/>
                    </a:lnTo>
                    <a:lnTo>
                      <a:pt x="2003" y="285"/>
                    </a:lnTo>
                    <a:lnTo>
                      <a:pt x="1993" y="289"/>
                    </a:lnTo>
                    <a:lnTo>
                      <a:pt x="1993" y="322"/>
                    </a:lnTo>
                    <a:lnTo>
                      <a:pt x="1993" y="353"/>
                    </a:lnTo>
                    <a:lnTo>
                      <a:pt x="1993" y="385"/>
                    </a:lnTo>
                    <a:lnTo>
                      <a:pt x="1993" y="416"/>
                    </a:lnTo>
                    <a:lnTo>
                      <a:pt x="1984" y="422"/>
                    </a:lnTo>
                    <a:lnTo>
                      <a:pt x="1975" y="427"/>
                    </a:lnTo>
                    <a:lnTo>
                      <a:pt x="1966" y="430"/>
                    </a:lnTo>
                    <a:lnTo>
                      <a:pt x="1956" y="435"/>
                    </a:lnTo>
                    <a:lnTo>
                      <a:pt x="1956" y="471"/>
                    </a:lnTo>
                    <a:lnTo>
                      <a:pt x="1956" y="507"/>
                    </a:lnTo>
                    <a:lnTo>
                      <a:pt x="1956" y="543"/>
                    </a:lnTo>
                    <a:lnTo>
                      <a:pt x="1956" y="579"/>
                    </a:lnTo>
                    <a:lnTo>
                      <a:pt x="1948" y="579"/>
                    </a:lnTo>
                    <a:lnTo>
                      <a:pt x="1939" y="579"/>
                    </a:lnTo>
                    <a:lnTo>
                      <a:pt x="1931" y="586"/>
                    </a:lnTo>
                    <a:lnTo>
                      <a:pt x="1921" y="590"/>
                    </a:lnTo>
                    <a:lnTo>
                      <a:pt x="1910" y="596"/>
                    </a:lnTo>
                    <a:lnTo>
                      <a:pt x="1897" y="600"/>
                    </a:lnTo>
                    <a:lnTo>
                      <a:pt x="1883" y="603"/>
                    </a:lnTo>
                    <a:lnTo>
                      <a:pt x="1868" y="607"/>
                    </a:lnTo>
                    <a:lnTo>
                      <a:pt x="1852" y="609"/>
                    </a:lnTo>
                    <a:lnTo>
                      <a:pt x="1835" y="611"/>
                    </a:lnTo>
                    <a:lnTo>
                      <a:pt x="1802" y="615"/>
                    </a:lnTo>
                    <a:lnTo>
                      <a:pt x="1767" y="616"/>
                    </a:lnTo>
                    <a:lnTo>
                      <a:pt x="1733" y="617"/>
                    </a:lnTo>
                    <a:lnTo>
                      <a:pt x="1702" y="617"/>
                    </a:lnTo>
                    <a:lnTo>
                      <a:pt x="1698" y="603"/>
                    </a:lnTo>
                    <a:lnTo>
                      <a:pt x="1694" y="589"/>
                    </a:lnTo>
                    <a:lnTo>
                      <a:pt x="1689" y="575"/>
                    </a:lnTo>
                    <a:lnTo>
                      <a:pt x="1685" y="561"/>
                    </a:lnTo>
                    <a:lnTo>
                      <a:pt x="1658" y="570"/>
                    </a:lnTo>
                    <a:lnTo>
                      <a:pt x="1628" y="580"/>
                    </a:lnTo>
                    <a:lnTo>
                      <a:pt x="1611" y="585"/>
                    </a:lnTo>
                    <a:lnTo>
                      <a:pt x="1594" y="586"/>
                    </a:lnTo>
                    <a:lnTo>
                      <a:pt x="1585" y="586"/>
                    </a:lnTo>
                    <a:lnTo>
                      <a:pt x="1577" y="585"/>
                    </a:lnTo>
                    <a:lnTo>
                      <a:pt x="1567" y="582"/>
                    </a:lnTo>
                    <a:lnTo>
                      <a:pt x="1558" y="579"/>
                    </a:lnTo>
                    <a:lnTo>
                      <a:pt x="1553" y="571"/>
                    </a:lnTo>
                    <a:lnTo>
                      <a:pt x="1549" y="561"/>
                    </a:lnTo>
                    <a:lnTo>
                      <a:pt x="1545" y="552"/>
                    </a:lnTo>
                    <a:lnTo>
                      <a:pt x="1541" y="543"/>
                    </a:lnTo>
                    <a:lnTo>
                      <a:pt x="1517" y="543"/>
                    </a:lnTo>
                    <a:lnTo>
                      <a:pt x="1494" y="543"/>
                    </a:lnTo>
                    <a:lnTo>
                      <a:pt x="1472" y="543"/>
                    </a:lnTo>
                    <a:lnTo>
                      <a:pt x="1450" y="543"/>
                    </a:lnTo>
                    <a:lnTo>
                      <a:pt x="1439" y="565"/>
                    </a:lnTo>
                    <a:lnTo>
                      <a:pt x="1429" y="587"/>
                    </a:lnTo>
                    <a:lnTo>
                      <a:pt x="1419" y="608"/>
                    </a:lnTo>
                    <a:lnTo>
                      <a:pt x="1409" y="629"/>
                    </a:lnTo>
                    <a:lnTo>
                      <a:pt x="1400" y="651"/>
                    </a:lnTo>
                    <a:lnTo>
                      <a:pt x="1391" y="674"/>
                    </a:lnTo>
                    <a:lnTo>
                      <a:pt x="1384" y="699"/>
                    </a:lnTo>
                    <a:lnTo>
                      <a:pt x="1378" y="725"/>
                    </a:lnTo>
                    <a:lnTo>
                      <a:pt x="1354" y="729"/>
                    </a:lnTo>
                    <a:lnTo>
                      <a:pt x="1330" y="732"/>
                    </a:lnTo>
                    <a:lnTo>
                      <a:pt x="1309" y="733"/>
                    </a:lnTo>
                    <a:lnTo>
                      <a:pt x="1290" y="733"/>
                    </a:lnTo>
                    <a:lnTo>
                      <a:pt x="1270" y="733"/>
                    </a:lnTo>
                    <a:lnTo>
                      <a:pt x="1251" y="731"/>
                    </a:lnTo>
                    <a:lnTo>
                      <a:pt x="1234" y="730"/>
                    </a:lnTo>
                    <a:lnTo>
                      <a:pt x="1217" y="728"/>
                    </a:lnTo>
                    <a:lnTo>
                      <a:pt x="1181" y="721"/>
                    </a:lnTo>
                    <a:lnTo>
                      <a:pt x="1142" y="715"/>
                    </a:lnTo>
                    <a:lnTo>
                      <a:pt x="1121" y="712"/>
                    </a:lnTo>
                    <a:lnTo>
                      <a:pt x="1099" y="710"/>
                    </a:lnTo>
                    <a:lnTo>
                      <a:pt x="1076" y="709"/>
                    </a:lnTo>
                    <a:lnTo>
                      <a:pt x="1050" y="708"/>
                    </a:lnTo>
                    <a:lnTo>
                      <a:pt x="1046" y="685"/>
                    </a:lnTo>
                    <a:lnTo>
                      <a:pt x="1041" y="662"/>
                    </a:lnTo>
                    <a:lnTo>
                      <a:pt x="1037" y="639"/>
                    </a:lnTo>
                    <a:lnTo>
                      <a:pt x="1033" y="617"/>
                    </a:lnTo>
                    <a:lnTo>
                      <a:pt x="1010" y="611"/>
                    </a:lnTo>
                    <a:lnTo>
                      <a:pt x="988" y="607"/>
                    </a:lnTo>
                    <a:lnTo>
                      <a:pt x="965" y="603"/>
                    </a:lnTo>
                    <a:lnTo>
                      <a:pt x="942" y="600"/>
                    </a:lnTo>
                    <a:lnTo>
                      <a:pt x="937" y="590"/>
                    </a:lnTo>
                    <a:lnTo>
                      <a:pt x="932" y="581"/>
                    </a:lnTo>
                    <a:lnTo>
                      <a:pt x="929" y="571"/>
                    </a:lnTo>
                    <a:lnTo>
                      <a:pt x="924" y="561"/>
                    </a:lnTo>
                    <a:lnTo>
                      <a:pt x="915" y="561"/>
                    </a:lnTo>
                    <a:lnTo>
                      <a:pt x="906" y="561"/>
                    </a:lnTo>
                    <a:lnTo>
                      <a:pt x="897" y="561"/>
                    </a:lnTo>
                    <a:lnTo>
                      <a:pt x="889" y="561"/>
                    </a:lnTo>
                    <a:lnTo>
                      <a:pt x="889" y="553"/>
                    </a:lnTo>
                    <a:lnTo>
                      <a:pt x="889" y="543"/>
                    </a:lnTo>
                    <a:lnTo>
                      <a:pt x="874" y="539"/>
                    </a:lnTo>
                    <a:lnTo>
                      <a:pt x="860" y="535"/>
                    </a:lnTo>
                    <a:lnTo>
                      <a:pt x="846" y="530"/>
                    </a:lnTo>
                    <a:lnTo>
                      <a:pt x="832" y="525"/>
                    </a:lnTo>
                    <a:lnTo>
                      <a:pt x="832" y="535"/>
                    </a:lnTo>
                    <a:lnTo>
                      <a:pt x="832" y="543"/>
                    </a:lnTo>
                    <a:lnTo>
                      <a:pt x="819" y="543"/>
                    </a:lnTo>
                    <a:lnTo>
                      <a:pt x="807" y="543"/>
                    </a:lnTo>
                    <a:lnTo>
                      <a:pt x="793" y="543"/>
                    </a:lnTo>
                    <a:lnTo>
                      <a:pt x="778" y="543"/>
                    </a:lnTo>
                    <a:lnTo>
                      <a:pt x="778" y="553"/>
                    </a:lnTo>
                    <a:lnTo>
                      <a:pt x="778" y="561"/>
                    </a:lnTo>
                    <a:lnTo>
                      <a:pt x="765" y="561"/>
                    </a:lnTo>
                    <a:lnTo>
                      <a:pt x="751" y="561"/>
                    </a:lnTo>
                    <a:lnTo>
                      <a:pt x="738" y="561"/>
                    </a:lnTo>
                    <a:lnTo>
                      <a:pt x="724" y="561"/>
                    </a:lnTo>
                    <a:lnTo>
                      <a:pt x="724" y="571"/>
                    </a:lnTo>
                    <a:lnTo>
                      <a:pt x="724" y="579"/>
                    </a:lnTo>
                    <a:lnTo>
                      <a:pt x="714" y="592"/>
                    </a:lnTo>
                    <a:lnTo>
                      <a:pt x="704" y="604"/>
                    </a:lnTo>
                    <a:lnTo>
                      <a:pt x="696" y="620"/>
                    </a:lnTo>
                    <a:lnTo>
                      <a:pt x="689" y="636"/>
                    </a:lnTo>
                    <a:lnTo>
                      <a:pt x="684" y="653"/>
                    </a:lnTo>
                    <a:lnTo>
                      <a:pt x="679" y="671"/>
                    </a:lnTo>
                    <a:lnTo>
                      <a:pt x="674" y="689"/>
                    </a:lnTo>
                    <a:lnTo>
                      <a:pt x="671" y="708"/>
                    </a:lnTo>
                    <a:lnTo>
                      <a:pt x="643" y="711"/>
                    </a:lnTo>
                    <a:lnTo>
                      <a:pt x="616" y="716"/>
                    </a:lnTo>
                    <a:lnTo>
                      <a:pt x="588" y="721"/>
                    </a:lnTo>
                    <a:lnTo>
                      <a:pt x="562" y="725"/>
                    </a:lnTo>
                    <a:lnTo>
                      <a:pt x="562" y="716"/>
                    </a:lnTo>
                    <a:lnTo>
                      <a:pt x="562" y="708"/>
                    </a:lnTo>
                    <a:lnTo>
                      <a:pt x="543" y="703"/>
                    </a:lnTo>
                    <a:lnTo>
                      <a:pt x="524" y="699"/>
                    </a:lnTo>
                    <a:lnTo>
                      <a:pt x="506" y="694"/>
                    </a:lnTo>
                    <a:lnTo>
                      <a:pt x="488" y="690"/>
                    </a:lnTo>
                    <a:lnTo>
                      <a:pt x="484" y="675"/>
                    </a:lnTo>
                    <a:lnTo>
                      <a:pt x="480" y="661"/>
                    </a:lnTo>
                    <a:lnTo>
                      <a:pt x="476" y="647"/>
                    </a:lnTo>
                    <a:lnTo>
                      <a:pt x="471" y="635"/>
                    </a:lnTo>
                    <a:lnTo>
                      <a:pt x="452" y="635"/>
                    </a:lnTo>
                    <a:lnTo>
                      <a:pt x="434" y="635"/>
                    </a:lnTo>
                    <a:lnTo>
                      <a:pt x="415" y="635"/>
                    </a:lnTo>
                    <a:lnTo>
                      <a:pt x="398" y="635"/>
                    </a:lnTo>
                    <a:lnTo>
                      <a:pt x="397" y="659"/>
                    </a:lnTo>
                    <a:lnTo>
                      <a:pt x="394" y="683"/>
                    </a:lnTo>
                    <a:lnTo>
                      <a:pt x="391" y="708"/>
                    </a:lnTo>
                    <a:lnTo>
                      <a:pt x="385" y="731"/>
                    </a:lnTo>
                    <a:lnTo>
                      <a:pt x="382" y="742"/>
                    </a:lnTo>
                    <a:lnTo>
                      <a:pt x="378" y="752"/>
                    </a:lnTo>
                    <a:lnTo>
                      <a:pt x="373" y="761"/>
                    </a:lnTo>
                    <a:lnTo>
                      <a:pt x="369" y="769"/>
                    </a:lnTo>
                    <a:lnTo>
                      <a:pt x="363" y="778"/>
                    </a:lnTo>
                    <a:lnTo>
                      <a:pt x="357" y="786"/>
                    </a:lnTo>
                    <a:lnTo>
                      <a:pt x="351" y="791"/>
                    </a:lnTo>
                    <a:lnTo>
                      <a:pt x="343" y="797"/>
                    </a:lnTo>
                    <a:lnTo>
                      <a:pt x="334" y="797"/>
                    </a:lnTo>
                    <a:lnTo>
                      <a:pt x="325" y="797"/>
                    </a:lnTo>
                    <a:lnTo>
                      <a:pt x="315" y="797"/>
                    </a:lnTo>
                    <a:lnTo>
                      <a:pt x="306" y="797"/>
                    </a:lnTo>
                    <a:lnTo>
                      <a:pt x="295" y="804"/>
                    </a:lnTo>
                    <a:lnTo>
                      <a:pt x="286" y="810"/>
                    </a:lnTo>
                    <a:lnTo>
                      <a:pt x="281" y="816"/>
                    </a:lnTo>
                    <a:lnTo>
                      <a:pt x="278" y="822"/>
                    </a:lnTo>
                    <a:lnTo>
                      <a:pt x="275" y="840"/>
                    </a:lnTo>
                    <a:lnTo>
                      <a:pt x="270" y="870"/>
                    </a:lnTo>
                    <a:lnTo>
                      <a:pt x="281" y="870"/>
                    </a:lnTo>
                    <a:lnTo>
                      <a:pt x="289" y="870"/>
                    </a:lnTo>
                    <a:lnTo>
                      <a:pt x="292" y="876"/>
                    </a:lnTo>
                    <a:lnTo>
                      <a:pt x="293" y="883"/>
                    </a:lnTo>
                    <a:lnTo>
                      <a:pt x="295" y="888"/>
                    </a:lnTo>
                    <a:lnTo>
                      <a:pt x="295" y="894"/>
                    </a:lnTo>
                    <a:lnTo>
                      <a:pt x="292" y="904"/>
                    </a:lnTo>
                    <a:lnTo>
                      <a:pt x="289" y="913"/>
                    </a:lnTo>
                    <a:lnTo>
                      <a:pt x="278" y="929"/>
                    </a:lnTo>
                    <a:lnTo>
                      <a:pt x="270" y="941"/>
                    </a:lnTo>
                    <a:lnTo>
                      <a:pt x="231" y="951"/>
                    </a:lnTo>
                    <a:lnTo>
                      <a:pt x="190" y="960"/>
                    </a:lnTo>
                    <a:lnTo>
                      <a:pt x="149" y="969"/>
                    </a:lnTo>
                    <a:lnTo>
                      <a:pt x="109" y="979"/>
                    </a:lnTo>
                    <a:lnTo>
                      <a:pt x="109" y="1011"/>
                    </a:lnTo>
                    <a:lnTo>
                      <a:pt x="109" y="1042"/>
                    </a:lnTo>
                    <a:lnTo>
                      <a:pt x="109" y="1074"/>
                    </a:lnTo>
                    <a:lnTo>
                      <a:pt x="109" y="1106"/>
                    </a:lnTo>
                    <a:lnTo>
                      <a:pt x="91" y="1115"/>
                    </a:lnTo>
                    <a:lnTo>
                      <a:pt x="75" y="1124"/>
                    </a:lnTo>
                    <a:lnTo>
                      <a:pt x="60" y="1133"/>
                    </a:lnTo>
                    <a:lnTo>
                      <a:pt x="46" y="1144"/>
                    </a:lnTo>
                    <a:lnTo>
                      <a:pt x="32" y="1155"/>
                    </a:lnTo>
                    <a:lnTo>
                      <a:pt x="20" y="1167"/>
                    </a:lnTo>
                    <a:lnTo>
                      <a:pt x="10" y="1181"/>
                    </a:lnTo>
                    <a:lnTo>
                      <a:pt x="0" y="1197"/>
                    </a:lnTo>
                    <a:lnTo>
                      <a:pt x="13" y="1197"/>
                    </a:lnTo>
                    <a:lnTo>
                      <a:pt x="26" y="1197"/>
                    </a:lnTo>
                    <a:lnTo>
                      <a:pt x="39" y="1197"/>
                    </a:lnTo>
                    <a:lnTo>
                      <a:pt x="53" y="1197"/>
                    </a:lnTo>
                    <a:lnTo>
                      <a:pt x="52" y="1218"/>
                    </a:lnTo>
                    <a:lnTo>
                      <a:pt x="49" y="1239"/>
                    </a:lnTo>
                    <a:lnTo>
                      <a:pt x="47" y="1260"/>
                    </a:lnTo>
                    <a:lnTo>
                      <a:pt x="45" y="1282"/>
                    </a:lnTo>
                    <a:lnTo>
                      <a:pt x="43" y="1304"/>
                    </a:lnTo>
                    <a:lnTo>
                      <a:pt x="44" y="1327"/>
                    </a:lnTo>
                    <a:lnTo>
                      <a:pt x="45" y="1339"/>
                    </a:lnTo>
                    <a:lnTo>
                      <a:pt x="46" y="1352"/>
                    </a:lnTo>
                    <a:lnTo>
                      <a:pt x="49" y="1364"/>
                    </a:lnTo>
                    <a:lnTo>
                      <a:pt x="53" y="1377"/>
                    </a:lnTo>
                    <a:lnTo>
                      <a:pt x="62" y="1377"/>
                    </a:lnTo>
                    <a:lnTo>
                      <a:pt x="73" y="1377"/>
                    </a:lnTo>
                    <a:lnTo>
                      <a:pt x="73" y="1400"/>
                    </a:lnTo>
                    <a:lnTo>
                      <a:pt x="73" y="1424"/>
                    </a:lnTo>
                    <a:lnTo>
                      <a:pt x="73" y="1446"/>
                    </a:lnTo>
                    <a:lnTo>
                      <a:pt x="73" y="1469"/>
                    </a:lnTo>
                    <a:lnTo>
                      <a:pt x="85" y="1478"/>
                    </a:lnTo>
                    <a:lnTo>
                      <a:pt x="99" y="1486"/>
                    </a:lnTo>
                    <a:lnTo>
                      <a:pt x="113" y="1496"/>
                    </a:lnTo>
                    <a:lnTo>
                      <a:pt x="126" y="1504"/>
                    </a:lnTo>
                    <a:lnTo>
                      <a:pt x="131" y="1546"/>
                    </a:lnTo>
                    <a:lnTo>
                      <a:pt x="135" y="1586"/>
                    </a:lnTo>
                    <a:lnTo>
                      <a:pt x="140" y="1628"/>
                    </a:lnTo>
                    <a:lnTo>
                      <a:pt x="145" y="1669"/>
                    </a:lnTo>
                    <a:lnTo>
                      <a:pt x="153" y="1673"/>
                    </a:lnTo>
                    <a:lnTo>
                      <a:pt x="162" y="1677"/>
                    </a:lnTo>
                    <a:lnTo>
                      <a:pt x="170" y="1682"/>
                    </a:lnTo>
                    <a:lnTo>
                      <a:pt x="180" y="1687"/>
                    </a:lnTo>
                    <a:lnTo>
                      <a:pt x="185" y="1709"/>
                    </a:lnTo>
                    <a:lnTo>
                      <a:pt x="190" y="1733"/>
                    </a:lnTo>
                    <a:lnTo>
                      <a:pt x="195" y="1755"/>
                    </a:lnTo>
                    <a:lnTo>
                      <a:pt x="199" y="1778"/>
                    </a:lnTo>
                    <a:lnTo>
                      <a:pt x="218" y="1783"/>
                    </a:lnTo>
                    <a:lnTo>
                      <a:pt x="235" y="1787"/>
                    </a:lnTo>
                    <a:lnTo>
                      <a:pt x="253" y="1791"/>
                    </a:lnTo>
                    <a:lnTo>
                      <a:pt x="270" y="1795"/>
                    </a:lnTo>
                    <a:lnTo>
                      <a:pt x="276" y="1822"/>
                    </a:lnTo>
                    <a:lnTo>
                      <a:pt x="281" y="1850"/>
                    </a:lnTo>
                    <a:lnTo>
                      <a:pt x="284" y="1878"/>
                    </a:lnTo>
                    <a:lnTo>
                      <a:pt x="289" y="1905"/>
                    </a:lnTo>
                    <a:lnTo>
                      <a:pt x="298" y="1905"/>
                    </a:lnTo>
                    <a:lnTo>
                      <a:pt x="306" y="1905"/>
                    </a:lnTo>
                    <a:lnTo>
                      <a:pt x="306" y="1895"/>
                    </a:lnTo>
                    <a:lnTo>
                      <a:pt x="306" y="1885"/>
                    </a:lnTo>
                    <a:lnTo>
                      <a:pt x="314" y="1883"/>
                    </a:lnTo>
                    <a:lnTo>
                      <a:pt x="321" y="1880"/>
                    </a:lnTo>
                    <a:lnTo>
                      <a:pt x="329" y="1879"/>
                    </a:lnTo>
                    <a:lnTo>
                      <a:pt x="337" y="1879"/>
                    </a:lnTo>
                    <a:lnTo>
                      <a:pt x="354" y="1881"/>
                    </a:lnTo>
                    <a:lnTo>
                      <a:pt x="370" y="1885"/>
                    </a:lnTo>
                    <a:lnTo>
                      <a:pt x="385" y="1890"/>
                    </a:lnTo>
                    <a:lnTo>
                      <a:pt x="398" y="1895"/>
                    </a:lnTo>
                    <a:lnTo>
                      <a:pt x="409" y="1901"/>
                    </a:lnTo>
                    <a:lnTo>
                      <a:pt x="418" y="1905"/>
                    </a:lnTo>
                    <a:lnTo>
                      <a:pt x="418" y="1913"/>
                    </a:lnTo>
                    <a:lnTo>
                      <a:pt x="418" y="1922"/>
                    </a:lnTo>
                    <a:lnTo>
                      <a:pt x="454" y="1917"/>
                    </a:lnTo>
                    <a:lnTo>
                      <a:pt x="488" y="1913"/>
                    </a:lnTo>
                    <a:lnTo>
                      <a:pt x="524" y="1909"/>
                    </a:lnTo>
                    <a:lnTo>
                      <a:pt x="562" y="1905"/>
                    </a:lnTo>
                    <a:lnTo>
                      <a:pt x="562" y="1928"/>
                    </a:lnTo>
                    <a:lnTo>
                      <a:pt x="560" y="1948"/>
                    </a:lnTo>
                    <a:lnTo>
                      <a:pt x="558" y="1966"/>
                    </a:lnTo>
                    <a:lnTo>
                      <a:pt x="556" y="1984"/>
                    </a:lnTo>
                    <a:lnTo>
                      <a:pt x="550" y="2016"/>
                    </a:lnTo>
                    <a:lnTo>
                      <a:pt x="544" y="2050"/>
                    </a:lnTo>
                    <a:lnTo>
                      <a:pt x="579" y="2044"/>
                    </a:lnTo>
                    <a:lnTo>
                      <a:pt x="615" y="2039"/>
                    </a:lnTo>
                    <a:lnTo>
                      <a:pt x="652" y="2035"/>
                    </a:lnTo>
                    <a:lnTo>
                      <a:pt x="688" y="2030"/>
                    </a:lnTo>
                    <a:lnTo>
                      <a:pt x="688" y="2039"/>
                    </a:lnTo>
                    <a:lnTo>
                      <a:pt x="688" y="2050"/>
                    </a:lnTo>
                    <a:lnTo>
                      <a:pt x="715" y="2050"/>
                    </a:lnTo>
                    <a:lnTo>
                      <a:pt x="743" y="2050"/>
                    </a:lnTo>
                    <a:lnTo>
                      <a:pt x="771" y="2050"/>
                    </a:lnTo>
                    <a:lnTo>
                      <a:pt x="797" y="2050"/>
                    </a:lnTo>
                    <a:lnTo>
                      <a:pt x="797" y="2039"/>
                    </a:lnTo>
                    <a:lnTo>
                      <a:pt x="797" y="2030"/>
                    </a:lnTo>
                    <a:lnTo>
                      <a:pt x="808" y="2026"/>
                    </a:lnTo>
                    <a:lnTo>
                      <a:pt x="817" y="2022"/>
                    </a:lnTo>
                    <a:lnTo>
                      <a:pt x="826" y="2019"/>
                    </a:lnTo>
                    <a:lnTo>
                      <a:pt x="836" y="2017"/>
                    </a:lnTo>
                    <a:lnTo>
                      <a:pt x="859" y="2015"/>
                    </a:lnTo>
                    <a:lnTo>
                      <a:pt x="889" y="2013"/>
                    </a:lnTo>
                    <a:lnTo>
                      <a:pt x="893" y="1991"/>
                    </a:lnTo>
                    <a:lnTo>
                      <a:pt x="897" y="1967"/>
                    </a:lnTo>
                    <a:lnTo>
                      <a:pt x="902" y="1945"/>
                    </a:lnTo>
                    <a:lnTo>
                      <a:pt x="906" y="1922"/>
                    </a:lnTo>
                    <a:lnTo>
                      <a:pt x="933" y="1922"/>
                    </a:lnTo>
                    <a:lnTo>
                      <a:pt x="960" y="1922"/>
                    </a:lnTo>
                    <a:lnTo>
                      <a:pt x="988" y="1922"/>
                    </a:lnTo>
                    <a:lnTo>
                      <a:pt x="1016" y="1922"/>
                    </a:lnTo>
                    <a:lnTo>
                      <a:pt x="1016" y="1913"/>
                    </a:lnTo>
                    <a:lnTo>
                      <a:pt x="1016" y="1905"/>
                    </a:lnTo>
                    <a:lnTo>
                      <a:pt x="1005" y="1905"/>
                    </a:lnTo>
                    <a:lnTo>
                      <a:pt x="996" y="1905"/>
                    </a:lnTo>
                    <a:lnTo>
                      <a:pt x="996" y="1872"/>
                    </a:lnTo>
                    <a:lnTo>
                      <a:pt x="996" y="1841"/>
                    </a:lnTo>
                    <a:lnTo>
                      <a:pt x="996" y="1809"/>
                    </a:lnTo>
                    <a:lnTo>
                      <a:pt x="996" y="1778"/>
                    </a:lnTo>
                    <a:lnTo>
                      <a:pt x="1020" y="1778"/>
                    </a:lnTo>
                    <a:lnTo>
                      <a:pt x="1048" y="1780"/>
                    </a:lnTo>
                    <a:lnTo>
                      <a:pt x="1076" y="1783"/>
                    </a:lnTo>
                    <a:lnTo>
                      <a:pt x="1105" y="1786"/>
                    </a:lnTo>
                    <a:lnTo>
                      <a:pt x="1133" y="1791"/>
                    </a:lnTo>
                    <a:lnTo>
                      <a:pt x="1158" y="1797"/>
                    </a:lnTo>
                    <a:lnTo>
                      <a:pt x="1169" y="1800"/>
                    </a:lnTo>
                    <a:lnTo>
                      <a:pt x="1179" y="1805"/>
                    </a:lnTo>
                    <a:lnTo>
                      <a:pt x="1189" y="1808"/>
                    </a:lnTo>
                    <a:lnTo>
                      <a:pt x="1196" y="1813"/>
                    </a:lnTo>
                    <a:lnTo>
                      <a:pt x="1200" y="1827"/>
                    </a:lnTo>
                    <a:lnTo>
                      <a:pt x="1205" y="1841"/>
                    </a:lnTo>
                    <a:lnTo>
                      <a:pt x="1210" y="1855"/>
                    </a:lnTo>
                    <a:lnTo>
                      <a:pt x="1213" y="1869"/>
                    </a:lnTo>
                    <a:lnTo>
                      <a:pt x="1228" y="1864"/>
                    </a:lnTo>
                    <a:lnTo>
                      <a:pt x="1241" y="1859"/>
                    </a:lnTo>
                    <a:lnTo>
                      <a:pt x="1255" y="1855"/>
                    </a:lnTo>
                    <a:lnTo>
                      <a:pt x="1266" y="1849"/>
                    </a:lnTo>
                    <a:lnTo>
                      <a:pt x="1266" y="1822"/>
                    </a:lnTo>
                    <a:lnTo>
                      <a:pt x="1266" y="1795"/>
                    </a:lnTo>
                    <a:lnTo>
                      <a:pt x="1266" y="1769"/>
                    </a:lnTo>
                    <a:lnTo>
                      <a:pt x="1266" y="1741"/>
                    </a:lnTo>
                    <a:lnTo>
                      <a:pt x="1308" y="1732"/>
                    </a:lnTo>
                    <a:lnTo>
                      <a:pt x="1350" y="1723"/>
                    </a:lnTo>
                    <a:lnTo>
                      <a:pt x="1391" y="1714"/>
                    </a:lnTo>
                    <a:lnTo>
                      <a:pt x="1431" y="1705"/>
                    </a:lnTo>
                    <a:lnTo>
                      <a:pt x="1431" y="1686"/>
                    </a:lnTo>
                    <a:lnTo>
                      <a:pt x="1431" y="1668"/>
                    </a:lnTo>
                    <a:lnTo>
                      <a:pt x="1431" y="1650"/>
                    </a:lnTo>
                    <a:lnTo>
                      <a:pt x="1431" y="1632"/>
                    </a:lnTo>
                    <a:lnTo>
                      <a:pt x="1442" y="1623"/>
                    </a:lnTo>
                    <a:lnTo>
                      <a:pt x="1450" y="1616"/>
                    </a:lnTo>
                    <a:lnTo>
                      <a:pt x="1457" y="1610"/>
                    </a:lnTo>
                    <a:lnTo>
                      <a:pt x="1462" y="1604"/>
                    </a:lnTo>
                    <a:lnTo>
                      <a:pt x="1470" y="1592"/>
                    </a:lnTo>
                    <a:lnTo>
                      <a:pt x="1477" y="1582"/>
                    </a:lnTo>
                    <a:lnTo>
                      <a:pt x="1481" y="1578"/>
                    </a:lnTo>
                    <a:lnTo>
                      <a:pt x="1486" y="1574"/>
                    </a:lnTo>
                    <a:lnTo>
                      <a:pt x="1493" y="1571"/>
                    </a:lnTo>
                    <a:lnTo>
                      <a:pt x="1501" y="1568"/>
                    </a:lnTo>
                    <a:lnTo>
                      <a:pt x="1510" y="1565"/>
                    </a:lnTo>
                    <a:lnTo>
                      <a:pt x="1523" y="1563"/>
                    </a:lnTo>
                    <a:lnTo>
                      <a:pt x="1539" y="1562"/>
                    </a:lnTo>
                    <a:lnTo>
                      <a:pt x="1558" y="1561"/>
                    </a:lnTo>
                    <a:lnTo>
                      <a:pt x="1567" y="1569"/>
                    </a:lnTo>
                    <a:lnTo>
                      <a:pt x="1571" y="1572"/>
                    </a:lnTo>
                    <a:lnTo>
                      <a:pt x="1577" y="1574"/>
                    </a:lnTo>
                    <a:lnTo>
                      <a:pt x="1594" y="1578"/>
                    </a:lnTo>
                    <a:lnTo>
                      <a:pt x="1594" y="1591"/>
                    </a:lnTo>
                    <a:lnTo>
                      <a:pt x="1594" y="1605"/>
                    </a:lnTo>
                    <a:lnTo>
                      <a:pt x="1594" y="1618"/>
                    </a:lnTo>
                    <a:lnTo>
                      <a:pt x="1594" y="1632"/>
                    </a:lnTo>
                    <a:lnTo>
                      <a:pt x="1603" y="1632"/>
                    </a:lnTo>
                    <a:lnTo>
                      <a:pt x="1613" y="1632"/>
                    </a:lnTo>
                    <a:lnTo>
                      <a:pt x="1622" y="1632"/>
                    </a:lnTo>
                    <a:lnTo>
                      <a:pt x="1631" y="1632"/>
                    </a:lnTo>
                    <a:lnTo>
                      <a:pt x="1631" y="1641"/>
                    </a:lnTo>
                    <a:lnTo>
                      <a:pt x="1631" y="1650"/>
                    </a:lnTo>
                    <a:lnTo>
                      <a:pt x="1631" y="1659"/>
                    </a:lnTo>
                    <a:lnTo>
                      <a:pt x="1631" y="1669"/>
                    </a:lnTo>
                    <a:lnTo>
                      <a:pt x="1640" y="1669"/>
                    </a:lnTo>
                    <a:lnTo>
                      <a:pt x="1649" y="1669"/>
                    </a:lnTo>
                    <a:lnTo>
                      <a:pt x="1649" y="1659"/>
                    </a:lnTo>
                    <a:lnTo>
                      <a:pt x="1649" y="1650"/>
                    </a:lnTo>
                    <a:lnTo>
                      <a:pt x="1649" y="1641"/>
                    </a:lnTo>
                    <a:lnTo>
                      <a:pt x="1649" y="1632"/>
                    </a:lnTo>
                    <a:lnTo>
                      <a:pt x="1662" y="1632"/>
                    </a:lnTo>
                    <a:lnTo>
                      <a:pt x="1676" y="1632"/>
                    </a:lnTo>
                    <a:lnTo>
                      <a:pt x="1689" y="1632"/>
                    </a:lnTo>
                    <a:lnTo>
                      <a:pt x="1702" y="1632"/>
                    </a:lnTo>
                    <a:lnTo>
                      <a:pt x="1708" y="1641"/>
                    </a:lnTo>
                    <a:lnTo>
                      <a:pt x="1712" y="1650"/>
                    </a:lnTo>
                    <a:lnTo>
                      <a:pt x="1717" y="1659"/>
                    </a:lnTo>
                    <a:lnTo>
                      <a:pt x="1722" y="1669"/>
                    </a:lnTo>
                    <a:lnTo>
                      <a:pt x="1731" y="1666"/>
                    </a:lnTo>
                    <a:lnTo>
                      <a:pt x="1747" y="1661"/>
                    </a:lnTo>
                    <a:lnTo>
                      <a:pt x="1758" y="1657"/>
                    </a:lnTo>
                    <a:lnTo>
                      <a:pt x="1769" y="1654"/>
                    </a:lnTo>
                    <a:lnTo>
                      <a:pt x="1781" y="1651"/>
                    </a:lnTo>
                    <a:lnTo>
                      <a:pt x="1793" y="1651"/>
                    </a:lnTo>
                    <a:lnTo>
                      <a:pt x="1795" y="1679"/>
                    </a:lnTo>
                    <a:lnTo>
                      <a:pt x="1798" y="1698"/>
                    </a:lnTo>
                    <a:lnTo>
                      <a:pt x="1803" y="1712"/>
                    </a:lnTo>
                    <a:lnTo>
                      <a:pt x="1808" y="1722"/>
                    </a:lnTo>
                    <a:lnTo>
                      <a:pt x="1812" y="1732"/>
                    </a:lnTo>
                    <a:lnTo>
                      <a:pt x="1818" y="1743"/>
                    </a:lnTo>
                    <a:lnTo>
                      <a:pt x="1824" y="1757"/>
                    </a:lnTo>
                    <a:lnTo>
                      <a:pt x="1830" y="1778"/>
                    </a:lnTo>
                    <a:lnTo>
                      <a:pt x="1839" y="1778"/>
                    </a:lnTo>
                    <a:lnTo>
                      <a:pt x="1848" y="1778"/>
                    </a:lnTo>
                    <a:lnTo>
                      <a:pt x="1858" y="1778"/>
                    </a:lnTo>
                    <a:lnTo>
                      <a:pt x="1867" y="1778"/>
                    </a:lnTo>
                    <a:lnTo>
                      <a:pt x="1867" y="1787"/>
                    </a:lnTo>
                    <a:lnTo>
                      <a:pt x="1867" y="1795"/>
                    </a:lnTo>
                    <a:lnTo>
                      <a:pt x="1867" y="1804"/>
                    </a:lnTo>
                    <a:lnTo>
                      <a:pt x="1867" y="1813"/>
                    </a:lnTo>
                    <a:lnTo>
                      <a:pt x="1894" y="1829"/>
                    </a:lnTo>
                    <a:lnTo>
                      <a:pt x="1942" y="1861"/>
                    </a:lnTo>
                    <a:lnTo>
                      <a:pt x="1990" y="1892"/>
                    </a:lnTo>
                    <a:lnTo>
                      <a:pt x="2011" y="1905"/>
                    </a:lnTo>
                    <a:lnTo>
                      <a:pt x="2013" y="1910"/>
                    </a:lnTo>
                    <a:lnTo>
                      <a:pt x="2015" y="1917"/>
                    </a:lnTo>
                    <a:lnTo>
                      <a:pt x="2017" y="1923"/>
                    </a:lnTo>
                    <a:lnTo>
                      <a:pt x="2017" y="1930"/>
                    </a:lnTo>
                    <a:lnTo>
                      <a:pt x="2015" y="1943"/>
                    </a:lnTo>
                    <a:lnTo>
                      <a:pt x="2011" y="1957"/>
                    </a:lnTo>
                    <a:lnTo>
                      <a:pt x="2002" y="1980"/>
                    </a:lnTo>
                    <a:lnTo>
                      <a:pt x="1993" y="1996"/>
                    </a:lnTo>
                    <a:lnTo>
                      <a:pt x="2003" y="1996"/>
                    </a:lnTo>
                    <a:lnTo>
                      <a:pt x="2011" y="1996"/>
                    </a:lnTo>
                    <a:lnTo>
                      <a:pt x="2011" y="2005"/>
                    </a:lnTo>
                    <a:lnTo>
                      <a:pt x="2011" y="2013"/>
                    </a:lnTo>
                    <a:lnTo>
                      <a:pt x="2034" y="2017"/>
                    </a:lnTo>
                    <a:lnTo>
                      <a:pt x="2057" y="2022"/>
                    </a:lnTo>
                    <a:lnTo>
                      <a:pt x="2079" y="2026"/>
                    </a:lnTo>
                    <a:lnTo>
                      <a:pt x="2103" y="2030"/>
                    </a:lnTo>
                    <a:lnTo>
                      <a:pt x="2103" y="2039"/>
                    </a:lnTo>
                    <a:lnTo>
                      <a:pt x="2103" y="2049"/>
                    </a:lnTo>
                    <a:lnTo>
                      <a:pt x="2103" y="2058"/>
                    </a:lnTo>
                    <a:lnTo>
                      <a:pt x="2103" y="2067"/>
                    </a:lnTo>
                    <a:lnTo>
                      <a:pt x="2121" y="2073"/>
                    </a:lnTo>
                    <a:lnTo>
                      <a:pt x="2137" y="2080"/>
                    </a:lnTo>
                    <a:lnTo>
                      <a:pt x="2150" y="2088"/>
                    </a:lnTo>
                    <a:lnTo>
                      <a:pt x="2163" y="2098"/>
                    </a:lnTo>
                    <a:lnTo>
                      <a:pt x="2185" y="2118"/>
                    </a:lnTo>
                    <a:lnTo>
                      <a:pt x="2211" y="2141"/>
                    </a:lnTo>
                    <a:lnTo>
                      <a:pt x="2211" y="2149"/>
                    </a:lnTo>
                    <a:lnTo>
                      <a:pt x="2211" y="2158"/>
                    </a:lnTo>
                    <a:lnTo>
                      <a:pt x="2225" y="2158"/>
                    </a:lnTo>
                    <a:lnTo>
                      <a:pt x="2237" y="2158"/>
                    </a:lnTo>
                    <a:lnTo>
                      <a:pt x="2251" y="2158"/>
                    </a:lnTo>
                    <a:lnTo>
                      <a:pt x="2264" y="2158"/>
                    </a:lnTo>
                    <a:lnTo>
                      <a:pt x="2264" y="2166"/>
                    </a:lnTo>
                    <a:lnTo>
                      <a:pt x="2264" y="2177"/>
                    </a:lnTo>
                    <a:lnTo>
                      <a:pt x="2278" y="2186"/>
                    </a:lnTo>
                    <a:lnTo>
                      <a:pt x="2292" y="2195"/>
                    </a:lnTo>
                    <a:lnTo>
                      <a:pt x="2306" y="2203"/>
                    </a:lnTo>
                    <a:lnTo>
                      <a:pt x="2321" y="2213"/>
                    </a:lnTo>
                    <a:lnTo>
                      <a:pt x="2322" y="2188"/>
                    </a:lnTo>
                    <a:lnTo>
                      <a:pt x="2323" y="2168"/>
                    </a:lnTo>
                    <a:lnTo>
                      <a:pt x="2324" y="2160"/>
                    </a:lnTo>
                    <a:lnTo>
                      <a:pt x="2328" y="2153"/>
                    </a:lnTo>
                    <a:lnTo>
                      <a:pt x="2331" y="2146"/>
                    </a:lnTo>
                    <a:lnTo>
                      <a:pt x="2338" y="2141"/>
                    </a:lnTo>
                    <a:lnTo>
                      <a:pt x="2348" y="2141"/>
                    </a:lnTo>
                    <a:lnTo>
                      <a:pt x="2356" y="2141"/>
                    </a:lnTo>
                    <a:lnTo>
                      <a:pt x="2365" y="2141"/>
                    </a:lnTo>
                    <a:lnTo>
                      <a:pt x="2374" y="2141"/>
                    </a:lnTo>
                    <a:lnTo>
                      <a:pt x="2378" y="2131"/>
                    </a:lnTo>
                    <a:lnTo>
                      <a:pt x="2382" y="2122"/>
                    </a:lnTo>
                    <a:lnTo>
                      <a:pt x="2387" y="2113"/>
                    </a:lnTo>
                    <a:lnTo>
                      <a:pt x="2392" y="2103"/>
                    </a:lnTo>
                    <a:lnTo>
                      <a:pt x="2424" y="2103"/>
                    </a:lnTo>
                    <a:lnTo>
                      <a:pt x="2456" y="2103"/>
                    </a:lnTo>
                    <a:lnTo>
                      <a:pt x="2487" y="2103"/>
                    </a:lnTo>
                    <a:lnTo>
                      <a:pt x="2518" y="2103"/>
                    </a:lnTo>
                    <a:lnTo>
                      <a:pt x="2528" y="2118"/>
                    </a:lnTo>
                    <a:lnTo>
                      <a:pt x="2537" y="2130"/>
                    </a:lnTo>
                    <a:lnTo>
                      <a:pt x="2544" y="2138"/>
                    </a:lnTo>
                    <a:lnTo>
                      <a:pt x="2551" y="2144"/>
                    </a:lnTo>
                    <a:lnTo>
                      <a:pt x="2557" y="2149"/>
                    </a:lnTo>
                    <a:lnTo>
                      <a:pt x="2562" y="2151"/>
                    </a:lnTo>
                    <a:lnTo>
                      <a:pt x="2567" y="2151"/>
                    </a:lnTo>
                    <a:lnTo>
                      <a:pt x="2572" y="2151"/>
                    </a:lnTo>
                    <a:lnTo>
                      <a:pt x="2582" y="2149"/>
                    </a:lnTo>
                    <a:lnTo>
                      <a:pt x="2594" y="2148"/>
                    </a:lnTo>
                    <a:lnTo>
                      <a:pt x="2601" y="2148"/>
                    </a:lnTo>
                    <a:lnTo>
                      <a:pt x="2609" y="2149"/>
                    </a:lnTo>
                    <a:lnTo>
                      <a:pt x="2618" y="2152"/>
                    </a:lnTo>
                    <a:lnTo>
                      <a:pt x="2627" y="2158"/>
                    </a:lnTo>
                    <a:lnTo>
                      <a:pt x="2627" y="2166"/>
                    </a:lnTo>
                    <a:lnTo>
                      <a:pt x="2627" y="2177"/>
                    </a:lnTo>
                    <a:lnTo>
                      <a:pt x="2638" y="2186"/>
                    </a:lnTo>
                    <a:lnTo>
                      <a:pt x="2640" y="2189"/>
                    </a:lnTo>
                    <a:lnTo>
                      <a:pt x="2641" y="2194"/>
                    </a:lnTo>
                    <a:lnTo>
                      <a:pt x="2645" y="2213"/>
                    </a:lnTo>
                    <a:lnTo>
                      <a:pt x="2654" y="2213"/>
                    </a:lnTo>
                    <a:lnTo>
                      <a:pt x="2663" y="2213"/>
                    </a:lnTo>
                    <a:lnTo>
                      <a:pt x="2673" y="2213"/>
                    </a:lnTo>
                    <a:lnTo>
                      <a:pt x="2682" y="2213"/>
                    </a:lnTo>
                    <a:lnTo>
                      <a:pt x="2682" y="2222"/>
                    </a:lnTo>
                    <a:lnTo>
                      <a:pt x="2682" y="2230"/>
                    </a:lnTo>
                    <a:lnTo>
                      <a:pt x="2690" y="2230"/>
                    </a:lnTo>
                    <a:lnTo>
                      <a:pt x="2699" y="2230"/>
                    </a:lnTo>
                    <a:lnTo>
                      <a:pt x="2699" y="2222"/>
                    </a:lnTo>
                    <a:lnTo>
                      <a:pt x="2699" y="2213"/>
                    </a:lnTo>
                    <a:lnTo>
                      <a:pt x="2718" y="2213"/>
                    </a:lnTo>
                    <a:lnTo>
                      <a:pt x="2735" y="2213"/>
                    </a:lnTo>
                    <a:lnTo>
                      <a:pt x="2754" y="2213"/>
                    </a:lnTo>
                    <a:lnTo>
                      <a:pt x="2773" y="2213"/>
                    </a:lnTo>
                    <a:lnTo>
                      <a:pt x="2777" y="2239"/>
                    </a:lnTo>
                    <a:lnTo>
                      <a:pt x="2781" y="2266"/>
                    </a:lnTo>
                    <a:lnTo>
                      <a:pt x="2785" y="2294"/>
                    </a:lnTo>
                    <a:lnTo>
                      <a:pt x="2790" y="2321"/>
                    </a:lnTo>
                    <a:lnTo>
                      <a:pt x="2813" y="2317"/>
                    </a:lnTo>
                    <a:lnTo>
                      <a:pt x="2835" y="2313"/>
                    </a:lnTo>
                    <a:lnTo>
                      <a:pt x="2859" y="2308"/>
                    </a:lnTo>
                    <a:lnTo>
                      <a:pt x="2881" y="2303"/>
                    </a:lnTo>
                    <a:lnTo>
                      <a:pt x="2876" y="2257"/>
                    </a:lnTo>
                    <a:lnTo>
                      <a:pt x="2874" y="2228"/>
                    </a:lnTo>
                    <a:lnTo>
                      <a:pt x="2874" y="2215"/>
                    </a:lnTo>
                    <a:lnTo>
                      <a:pt x="2874" y="2200"/>
                    </a:lnTo>
                    <a:lnTo>
                      <a:pt x="2876" y="2181"/>
                    </a:lnTo>
                    <a:lnTo>
                      <a:pt x="2881" y="2158"/>
                    </a:lnTo>
                    <a:lnTo>
                      <a:pt x="2899" y="2158"/>
                    </a:lnTo>
                    <a:lnTo>
                      <a:pt x="2917" y="2158"/>
                    </a:lnTo>
                    <a:lnTo>
                      <a:pt x="2935" y="2158"/>
                    </a:lnTo>
                    <a:lnTo>
                      <a:pt x="2954" y="2158"/>
                    </a:lnTo>
                    <a:lnTo>
                      <a:pt x="2954" y="2149"/>
                    </a:lnTo>
                    <a:lnTo>
                      <a:pt x="2954" y="2139"/>
                    </a:lnTo>
                    <a:lnTo>
                      <a:pt x="2954" y="2131"/>
                    </a:lnTo>
                    <a:lnTo>
                      <a:pt x="2954" y="2123"/>
                    </a:lnTo>
                    <a:lnTo>
                      <a:pt x="2963" y="2123"/>
                    </a:lnTo>
                    <a:lnTo>
                      <a:pt x="2971" y="2123"/>
                    </a:lnTo>
                    <a:lnTo>
                      <a:pt x="2980" y="2123"/>
                    </a:lnTo>
                    <a:lnTo>
                      <a:pt x="2990" y="2123"/>
                    </a:lnTo>
                    <a:lnTo>
                      <a:pt x="2990" y="2108"/>
                    </a:lnTo>
                    <a:lnTo>
                      <a:pt x="2990" y="2094"/>
                    </a:lnTo>
                    <a:lnTo>
                      <a:pt x="2990" y="2080"/>
                    </a:lnTo>
                    <a:lnTo>
                      <a:pt x="2990" y="2067"/>
                    </a:lnTo>
                    <a:lnTo>
                      <a:pt x="3012" y="2072"/>
                    </a:lnTo>
                    <a:lnTo>
                      <a:pt x="3035" y="2077"/>
                    </a:lnTo>
                    <a:lnTo>
                      <a:pt x="3058" y="2081"/>
                    </a:lnTo>
                    <a:lnTo>
                      <a:pt x="3080" y="2086"/>
                    </a:lnTo>
                    <a:lnTo>
                      <a:pt x="3091" y="2116"/>
                    </a:lnTo>
                    <a:lnTo>
                      <a:pt x="3099" y="2142"/>
                    </a:lnTo>
                    <a:lnTo>
                      <a:pt x="3102" y="2153"/>
                    </a:lnTo>
                    <a:lnTo>
                      <a:pt x="3107" y="2164"/>
                    </a:lnTo>
                    <a:lnTo>
                      <a:pt x="3112" y="2173"/>
                    </a:lnTo>
                    <a:lnTo>
                      <a:pt x="3118" y="2181"/>
                    </a:lnTo>
                    <a:lnTo>
                      <a:pt x="3124" y="2189"/>
                    </a:lnTo>
                    <a:lnTo>
                      <a:pt x="3133" y="2195"/>
                    </a:lnTo>
                    <a:lnTo>
                      <a:pt x="3142" y="2201"/>
                    </a:lnTo>
                    <a:lnTo>
                      <a:pt x="3154" y="2204"/>
                    </a:lnTo>
                    <a:lnTo>
                      <a:pt x="3167" y="2208"/>
                    </a:lnTo>
                    <a:lnTo>
                      <a:pt x="3184" y="2210"/>
                    </a:lnTo>
                    <a:lnTo>
                      <a:pt x="3203" y="2211"/>
                    </a:lnTo>
                    <a:lnTo>
                      <a:pt x="3224" y="2213"/>
                    </a:lnTo>
                    <a:lnTo>
                      <a:pt x="3224" y="2203"/>
                    </a:lnTo>
                    <a:lnTo>
                      <a:pt x="3224" y="2194"/>
                    </a:lnTo>
                    <a:lnTo>
                      <a:pt x="3231" y="2191"/>
                    </a:lnTo>
                    <a:lnTo>
                      <a:pt x="3238" y="2189"/>
                    </a:lnTo>
                    <a:lnTo>
                      <a:pt x="3245" y="2188"/>
                    </a:lnTo>
                    <a:lnTo>
                      <a:pt x="3252" y="2188"/>
                    </a:lnTo>
                    <a:lnTo>
                      <a:pt x="3265" y="2189"/>
                    </a:lnTo>
                    <a:lnTo>
                      <a:pt x="3278" y="2193"/>
                    </a:lnTo>
                    <a:lnTo>
                      <a:pt x="3291" y="2199"/>
                    </a:lnTo>
                    <a:lnTo>
                      <a:pt x="3301" y="2203"/>
                    </a:lnTo>
                    <a:lnTo>
                      <a:pt x="3309" y="2208"/>
                    </a:lnTo>
                    <a:lnTo>
                      <a:pt x="3316" y="2213"/>
                    </a:lnTo>
                    <a:lnTo>
                      <a:pt x="3316" y="2222"/>
                    </a:lnTo>
                    <a:lnTo>
                      <a:pt x="3316" y="2230"/>
                    </a:lnTo>
                    <a:lnTo>
                      <a:pt x="3339" y="2230"/>
                    </a:lnTo>
                    <a:lnTo>
                      <a:pt x="3361" y="2230"/>
                    </a:lnTo>
                    <a:lnTo>
                      <a:pt x="3385" y="2230"/>
                    </a:lnTo>
                    <a:lnTo>
                      <a:pt x="3408" y="2230"/>
                    </a:lnTo>
                    <a:lnTo>
                      <a:pt x="3408" y="2222"/>
                    </a:lnTo>
                    <a:lnTo>
                      <a:pt x="3408" y="2213"/>
                    </a:lnTo>
                    <a:lnTo>
                      <a:pt x="3395" y="2204"/>
                    </a:lnTo>
                    <a:lnTo>
                      <a:pt x="3386" y="2196"/>
                    </a:lnTo>
                    <a:lnTo>
                      <a:pt x="3378" y="2187"/>
                    </a:lnTo>
                    <a:lnTo>
                      <a:pt x="3371" y="2178"/>
                    </a:lnTo>
                    <a:lnTo>
                      <a:pt x="3365" y="2166"/>
                    </a:lnTo>
                    <a:lnTo>
                      <a:pt x="3360" y="2155"/>
                    </a:lnTo>
                    <a:lnTo>
                      <a:pt x="3356" y="2139"/>
                    </a:lnTo>
                    <a:lnTo>
                      <a:pt x="3352" y="2123"/>
                    </a:lnTo>
                    <a:lnTo>
                      <a:pt x="3343" y="2123"/>
                    </a:lnTo>
                    <a:lnTo>
                      <a:pt x="3333" y="2123"/>
                    </a:lnTo>
                    <a:lnTo>
                      <a:pt x="3325" y="2123"/>
                    </a:lnTo>
                    <a:lnTo>
                      <a:pt x="3316" y="2123"/>
                    </a:lnTo>
                    <a:lnTo>
                      <a:pt x="3316" y="2100"/>
                    </a:lnTo>
                    <a:lnTo>
                      <a:pt x="3316" y="2077"/>
                    </a:lnTo>
                    <a:lnTo>
                      <a:pt x="3316" y="2053"/>
                    </a:lnTo>
                    <a:lnTo>
                      <a:pt x="3316" y="2030"/>
                    </a:lnTo>
                    <a:lnTo>
                      <a:pt x="3306" y="2021"/>
                    </a:lnTo>
                    <a:lnTo>
                      <a:pt x="3287" y="2007"/>
                    </a:lnTo>
                    <a:lnTo>
                      <a:pt x="3284" y="2002"/>
                    </a:lnTo>
                    <a:lnTo>
                      <a:pt x="3280" y="1996"/>
                    </a:lnTo>
                    <a:lnTo>
                      <a:pt x="3277" y="1989"/>
                    </a:lnTo>
                    <a:lnTo>
                      <a:pt x="3275" y="1983"/>
                    </a:lnTo>
                    <a:lnTo>
                      <a:pt x="3274" y="1973"/>
                    </a:lnTo>
                    <a:lnTo>
                      <a:pt x="3275" y="1964"/>
                    </a:lnTo>
                    <a:lnTo>
                      <a:pt x="3277" y="1952"/>
                    </a:lnTo>
                    <a:lnTo>
                      <a:pt x="3281" y="1940"/>
                    </a:lnTo>
                    <a:lnTo>
                      <a:pt x="3289" y="1940"/>
                    </a:lnTo>
                    <a:lnTo>
                      <a:pt x="3299" y="1940"/>
                    </a:lnTo>
                    <a:lnTo>
                      <a:pt x="3299" y="1930"/>
                    </a:lnTo>
                    <a:lnTo>
                      <a:pt x="3299" y="1921"/>
                    </a:lnTo>
                    <a:lnTo>
                      <a:pt x="3299" y="1913"/>
                    </a:lnTo>
                    <a:lnTo>
                      <a:pt x="3299" y="1905"/>
                    </a:lnTo>
                    <a:lnTo>
                      <a:pt x="3308" y="1900"/>
                    </a:lnTo>
                    <a:lnTo>
                      <a:pt x="3316" y="1895"/>
                    </a:lnTo>
                    <a:lnTo>
                      <a:pt x="3325" y="1891"/>
                    </a:lnTo>
                    <a:lnTo>
                      <a:pt x="3335" y="1885"/>
                    </a:lnTo>
                    <a:lnTo>
                      <a:pt x="3335" y="1877"/>
                    </a:lnTo>
                    <a:lnTo>
                      <a:pt x="3335" y="1867"/>
                    </a:lnTo>
                    <a:lnTo>
                      <a:pt x="3335" y="1858"/>
                    </a:lnTo>
                    <a:lnTo>
                      <a:pt x="3335" y="1849"/>
                    </a:lnTo>
                    <a:lnTo>
                      <a:pt x="3343" y="1849"/>
                    </a:lnTo>
                    <a:lnTo>
                      <a:pt x="3352" y="1849"/>
                    </a:lnTo>
                    <a:lnTo>
                      <a:pt x="3351" y="1840"/>
                    </a:lnTo>
                    <a:lnTo>
                      <a:pt x="3345" y="1823"/>
                    </a:lnTo>
                    <a:lnTo>
                      <a:pt x="3342" y="1813"/>
                    </a:lnTo>
                    <a:lnTo>
                      <a:pt x="3338" y="1802"/>
                    </a:lnTo>
                    <a:lnTo>
                      <a:pt x="3336" y="1790"/>
                    </a:lnTo>
                    <a:lnTo>
                      <a:pt x="3335" y="1778"/>
                    </a:lnTo>
                    <a:lnTo>
                      <a:pt x="3317" y="1772"/>
                    </a:lnTo>
                    <a:lnTo>
                      <a:pt x="3304" y="1769"/>
                    </a:lnTo>
                    <a:lnTo>
                      <a:pt x="3299" y="1766"/>
                    </a:lnTo>
                    <a:lnTo>
                      <a:pt x="3295" y="1764"/>
                    </a:lnTo>
                    <a:lnTo>
                      <a:pt x="3292" y="1762"/>
                    </a:lnTo>
                    <a:lnTo>
                      <a:pt x="3289" y="1758"/>
                    </a:lnTo>
                    <a:lnTo>
                      <a:pt x="3286" y="1750"/>
                    </a:lnTo>
                    <a:lnTo>
                      <a:pt x="3284" y="1740"/>
                    </a:lnTo>
                    <a:lnTo>
                      <a:pt x="3282" y="1725"/>
                    </a:lnTo>
                    <a:lnTo>
                      <a:pt x="3281" y="1705"/>
                    </a:lnTo>
                    <a:lnTo>
                      <a:pt x="3291" y="1699"/>
                    </a:lnTo>
                    <a:lnTo>
                      <a:pt x="3299" y="1696"/>
                    </a:lnTo>
                    <a:lnTo>
                      <a:pt x="3307" y="1691"/>
                    </a:lnTo>
                    <a:lnTo>
                      <a:pt x="3316" y="1687"/>
                    </a:lnTo>
                    <a:lnTo>
                      <a:pt x="3316" y="1659"/>
                    </a:lnTo>
                    <a:lnTo>
                      <a:pt x="3316" y="1633"/>
                    </a:lnTo>
                    <a:lnTo>
                      <a:pt x="3316" y="1605"/>
                    </a:lnTo>
                    <a:lnTo>
                      <a:pt x="3316" y="1578"/>
                    </a:lnTo>
                    <a:lnTo>
                      <a:pt x="3308" y="1578"/>
                    </a:lnTo>
                    <a:lnTo>
                      <a:pt x="3299" y="1578"/>
                    </a:lnTo>
                    <a:lnTo>
                      <a:pt x="3303" y="1541"/>
                    </a:lnTo>
                    <a:lnTo>
                      <a:pt x="3308" y="1505"/>
                    </a:lnTo>
                    <a:lnTo>
                      <a:pt x="3311" y="1469"/>
                    </a:lnTo>
                    <a:lnTo>
                      <a:pt x="3316" y="1433"/>
                    </a:lnTo>
                    <a:lnTo>
                      <a:pt x="3311" y="1429"/>
                    </a:lnTo>
                    <a:lnTo>
                      <a:pt x="3302" y="1418"/>
                    </a:lnTo>
                    <a:lnTo>
                      <a:pt x="3299" y="1411"/>
                    </a:lnTo>
                    <a:lnTo>
                      <a:pt x="3296" y="1400"/>
                    </a:lnTo>
                    <a:lnTo>
                      <a:pt x="3295" y="1396"/>
                    </a:lnTo>
                    <a:lnTo>
                      <a:pt x="3295" y="1390"/>
                    </a:lnTo>
                    <a:lnTo>
                      <a:pt x="3296" y="1384"/>
                    </a:lnTo>
                    <a:lnTo>
                      <a:pt x="3299" y="1377"/>
                    </a:lnTo>
                    <a:lnTo>
                      <a:pt x="3308" y="1377"/>
                    </a:lnTo>
                    <a:lnTo>
                      <a:pt x="3316" y="1377"/>
                    </a:lnTo>
                    <a:lnTo>
                      <a:pt x="3330" y="1356"/>
                    </a:lnTo>
                    <a:lnTo>
                      <a:pt x="3339" y="1340"/>
                    </a:lnTo>
                    <a:lnTo>
                      <a:pt x="3344" y="1331"/>
                    </a:lnTo>
                    <a:lnTo>
                      <a:pt x="3346" y="1320"/>
                    </a:lnTo>
                    <a:lnTo>
                      <a:pt x="3350" y="1305"/>
                    </a:lnTo>
                    <a:lnTo>
                      <a:pt x="3352" y="1286"/>
                    </a:lnTo>
                    <a:lnTo>
                      <a:pt x="3336" y="1277"/>
                    </a:lnTo>
                    <a:lnTo>
                      <a:pt x="3323" y="1269"/>
                    </a:lnTo>
                    <a:lnTo>
                      <a:pt x="3311" y="1260"/>
                    </a:lnTo>
                    <a:lnTo>
                      <a:pt x="3302" y="1249"/>
                    </a:lnTo>
                    <a:lnTo>
                      <a:pt x="3297" y="1242"/>
                    </a:lnTo>
                    <a:lnTo>
                      <a:pt x="3294" y="1237"/>
                    </a:lnTo>
                    <a:lnTo>
                      <a:pt x="3291" y="1228"/>
                    </a:lnTo>
                    <a:lnTo>
                      <a:pt x="3288" y="1220"/>
                    </a:lnTo>
                    <a:lnTo>
                      <a:pt x="3284" y="1202"/>
                    </a:lnTo>
                    <a:lnTo>
                      <a:pt x="3281" y="1180"/>
                    </a:lnTo>
                    <a:lnTo>
                      <a:pt x="3266" y="1180"/>
                    </a:lnTo>
                    <a:lnTo>
                      <a:pt x="3252" y="1180"/>
                    </a:lnTo>
                    <a:lnTo>
                      <a:pt x="3238" y="1180"/>
                    </a:lnTo>
                    <a:lnTo>
                      <a:pt x="3224" y="1180"/>
                    </a:lnTo>
                    <a:lnTo>
                      <a:pt x="3224" y="1170"/>
                    </a:lnTo>
                    <a:lnTo>
                      <a:pt x="3224" y="1161"/>
                    </a:lnTo>
                    <a:lnTo>
                      <a:pt x="3224" y="1152"/>
                    </a:lnTo>
                    <a:lnTo>
                      <a:pt x="3224" y="1142"/>
                    </a:lnTo>
                    <a:lnTo>
                      <a:pt x="3199" y="1133"/>
                    </a:lnTo>
                    <a:lnTo>
                      <a:pt x="3172" y="1124"/>
                    </a:lnTo>
                    <a:lnTo>
                      <a:pt x="3144" y="1115"/>
                    </a:lnTo>
                    <a:lnTo>
                      <a:pt x="3116" y="1106"/>
                    </a:lnTo>
                    <a:lnTo>
                      <a:pt x="3116" y="1097"/>
                    </a:lnTo>
                    <a:lnTo>
                      <a:pt x="3116" y="1089"/>
                    </a:lnTo>
                    <a:lnTo>
                      <a:pt x="3106" y="1080"/>
                    </a:lnTo>
                    <a:lnTo>
                      <a:pt x="3097" y="1073"/>
                    </a:lnTo>
                    <a:lnTo>
                      <a:pt x="3088" y="1068"/>
                    </a:lnTo>
                    <a:lnTo>
                      <a:pt x="3080" y="1063"/>
                    </a:lnTo>
                    <a:lnTo>
                      <a:pt x="3070" y="1060"/>
                    </a:lnTo>
                    <a:lnTo>
                      <a:pt x="3059" y="1056"/>
                    </a:lnTo>
                    <a:lnTo>
                      <a:pt x="3046" y="1054"/>
                    </a:lnTo>
                    <a:lnTo>
                      <a:pt x="3027" y="1051"/>
                    </a:lnTo>
                    <a:lnTo>
                      <a:pt x="3022" y="1065"/>
                    </a:lnTo>
                    <a:lnTo>
                      <a:pt x="3018" y="1078"/>
                    </a:lnTo>
                    <a:lnTo>
                      <a:pt x="3012" y="1092"/>
                    </a:lnTo>
                    <a:lnTo>
                      <a:pt x="3007" y="1106"/>
                    </a:lnTo>
                    <a:lnTo>
                      <a:pt x="2983" y="1110"/>
                    </a:lnTo>
                    <a:lnTo>
                      <a:pt x="2964" y="1115"/>
                    </a:lnTo>
                    <a:lnTo>
                      <a:pt x="2948" y="1120"/>
                    </a:lnTo>
                    <a:lnTo>
                      <a:pt x="2933" y="1126"/>
                    </a:lnTo>
                    <a:lnTo>
                      <a:pt x="2917" y="1131"/>
                    </a:lnTo>
                    <a:lnTo>
                      <a:pt x="2898" y="1135"/>
                    </a:lnTo>
                    <a:lnTo>
                      <a:pt x="2875" y="1140"/>
                    </a:lnTo>
                    <a:lnTo>
                      <a:pt x="2846" y="1142"/>
                    </a:lnTo>
                    <a:lnTo>
                      <a:pt x="2825" y="1113"/>
                    </a:lnTo>
                    <a:lnTo>
                      <a:pt x="2809" y="1091"/>
                    </a:lnTo>
                    <a:lnTo>
                      <a:pt x="2805" y="1085"/>
                    </a:lnTo>
                    <a:lnTo>
                      <a:pt x="2802" y="1078"/>
                    </a:lnTo>
                    <a:lnTo>
                      <a:pt x="2799" y="1072"/>
                    </a:lnTo>
                    <a:lnTo>
                      <a:pt x="2797" y="1063"/>
                    </a:lnTo>
                    <a:lnTo>
                      <a:pt x="2792" y="1042"/>
                    </a:lnTo>
                    <a:lnTo>
                      <a:pt x="2790" y="1015"/>
                    </a:lnTo>
                    <a:lnTo>
                      <a:pt x="2799" y="1015"/>
                    </a:lnTo>
                    <a:lnTo>
                      <a:pt x="2810" y="1015"/>
                    </a:lnTo>
                    <a:lnTo>
                      <a:pt x="2809" y="1006"/>
                    </a:lnTo>
                    <a:lnTo>
                      <a:pt x="2806" y="999"/>
                    </a:lnTo>
                    <a:lnTo>
                      <a:pt x="2803" y="993"/>
                    </a:lnTo>
                    <a:lnTo>
                      <a:pt x="2799" y="986"/>
                    </a:lnTo>
                    <a:lnTo>
                      <a:pt x="2795" y="977"/>
                    </a:lnTo>
                    <a:lnTo>
                      <a:pt x="2792" y="968"/>
                    </a:lnTo>
                    <a:lnTo>
                      <a:pt x="2790" y="956"/>
                    </a:lnTo>
                    <a:lnTo>
                      <a:pt x="2790" y="941"/>
                    </a:lnTo>
                    <a:lnTo>
                      <a:pt x="2791" y="930"/>
                    </a:lnTo>
                    <a:lnTo>
                      <a:pt x="2795" y="922"/>
                    </a:lnTo>
                    <a:lnTo>
                      <a:pt x="2797" y="916"/>
                    </a:lnTo>
                    <a:lnTo>
                      <a:pt x="2800" y="911"/>
                    </a:lnTo>
                    <a:lnTo>
                      <a:pt x="2806" y="908"/>
                    </a:lnTo>
                    <a:lnTo>
                      <a:pt x="2810" y="907"/>
                    </a:lnTo>
                    <a:lnTo>
                      <a:pt x="2810" y="880"/>
                    </a:lnTo>
                    <a:lnTo>
                      <a:pt x="2810" y="852"/>
                    </a:lnTo>
                    <a:lnTo>
                      <a:pt x="2810" y="825"/>
                    </a:lnTo>
                    <a:lnTo>
                      <a:pt x="2810" y="797"/>
                    </a:lnTo>
                    <a:lnTo>
                      <a:pt x="2790" y="793"/>
                    </a:lnTo>
                    <a:lnTo>
                      <a:pt x="2773" y="788"/>
                    </a:lnTo>
                    <a:lnTo>
                      <a:pt x="2758" y="783"/>
                    </a:lnTo>
                    <a:lnTo>
                      <a:pt x="2744" y="778"/>
                    </a:lnTo>
                    <a:lnTo>
                      <a:pt x="2732" y="771"/>
                    </a:lnTo>
                    <a:lnTo>
                      <a:pt x="2722" y="765"/>
                    </a:lnTo>
                    <a:lnTo>
                      <a:pt x="2712" y="757"/>
                    </a:lnTo>
                    <a:lnTo>
                      <a:pt x="2703" y="748"/>
                    </a:lnTo>
                    <a:lnTo>
                      <a:pt x="2696" y="739"/>
                    </a:lnTo>
                    <a:lnTo>
                      <a:pt x="2689" y="730"/>
                    </a:lnTo>
                    <a:lnTo>
                      <a:pt x="2682" y="719"/>
                    </a:lnTo>
                    <a:lnTo>
                      <a:pt x="2675" y="708"/>
                    </a:lnTo>
                    <a:lnTo>
                      <a:pt x="2661" y="682"/>
                    </a:lnTo>
                    <a:lnTo>
                      <a:pt x="2645" y="653"/>
                    </a:lnTo>
                    <a:lnTo>
                      <a:pt x="2637" y="653"/>
                    </a:lnTo>
                    <a:lnTo>
                      <a:pt x="2627" y="653"/>
                    </a:lnTo>
                    <a:lnTo>
                      <a:pt x="2627" y="639"/>
                    </a:lnTo>
                    <a:lnTo>
                      <a:pt x="2627" y="625"/>
                    </a:lnTo>
                    <a:lnTo>
                      <a:pt x="2627" y="613"/>
                    </a:lnTo>
                    <a:lnTo>
                      <a:pt x="2627" y="600"/>
                    </a:lnTo>
                    <a:lnTo>
                      <a:pt x="2619" y="594"/>
                    </a:lnTo>
                    <a:lnTo>
                      <a:pt x="2610" y="589"/>
                    </a:lnTo>
                    <a:lnTo>
                      <a:pt x="2601" y="585"/>
                    </a:lnTo>
                    <a:lnTo>
                      <a:pt x="2591" y="579"/>
                    </a:lnTo>
                    <a:lnTo>
                      <a:pt x="2591" y="545"/>
                    </a:lnTo>
                    <a:lnTo>
                      <a:pt x="2591" y="511"/>
                    </a:lnTo>
                    <a:lnTo>
                      <a:pt x="2591" y="478"/>
                    </a:lnTo>
                    <a:lnTo>
                      <a:pt x="2591" y="444"/>
                    </a:lnTo>
                    <a:lnTo>
                      <a:pt x="2591" y="410"/>
                    </a:lnTo>
                    <a:lnTo>
                      <a:pt x="2591" y="377"/>
                    </a:lnTo>
                    <a:lnTo>
                      <a:pt x="2591" y="342"/>
                    </a:lnTo>
                    <a:lnTo>
                      <a:pt x="2591" y="308"/>
                    </a:lnTo>
                    <a:lnTo>
                      <a:pt x="2601" y="308"/>
                    </a:lnTo>
                    <a:lnTo>
                      <a:pt x="2610" y="308"/>
                    </a:lnTo>
                    <a:lnTo>
                      <a:pt x="2619" y="308"/>
                    </a:lnTo>
                    <a:lnTo>
                      <a:pt x="2627" y="308"/>
                    </a:lnTo>
                    <a:lnTo>
                      <a:pt x="2627" y="285"/>
                    </a:lnTo>
                    <a:lnTo>
                      <a:pt x="2627" y="262"/>
                    </a:lnTo>
                    <a:lnTo>
                      <a:pt x="2627" y="240"/>
                    </a:lnTo>
                    <a:lnTo>
                      <a:pt x="2627" y="217"/>
                    </a:lnTo>
                    <a:lnTo>
                      <a:pt x="2611" y="213"/>
                    </a:lnTo>
                    <a:lnTo>
                      <a:pt x="2600" y="209"/>
                    </a:lnTo>
                    <a:lnTo>
                      <a:pt x="2593" y="207"/>
                    </a:lnTo>
                    <a:lnTo>
                      <a:pt x="2587" y="204"/>
                    </a:lnTo>
                    <a:lnTo>
                      <a:pt x="2583" y="198"/>
                    </a:lnTo>
                    <a:lnTo>
                      <a:pt x="2580" y="191"/>
                    </a:lnTo>
                    <a:lnTo>
                      <a:pt x="2578" y="179"/>
                    </a:lnTo>
                    <a:lnTo>
                      <a:pt x="2573" y="164"/>
                    </a:lnTo>
                    <a:lnTo>
                      <a:pt x="2545" y="169"/>
                    </a:lnTo>
                    <a:lnTo>
                      <a:pt x="2519" y="171"/>
                    </a:lnTo>
                    <a:lnTo>
                      <a:pt x="2496" y="173"/>
                    </a:lnTo>
                    <a:lnTo>
                      <a:pt x="2473" y="173"/>
                    </a:lnTo>
                    <a:lnTo>
                      <a:pt x="2451" y="173"/>
                    </a:lnTo>
                    <a:lnTo>
                      <a:pt x="2427" y="171"/>
                    </a:lnTo>
                    <a:lnTo>
                      <a:pt x="2402" y="169"/>
                    </a:lnTo>
                    <a:lnTo>
                      <a:pt x="2374" y="164"/>
                    </a:lnTo>
                    <a:lnTo>
                      <a:pt x="2374" y="155"/>
                    </a:lnTo>
                    <a:lnTo>
                      <a:pt x="2374" y="145"/>
                    </a:lnTo>
                    <a:lnTo>
                      <a:pt x="2374" y="136"/>
                    </a:lnTo>
                    <a:lnTo>
                      <a:pt x="2374" y="128"/>
                    </a:lnTo>
                    <a:lnTo>
                      <a:pt x="2349" y="128"/>
                    </a:lnTo>
                    <a:lnTo>
                      <a:pt x="2322" y="127"/>
                    </a:lnTo>
                    <a:lnTo>
                      <a:pt x="2295" y="124"/>
                    </a:lnTo>
                    <a:lnTo>
                      <a:pt x="2270" y="121"/>
                    </a:lnTo>
                    <a:lnTo>
                      <a:pt x="2258" y="119"/>
                    </a:lnTo>
                    <a:lnTo>
                      <a:pt x="2247" y="116"/>
                    </a:lnTo>
                    <a:lnTo>
                      <a:pt x="2236" y="113"/>
                    </a:lnTo>
                    <a:lnTo>
                      <a:pt x="2226" y="109"/>
                    </a:lnTo>
                    <a:lnTo>
                      <a:pt x="2216" y="106"/>
                    </a:lnTo>
                    <a:lnTo>
                      <a:pt x="2207" y="101"/>
                    </a:lnTo>
                    <a:lnTo>
                      <a:pt x="2200" y="95"/>
                    </a:lnTo>
                    <a:lnTo>
                      <a:pt x="2193" y="90"/>
                    </a:lnTo>
                    <a:lnTo>
                      <a:pt x="2184" y="90"/>
                    </a:lnTo>
                    <a:lnTo>
                      <a:pt x="2173" y="90"/>
                    </a:lnTo>
                    <a:lnTo>
                      <a:pt x="2173" y="68"/>
                    </a:lnTo>
                    <a:lnTo>
                      <a:pt x="2173" y="44"/>
                    </a:lnTo>
                    <a:lnTo>
                      <a:pt x="2173" y="22"/>
                    </a:lnTo>
                    <a:lnTo>
                      <a:pt x="2173" y="0"/>
                    </a:lnTo>
                    <a:lnTo>
                      <a:pt x="2143" y="0"/>
                    </a:lnTo>
                    <a:lnTo>
                      <a:pt x="2111" y="0"/>
                    </a:lnTo>
                    <a:lnTo>
                      <a:pt x="2079" y="0"/>
                    </a:lnTo>
                    <a:lnTo>
                      <a:pt x="2047" y="0"/>
                    </a:lnTo>
                    <a:close/>
                  </a:path>
                </a:pathLst>
              </a:custGeom>
              <a:solidFill>
                <a:schemeClr val="bg1">
                  <a:lumMod val="65000"/>
                </a:schemeClr>
              </a:solidFill>
              <a:ln>
                <a:noFill/>
              </a:ln>
              <a:extLst/>
            </p:spPr>
            <p:txBody>
              <a:bodyPr vert="horz" wrap="square" lIns="137160" tIns="68580" rIns="137160" bIns="68580" numCol="1" anchor="t" anchorCtr="0" compatLnSpc="1">
                <a:prstTxWarp prst="textNoShape">
                  <a:avLst/>
                </a:prstTxWarp>
              </a:bodyPr>
              <a:lstStyle/>
              <a:p>
                <a:endParaRPr lang="cs-CZ" sz="4050"/>
              </a:p>
            </p:txBody>
          </p:sp>
          <p:sp>
            <p:nvSpPr>
              <p:cNvPr id="69" name="Freeform 20">
                <a:extLst>
                  <a:ext uri="{FF2B5EF4-FFF2-40B4-BE49-F238E27FC236}">
                    <a16:creationId xmlns:a16="http://schemas.microsoft.com/office/drawing/2014/main" id="{4CAF2F82-E088-4980-9449-B2C269E0FA10}"/>
                  </a:ext>
                </a:extLst>
              </p:cNvPr>
              <p:cNvSpPr>
                <a:spLocks/>
              </p:cNvSpPr>
              <p:nvPr/>
            </p:nvSpPr>
            <p:spPr bwMode="auto">
              <a:xfrm>
                <a:off x="4092004" y="2412747"/>
                <a:ext cx="1531938" cy="1173163"/>
              </a:xfrm>
              <a:custGeom>
                <a:avLst/>
                <a:gdLst>
                  <a:gd name="T0" fmla="*/ 3984 w 4822"/>
                  <a:gd name="T1" fmla="*/ 698 h 3698"/>
                  <a:gd name="T2" fmla="*/ 3753 w 4822"/>
                  <a:gd name="T3" fmla="*/ 771 h 3698"/>
                  <a:gd name="T4" fmla="*/ 3353 w 4822"/>
                  <a:gd name="T5" fmla="*/ 870 h 3698"/>
                  <a:gd name="T6" fmla="*/ 3019 w 4822"/>
                  <a:gd name="T7" fmla="*/ 895 h 3698"/>
                  <a:gd name="T8" fmla="*/ 2825 w 4822"/>
                  <a:gd name="T9" fmla="*/ 1057 h 3698"/>
                  <a:gd name="T10" fmla="*/ 2710 w 4822"/>
                  <a:gd name="T11" fmla="*/ 1153 h 3698"/>
                  <a:gd name="T12" fmla="*/ 2412 w 4822"/>
                  <a:gd name="T13" fmla="*/ 1162 h 3698"/>
                  <a:gd name="T14" fmla="*/ 2196 w 4822"/>
                  <a:gd name="T15" fmla="*/ 1194 h 3698"/>
                  <a:gd name="T16" fmla="*/ 2032 w 4822"/>
                  <a:gd name="T17" fmla="*/ 1162 h 3698"/>
                  <a:gd name="T18" fmla="*/ 1787 w 4822"/>
                  <a:gd name="T19" fmla="*/ 1306 h 3698"/>
                  <a:gd name="T20" fmla="*/ 1680 w 4822"/>
                  <a:gd name="T21" fmla="*/ 1447 h 3698"/>
                  <a:gd name="T22" fmla="*/ 1523 w 4822"/>
                  <a:gd name="T23" fmla="*/ 1569 h 3698"/>
                  <a:gd name="T24" fmla="*/ 1287 w 4822"/>
                  <a:gd name="T25" fmla="*/ 1486 h 3698"/>
                  <a:gd name="T26" fmla="*/ 1145 w 4822"/>
                  <a:gd name="T27" fmla="*/ 1519 h 3698"/>
                  <a:gd name="T28" fmla="*/ 889 w 4822"/>
                  <a:gd name="T29" fmla="*/ 1598 h 3698"/>
                  <a:gd name="T30" fmla="*/ 816 w 4822"/>
                  <a:gd name="T31" fmla="*/ 1714 h 3698"/>
                  <a:gd name="T32" fmla="*/ 709 w 4822"/>
                  <a:gd name="T33" fmla="*/ 1887 h 3698"/>
                  <a:gd name="T34" fmla="*/ 335 w 4822"/>
                  <a:gd name="T35" fmla="*/ 1868 h 3698"/>
                  <a:gd name="T36" fmla="*/ 165 w 4822"/>
                  <a:gd name="T37" fmla="*/ 2068 h 3698"/>
                  <a:gd name="T38" fmla="*/ 110 w 4822"/>
                  <a:gd name="T39" fmla="*/ 2196 h 3698"/>
                  <a:gd name="T40" fmla="*/ 332 w 4822"/>
                  <a:gd name="T41" fmla="*/ 2291 h 3698"/>
                  <a:gd name="T42" fmla="*/ 449 w 4822"/>
                  <a:gd name="T43" fmla="*/ 2409 h 3698"/>
                  <a:gd name="T44" fmla="*/ 691 w 4822"/>
                  <a:gd name="T45" fmla="*/ 2531 h 3698"/>
                  <a:gd name="T46" fmla="*/ 645 w 4822"/>
                  <a:gd name="T47" fmla="*/ 2776 h 3698"/>
                  <a:gd name="T48" fmla="*/ 653 w 4822"/>
                  <a:gd name="T49" fmla="*/ 3011 h 3698"/>
                  <a:gd name="T50" fmla="*/ 672 w 4822"/>
                  <a:gd name="T51" fmla="*/ 3148 h 3698"/>
                  <a:gd name="T52" fmla="*/ 680 w 4822"/>
                  <a:gd name="T53" fmla="*/ 3475 h 3698"/>
                  <a:gd name="T54" fmla="*/ 799 w 4822"/>
                  <a:gd name="T55" fmla="*/ 3599 h 3698"/>
                  <a:gd name="T56" fmla="*/ 954 w 4822"/>
                  <a:gd name="T57" fmla="*/ 3672 h 3698"/>
                  <a:gd name="T58" fmla="*/ 1106 w 4822"/>
                  <a:gd name="T59" fmla="*/ 3623 h 3698"/>
                  <a:gd name="T60" fmla="*/ 1157 w 4822"/>
                  <a:gd name="T61" fmla="*/ 3533 h 3698"/>
                  <a:gd name="T62" fmla="*/ 1334 w 4822"/>
                  <a:gd name="T63" fmla="*/ 3337 h 3698"/>
                  <a:gd name="T64" fmla="*/ 1480 w 4822"/>
                  <a:gd name="T65" fmla="*/ 3287 h 3698"/>
                  <a:gd name="T66" fmla="*/ 1654 w 4822"/>
                  <a:gd name="T67" fmla="*/ 3248 h 3698"/>
                  <a:gd name="T68" fmla="*/ 1831 w 4822"/>
                  <a:gd name="T69" fmla="*/ 3157 h 3698"/>
                  <a:gd name="T70" fmla="*/ 2095 w 4822"/>
                  <a:gd name="T71" fmla="*/ 3164 h 3698"/>
                  <a:gd name="T72" fmla="*/ 2321 w 4822"/>
                  <a:gd name="T73" fmla="*/ 3210 h 3698"/>
                  <a:gd name="T74" fmla="*/ 2462 w 4822"/>
                  <a:gd name="T75" fmla="*/ 3084 h 3698"/>
                  <a:gd name="T76" fmla="*/ 2593 w 4822"/>
                  <a:gd name="T77" fmla="*/ 2976 h 3698"/>
                  <a:gd name="T78" fmla="*/ 2864 w 4822"/>
                  <a:gd name="T79" fmla="*/ 2821 h 3698"/>
                  <a:gd name="T80" fmla="*/ 3073 w 4822"/>
                  <a:gd name="T81" fmla="*/ 2903 h 3698"/>
                  <a:gd name="T82" fmla="*/ 3424 w 4822"/>
                  <a:gd name="T83" fmla="*/ 2939 h 3698"/>
                  <a:gd name="T84" fmla="*/ 3653 w 4822"/>
                  <a:gd name="T85" fmla="*/ 2898 h 3698"/>
                  <a:gd name="T86" fmla="*/ 3809 w 4822"/>
                  <a:gd name="T87" fmla="*/ 2627 h 3698"/>
                  <a:gd name="T88" fmla="*/ 4015 w 4822"/>
                  <a:gd name="T89" fmla="*/ 2521 h 3698"/>
                  <a:gd name="T90" fmla="*/ 4113 w 4822"/>
                  <a:gd name="T91" fmla="*/ 2514 h 3698"/>
                  <a:gd name="T92" fmla="*/ 4115 w 4822"/>
                  <a:gd name="T93" fmla="*/ 2340 h 3698"/>
                  <a:gd name="T94" fmla="*/ 4037 w 4822"/>
                  <a:gd name="T95" fmla="*/ 2062 h 3698"/>
                  <a:gd name="T96" fmla="*/ 3935 w 4822"/>
                  <a:gd name="T97" fmla="*/ 1742 h 3698"/>
                  <a:gd name="T98" fmla="*/ 3929 w 4822"/>
                  <a:gd name="T99" fmla="*/ 1512 h 3698"/>
                  <a:gd name="T100" fmla="*/ 4026 w 4822"/>
                  <a:gd name="T101" fmla="*/ 1342 h 3698"/>
                  <a:gd name="T102" fmla="*/ 4259 w 4822"/>
                  <a:gd name="T103" fmla="*/ 1021 h 3698"/>
                  <a:gd name="T104" fmla="*/ 4462 w 4822"/>
                  <a:gd name="T105" fmla="*/ 1014 h 3698"/>
                  <a:gd name="T106" fmla="*/ 4700 w 4822"/>
                  <a:gd name="T107" fmla="*/ 907 h 3698"/>
                  <a:gd name="T108" fmla="*/ 4822 w 4822"/>
                  <a:gd name="T109" fmla="*/ 653 h 3698"/>
                  <a:gd name="T110" fmla="*/ 4606 w 4822"/>
                  <a:gd name="T111" fmla="*/ 549 h 3698"/>
                  <a:gd name="T112" fmla="*/ 4721 w 4822"/>
                  <a:gd name="T113" fmla="*/ 400 h 3698"/>
                  <a:gd name="T114" fmla="*/ 4537 w 4822"/>
                  <a:gd name="T115" fmla="*/ 174 h 3698"/>
                  <a:gd name="T116" fmla="*/ 4371 w 4822"/>
                  <a:gd name="T117" fmla="*/ 164 h 3698"/>
                  <a:gd name="T118" fmla="*/ 4191 w 4822"/>
                  <a:gd name="T119" fmla="*/ 52 h 3698"/>
                  <a:gd name="T120" fmla="*/ 4062 w 4822"/>
                  <a:gd name="T121" fmla="*/ 143 h 3698"/>
                  <a:gd name="T122" fmla="*/ 4134 w 4822"/>
                  <a:gd name="T123" fmla="*/ 268 h 3698"/>
                  <a:gd name="T124" fmla="*/ 4257 w 4822"/>
                  <a:gd name="T125" fmla="*/ 376 h 3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22" h="3698">
                    <a:moveTo>
                      <a:pt x="4296" y="546"/>
                    </a:moveTo>
                    <a:lnTo>
                      <a:pt x="4287" y="546"/>
                    </a:lnTo>
                    <a:lnTo>
                      <a:pt x="4278" y="546"/>
                    </a:lnTo>
                    <a:lnTo>
                      <a:pt x="4268" y="546"/>
                    </a:lnTo>
                    <a:lnTo>
                      <a:pt x="4259" y="546"/>
                    </a:lnTo>
                    <a:lnTo>
                      <a:pt x="4259" y="573"/>
                    </a:lnTo>
                    <a:lnTo>
                      <a:pt x="4259" y="599"/>
                    </a:lnTo>
                    <a:lnTo>
                      <a:pt x="4259" y="626"/>
                    </a:lnTo>
                    <a:lnTo>
                      <a:pt x="4259" y="653"/>
                    </a:lnTo>
                    <a:lnTo>
                      <a:pt x="4251" y="660"/>
                    </a:lnTo>
                    <a:lnTo>
                      <a:pt x="4250" y="661"/>
                    </a:lnTo>
                    <a:lnTo>
                      <a:pt x="4249" y="662"/>
                    </a:lnTo>
                    <a:lnTo>
                      <a:pt x="4242" y="673"/>
                    </a:lnTo>
                    <a:lnTo>
                      <a:pt x="4199" y="677"/>
                    </a:lnTo>
                    <a:lnTo>
                      <a:pt x="4156" y="682"/>
                    </a:lnTo>
                    <a:lnTo>
                      <a:pt x="4113" y="685"/>
                    </a:lnTo>
                    <a:lnTo>
                      <a:pt x="4070" y="690"/>
                    </a:lnTo>
                    <a:lnTo>
                      <a:pt x="4027" y="694"/>
                    </a:lnTo>
                    <a:lnTo>
                      <a:pt x="3984" y="698"/>
                    </a:lnTo>
                    <a:lnTo>
                      <a:pt x="3941" y="703"/>
                    </a:lnTo>
                    <a:lnTo>
                      <a:pt x="3898" y="707"/>
                    </a:lnTo>
                    <a:lnTo>
                      <a:pt x="3898" y="698"/>
                    </a:lnTo>
                    <a:lnTo>
                      <a:pt x="3898" y="690"/>
                    </a:lnTo>
                    <a:lnTo>
                      <a:pt x="3888" y="684"/>
                    </a:lnTo>
                    <a:lnTo>
                      <a:pt x="3878" y="681"/>
                    </a:lnTo>
                    <a:lnTo>
                      <a:pt x="3869" y="677"/>
                    </a:lnTo>
                    <a:lnTo>
                      <a:pt x="3860" y="676"/>
                    </a:lnTo>
                    <a:lnTo>
                      <a:pt x="3838" y="674"/>
                    </a:lnTo>
                    <a:lnTo>
                      <a:pt x="3807" y="673"/>
                    </a:lnTo>
                    <a:lnTo>
                      <a:pt x="3807" y="685"/>
                    </a:lnTo>
                    <a:lnTo>
                      <a:pt x="3807" y="698"/>
                    </a:lnTo>
                    <a:lnTo>
                      <a:pt x="3807" y="712"/>
                    </a:lnTo>
                    <a:lnTo>
                      <a:pt x="3807" y="726"/>
                    </a:lnTo>
                    <a:lnTo>
                      <a:pt x="3793" y="735"/>
                    </a:lnTo>
                    <a:lnTo>
                      <a:pt x="3780" y="745"/>
                    </a:lnTo>
                    <a:lnTo>
                      <a:pt x="3767" y="754"/>
                    </a:lnTo>
                    <a:lnTo>
                      <a:pt x="3753" y="763"/>
                    </a:lnTo>
                    <a:lnTo>
                      <a:pt x="3753" y="771"/>
                    </a:lnTo>
                    <a:lnTo>
                      <a:pt x="3753" y="781"/>
                    </a:lnTo>
                    <a:lnTo>
                      <a:pt x="3730" y="785"/>
                    </a:lnTo>
                    <a:lnTo>
                      <a:pt x="3708" y="790"/>
                    </a:lnTo>
                    <a:lnTo>
                      <a:pt x="3685" y="795"/>
                    </a:lnTo>
                    <a:lnTo>
                      <a:pt x="3663" y="799"/>
                    </a:lnTo>
                    <a:lnTo>
                      <a:pt x="3663" y="807"/>
                    </a:lnTo>
                    <a:lnTo>
                      <a:pt x="3663" y="817"/>
                    </a:lnTo>
                    <a:lnTo>
                      <a:pt x="3626" y="817"/>
                    </a:lnTo>
                    <a:lnTo>
                      <a:pt x="3590" y="817"/>
                    </a:lnTo>
                    <a:lnTo>
                      <a:pt x="3553" y="817"/>
                    </a:lnTo>
                    <a:lnTo>
                      <a:pt x="3517" y="817"/>
                    </a:lnTo>
                    <a:lnTo>
                      <a:pt x="3512" y="826"/>
                    </a:lnTo>
                    <a:lnTo>
                      <a:pt x="3508" y="835"/>
                    </a:lnTo>
                    <a:lnTo>
                      <a:pt x="3503" y="845"/>
                    </a:lnTo>
                    <a:lnTo>
                      <a:pt x="3500" y="853"/>
                    </a:lnTo>
                    <a:lnTo>
                      <a:pt x="3463" y="857"/>
                    </a:lnTo>
                    <a:lnTo>
                      <a:pt x="3427" y="862"/>
                    </a:lnTo>
                    <a:lnTo>
                      <a:pt x="3391" y="867"/>
                    </a:lnTo>
                    <a:lnTo>
                      <a:pt x="3353" y="870"/>
                    </a:lnTo>
                    <a:lnTo>
                      <a:pt x="3350" y="885"/>
                    </a:lnTo>
                    <a:lnTo>
                      <a:pt x="3345" y="899"/>
                    </a:lnTo>
                    <a:lnTo>
                      <a:pt x="3341" y="912"/>
                    </a:lnTo>
                    <a:lnTo>
                      <a:pt x="3336" y="925"/>
                    </a:lnTo>
                    <a:lnTo>
                      <a:pt x="3309" y="927"/>
                    </a:lnTo>
                    <a:lnTo>
                      <a:pt x="3281" y="929"/>
                    </a:lnTo>
                    <a:lnTo>
                      <a:pt x="3255" y="932"/>
                    </a:lnTo>
                    <a:lnTo>
                      <a:pt x="3228" y="934"/>
                    </a:lnTo>
                    <a:lnTo>
                      <a:pt x="3200" y="936"/>
                    </a:lnTo>
                    <a:lnTo>
                      <a:pt x="3173" y="939"/>
                    </a:lnTo>
                    <a:lnTo>
                      <a:pt x="3147" y="941"/>
                    </a:lnTo>
                    <a:lnTo>
                      <a:pt x="3119" y="943"/>
                    </a:lnTo>
                    <a:lnTo>
                      <a:pt x="3114" y="934"/>
                    </a:lnTo>
                    <a:lnTo>
                      <a:pt x="3109" y="925"/>
                    </a:lnTo>
                    <a:lnTo>
                      <a:pt x="3106" y="917"/>
                    </a:lnTo>
                    <a:lnTo>
                      <a:pt x="3101" y="907"/>
                    </a:lnTo>
                    <a:lnTo>
                      <a:pt x="3073" y="903"/>
                    </a:lnTo>
                    <a:lnTo>
                      <a:pt x="3046" y="898"/>
                    </a:lnTo>
                    <a:lnTo>
                      <a:pt x="3019" y="895"/>
                    </a:lnTo>
                    <a:lnTo>
                      <a:pt x="2992" y="890"/>
                    </a:lnTo>
                    <a:lnTo>
                      <a:pt x="2989" y="904"/>
                    </a:lnTo>
                    <a:lnTo>
                      <a:pt x="2984" y="917"/>
                    </a:lnTo>
                    <a:lnTo>
                      <a:pt x="2978" y="926"/>
                    </a:lnTo>
                    <a:lnTo>
                      <a:pt x="2972" y="935"/>
                    </a:lnTo>
                    <a:lnTo>
                      <a:pt x="2965" y="942"/>
                    </a:lnTo>
                    <a:lnTo>
                      <a:pt x="2959" y="948"/>
                    </a:lnTo>
                    <a:lnTo>
                      <a:pt x="2949" y="954"/>
                    </a:lnTo>
                    <a:lnTo>
                      <a:pt x="2940" y="957"/>
                    </a:lnTo>
                    <a:lnTo>
                      <a:pt x="2929" y="960"/>
                    </a:lnTo>
                    <a:lnTo>
                      <a:pt x="2918" y="962"/>
                    </a:lnTo>
                    <a:lnTo>
                      <a:pt x="2906" y="963"/>
                    </a:lnTo>
                    <a:lnTo>
                      <a:pt x="2892" y="963"/>
                    </a:lnTo>
                    <a:lnTo>
                      <a:pt x="2862" y="963"/>
                    </a:lnTo>
                    <a:lnTo>
                      <a:pt x="2827" y="961"/>
                    </a:lnTo>
                    <a:lnTo>
                      <a:pt x="2828" y="988"/>
                    </a:lnTo>
                    <a:lnTo>
                      <a:pt x="2828" y="1012"/>
                    </a:lnTo>
                    <a:lnTo>
                      <a:pt x="2827" y="1035"/>
                    </a:lnTo>
                    <a:lnTo>
                      <a:pt x="2825" y="1057"/>
                    </a:lnTo>
                    <a:lnTo>
                      <a:pt x="2823" y="1068"/>
                    </a:lnTo>
                    <a:lnTo>
                      <a:pt x="2820" y="1077"/>
                    </a:lnTo>
                    <a:lnTo>
                      <a:pt x="2817" y="1086"/>
                    </a:lnTo>
                    <a:lnTo>
                      <a:pt x="2813" y="1096"/>
                    </a:lnTo>
                    <a:lnTo>
                      <a:pt x="2809" y="1104"/>
                    </a:lnTo>
                    <a:lnTo>
                      <a:pt x="2804" y="1112"/>
                    </a:lnTo>
                    <a:lnTo>
                      <a:pt x="2799" y="1119"/>
                    </a:lnTo>
                    <a:lnTo>
                      <a:pt x="2792" y="1126"/>
                    </a:lnTo>
                    <a:lnTo>
                      <a:pt x="2785" y="1134"/>
                    </a:lnTo>
                    <a:lnTo>
                      <a:pt x="2777" y="1140"/>
                    </a:lnTo>
                    <a:lnTo>
                      <a:pt x="2772" y="1144"/>
                    </a:lnTo>
                    <a:lnTo>
                      <a:pt x="2765" y="1148"/>
                    </a:lnTo>
                    <a:lnTo>
                      <a:pt x="2759" y="1150"/>
                    </a:lnTo>
                    <a:lnTo>
                      <a:pt x="2753" y="1151"/>
                    </a:lnTo>
                    <a:lnTo>
                      <a:pt x="2747" y="1151"/>
                    </a:lnTo>
                    <a:lnTo>
                      <a:pt x="2741" y="1151"/>
                    </a:lnTo>
                    <a:lnTo>
                      <a:pt x="2730" y="1151"/>
                    </a:lnTo>
                    <a:lnTo>
                      <a:pt x="2717" y="1151"/>
                    </a:lnTo>
                    <a:lnTo>
                      <a:pt x="2710" y="1153"/>
                    </a:lnTo>
                    <a:lnTo>
                      <a:pt x="2702" y="1154"/>
                    </a:lnTo>
                    <a:lnTo>
                      <a:pt x="2693" y="1157"/>
                    </a:lnTo>
                    <a:lnTo>
                      <a:pt x="2683" y="1162"/>
                    </a:lnTo>
                    <a:lnTo>
                      <a:pt x="2674" y="1175"/>
                    </a:lnTo>
                    <a:lnTo>
                      <a:pt x="2665" y="1189"/>
                    </a:lnTo>
                    <a:lnTo>
                      <a:pt x="2657" y="1203"/>
                    </a:lnTo>
                    <a:lnTo>
                      <a:pt x="2647" y="1215"/>
                    </a:lnTo>
                    <a:lnTo>
                      <a:pt x="2616" y="1215"/>
                    </a:lnTo>
                    <a:lnTo>
                      <a:pt x="2585" y="1215"/>
                    </a:lnTo>
                    <a:lnTo>
                      <a:pt x="2552" y="1215"/>
                    </a:lnTo>
                    <a:lnTo>
                      <a:pt x="2521" y="1215"/>
                    </a:lnTo>
                    <a:lnTo>
                      <a:pt x="2521" y="1206"/>
                    </a:lnTo>
                    <a:lnTo>
                      <a:pt x="2521" y="1197"/>
                    </a:lnTo>
                    <a:lnTo>
                      <a:pt x="2521" y="1189"/>
                    </a:lnTo>
                    <a:lnTo>
                      <a:pt x="2521" y="1179"/>
                    </a:lnTo>
                    <a:lnTo>
                      <a:pt x="2493" y="1175"/>
                    </a:lnTo>
                    <a:lnTo>
                      <a:pt x="2466" y="1170"/>
                    </a:lnTo>
                    <a:lnTo>
                      <a:pt x="2439" y="1165"/>
                    </a:lnTo>
                    <a:lnTo>
                      <a:pt x="2412" y="1162"/>
                    </a:lnTo>
                    <a:lnTo>
                      <a:pt x="2412" y="1151"/>
                    </a:lnTo>
                    <a:lnTo>
                      <a:pt x="2412" y="1143"/>
                    </a:lnTo>
                    <a:lnTo>
                      <a:pt x="2402" y="1142"/>
                    </a:lnTo>
                    <a:lnTo>
                      <a:pt x="2394" y="1143"/>
                    </a:lnTo>
                    <a:lnTo>
                      <a:pt x="2388" y="1146"/>
                    </a:lnTo>
                    <a:lnTo>
                      <a:pt x="2385" y="1149"/>
                    </a:lnTo>
                    <a:lnTo>
                      <a:pt x="2379" y="1157"/>
                    </a:lnTo>
                    <a:lnTo>
                      <a:pt x="2376" y="1162"/>
                    </a:lnTo>
                    <a:lnTo>
                      <a:pt x="2348" y="1162"/>
                    </a:lnTo>
                    <a:lnTo>
                      <a:pt x="2321" y="1162"/>
                    </a:lnTo>
                    <a:lnTo>
                      <a:pt x="2293" y="1162"/>
                    </a:lnTo>
                    <a:lnTo>
                      <a:pt x="2265" y="1162"/>
                    </a:lnTo>
                    <a:lnTo>
                      <a:pt x="2265" y="1171"/>
                    </a:lnTo>
                    <a:lnTo>
                      <a:pt x="2265" y="1179"/>
                    </a:lnTo>
                    <a:lnTo>
                      <a:pt x="2265" y="1189"/>
                    </a:lnTo>
                    <a:lnTo>
                      <a:pt x="2265" y="1198"/>
                    </a:lnTo>
                    <a:lnTo>
                      <a:pt x="2242" y="1197"/>
                    </a:lnTo>
                    <a:lnTo>
                      <a:pt x="2219" y="1197"/>
                    </a:lnTo>
                    <a:lnTo>
                      <a:pt x="2196" y="1194"/>
                    </a:lnTo>
                    <a:lnTo>
                      <a:pt x="2172" y="1191"/>
                    </a:lnTo>
                    <a:lnTo>
                      <a:pt x="2151" y="1187"/>
                    </a:lnTo>
                    <a:lnTo>
                      <a:pt x="2133" y="1180"/>
                    </a:lnTo>
                    <a:lnTo>
                      <a:pt x="2125" y="1177"/>
                    </a:lnTo>
                    <a:lnTo>
                      <a:pt x="2117" y="1172"/>
                    </a:lnTo>
                    <a:lnTo>
                      <a:pt x="2110" y="1168"/>
                    </a:lnTo>
                    <a:lnTo>
                      <a:pt x="2104" y="1162"/>
                    </a:lnTo>
                    <a:lnTo>
                      <a:pt x="2099" y="1148"/>
                    </a:lnTo>
                    <a:lnTo>
                      <a:pt x="2095" y="1134"/>
                    </a:lnTo>
                    <a:lnTo>
                      <a:pt x="2090" y="1121"/>
                    </a:lnTo>
                    <a:lnTo>
                      <a:pt x="2085" y="1108"/>
                    </a:lnTo>
                    <a:lnTo>
                      <a:pt x="2071" y="1112"/>
                    </a:lnTo>
                    <a:lnTo>
                      <a:pt x="2059" y="1117"/>
                    </a:lnTo>
                    <a:lnTo>
                      <a:pt x="2045" y="1121"/>
                    </a:lnTo>
                    <a:lnTo>
                      <a:pt x="2032" y="1126"/>
                    </a:lnTo>
                    <a:lnTo>
                      <a:pt x="2032" y="1134"/>
                    </a:lnTo>
                    <a:lnTo>
                      <a:pt x="2032" y="1143"/>
                    </a:lnTo>
                    <a:lnTo>
                      <a:pt x="2032" y="1153"/>
                    </a:lnTo>
                    <a:lnTo>
                      <a:pt x="2032" y="1162"/>
                    </a:lnTo>
                    <a:lnTo>
                      <a:pt x="1991" y="1165"/>
                    </a:lnTo>
                    <a:lnTo>
                      <a:pt x="1949" y="1170"/>
                    </a:lnTo>
                    <a:lnTo>
                      <a:pt x="1909" y="1175"/>
                    </a:lnTo>
                    <a:lnTo>
                      <a:pt x="1867" y="1179"/>
                    </a:lnTo>
                    <a:lnTo>
                      <a:pt x="1867" y="1170"/>
                    </a:lnTo>
                    <a:lnTo>
                      <a:pt x="1867" y="1162"/>
                    </a:lnTo>
                    <a:lnTo>
                      <a:pt x="1859" y="1156"/>
                    </a:lnTo>
                    <a:lnTo>
                      <a:pt x="1851" y="1153"/>
                    </a:lnTo>
                    <a:lnTo>
                      <a:pt x="1844" y="1150"/>
                    </a:lnTo>
                    <a:lnTo>
                      <a:pt x="1838" y="1149"/>
                    </a:lnTo>
                    <a:lnTo>
                      <a:pt x="1822" y="1147"/>
                    </a:lnTo>
                    <a:lnTo>
                      <a:pt x="1796" y="1143"/>
                    </a:lnTo>
                    <a:lnTo>
                      <a:pt x="1801" y="1169"/>
                    </a:lnTo>
                    <a:lnTo>
                      <a:pt x="1803" y="1190"/>
                    </a:lnTo>
                    <a:lnTo>
                      <a:pt x="1804" y="1207"/>
                    </a:lnTo>
                    <a:lnTo>
                      <a:pt x="1804" y="1223"/>
                    </a:lnTo>
                    <a:lnTo>
                      <a:pt x="1801" y="1257"/>
                    </a:lnTo>
                    <a:lnTo>
                      <a:pt x="1796" y="1306"/>
                    </a:lnTo>
                    <a:lnTo>
                      <a:pt x="1787" y="1306"/>
                    </a:lnTo>
                    <a:lnTo>
                      <a:pt x="1778" y="1306"/>
                    </a:lnTo>
                    <a:lnTo>
                      <a:pt x="1768" y="1306"/>
                    </a:lnTo>
                    <a:lnTo>
                      <a:pt x="1759" y="1306"/>
                    </a:lnTo>
                    <a:lnTo>
                      <a:pt x="1759" y="1316"/>
                    </a:lnTo>
                    <a:lnTo>
                      <a:pt x="1759" y="1325"/>
                    </a:lnTo>
                    <a:lnTo>
                      <a:pt x="1748" y="1337"/>
                    </a:lnTo>
                    <a:lnTo>
                      <a:pt x="1742" y="1349"/>
                    </a:lnTo>
                    <a:lnTo>
                      <a:pt x="1737" y="1361"/>
                    </a:lnTo>
                    <a:lnTo>
                      <a:pt x="1735" y="1371"/>
                    </a:lnTo>
                    <a:lnTo>
                      <a:pt x="1732" y="1392"/>
                    </a:lnTo>
                    <a:lnTo>
                      <a:pt x="1730" y="1409"/>
                    </a:lnTo>
                    <a:lnTo>
                      <a:pt x="1728" y="1417"/>
                    </a:lnTo>
                    <a:lnTo>
                      <a:pt x="1724" y="1424"/>
                    </a:lnTo>
                    <a:lnTo>
                      <a:pt x="1721" y="1428"/>
                    </a:lnTo>
                    <a:lnTo>
                      <a:pt x="1717" y="1431"/>
                    </a:lnTo>
                    <a:lnTo>
                      <a:pt x="1714" y="1434"/>
                    </a:lnTo>
                    <a:lnTo>
                      <a:pt x="1709" y="1437"/>
                    </a:lnTo>
                    <a:lnTo>
                      <a:pt x="1696" y="1442"/>
                    </a:lnTo>
                    <a:lnTo>
                      <a:pt x="1680" y="1447"/>
                    </a:lnTo>
                    <a:lnTo>
                      <a:pt x="1659" y="1450"/>
                    </a:lnTo>
                    <a:lnTo>
                      <a:pt x="1632" y="1453"/>
                    </a:lnTo>
                    <a:lnTo>
                      <a:pt x="1632" y="1470"/>
                    </a:lnTo>
                    <a:lnTo>
                      <a:pt x="1632" y="1486"/>
                    </a:lnTo>
                    <a:lnTo>
                      <a:pt x="1622" y="1490"/>
                    </a:lnTo>
                    <a:lnTo>
                      <a:pt x="1613" y="1493"/>
                    </a:lnTo>
                    <a:lnTo>
                      <a:pt x="1605" y="1496"/>
                    </a:lnTo>
                    <a:lnTo>
                      <a:pt x="1598" y="1500"/>
                    </a:lnTo>
                    <a:lnTo>
                      <a:pt x="1587" y="1507"/>
                    </a:lnTo>
                    <a:lnTo>
                      <a:pt x="1578" y="1514"/>
                    </a:lnTo>
                    <a:lnTo>
                      <a:pt x="1569" y="1521"/>
                    </a:lnTo>
                    <a:lnTo>
                      <a:pt x="1557" y="1529"/>
                    </a:lnTo>
                    <a:lnTo>
                      <a:pt x="1551" y="1533"/>
                    </a:lnTo>
                    <a:lnTo>
                      <a:pt x="1543" y="1536"/>
                    </a:lnTo>
                    <a:lnTo>
                      <a:pt x="1534" y="1539"/>
                    </a:lnTo>
                    <a:lnTo>
                      <a:pt x="1523" y="1543"/>
                    </a:lnTo>
                    <a:lnTo>
                      <a:pt x="1523" y="1551"/>
                    </a:lnTo>
                    <a:lnTo>
                      <a:pt x="1523" y="1560"/>
                    </a:lnTo>
                    <a:lnTo>
                      <a:pt x="1523" y="1569"/>
                    </a:lnTo>
                    <a:lnTo>
                      <a:pt x="1523" y="1578"/>
                    </a:lnTo>
                    <a:lnTo>
                      <a:pt x="1505" y="1577"/>
                    </a:lnTo>
                    <a:lnTo>
                      <a:pt x="1488" y="1576"/>
                    </a:lnTo>
                    <a:lnTo>
                      <a:pt x="1473" y="1574"/>
                    </a:lnTo>
                    <a:lnTo>
                      <a:pt x="1459" y="1572"/>
                    </a:lnTo>
                    <a:lnTo>
                      <a:pt x="1436" y="1565"/>
                    </a:lnTo>
                    <a:lnTo>
                      <a:pt x="1415" y="1558"/>
                    </a:lnTo>
                    <a:lnTo>
                      <a:pt x="1395" y="1549"/>
                    </a:lnTo>
                    <a:lnTo>
                      <a:pt x="1375" y="1541"/>
                    </a:lnTo>
                    <a:lnTo>
                      <a:pt x="1351" y="1531"/>
                    </a:lnTo>
                    <a:lnTo>
                      <a:pt x="1325" y="1524"/>
                    </a:lnTo>
                    <a:lnTo>
                      <a:pt x="1325" y="1515"/>
                    </a:lnTo>
                    <a:lnTo>
                      <a:pt x="1325" y="1506"/>
                    </a:lnTo>
                    <a:lnTo>
                      <a:pt x="1325" y="1495"/>
                    </a:lnTo>
                    <a:lnTo>
                      <a:pt x="1325" y="1486"/>
                    </a:lnTo>
                    <a:lnTo>
                      <a:pt x="1315" y="1486"/>
                    </a:lnTo>
                    <a:lnTo>
                      <a:pt x="1306" y="1486"/>
                    </a:lnTo>
                    <a:lnTo>
                      <a:pt x="1297" y="1486"/>
                    </a:lnTo>
                    <a:lnTo>
                      <a:pt x="1287" y="1486"/>
                    </a:lnTo>
                    <a:lnTo>
                      <a:pt x="1287" y="1473"/>
                    </a:lnTo>
                    <a:lnTo>
                      <a:pt x="1287" y="1460"/>
                    </a:lnTo>
                    <a:lnTo>
                      <a:pt x="1287" y="1448"/>
                    </a:lnTo>
                    <a:lnTo>
                      <a:pt x="1287" y="1433"/>
                    </a:lnTo>
                    <a:lnTo>
                      <a:pt x="1279" y="1433"/>
                    </a:lnTo>
                    <a:lnTo>
                      <a:pt x="1270" y="1433"/>
                    </a:lnTo>
                    <a:lnTo>
                      <a:pt x="1262" y="1448"/>
                    </a:lnTo>
                    <a:lnTo>
                      <a:pt x="1253" y="1460"/>
                    </a:lnTo>
                    <a:lnTo>
                      <a:pt x="1243" y="1473"/>
                    </a:lnTo>
                    <a:lnTo>
                      <a:pt x="1234" y="1486"/>
                    </a:lnTo>
                    <a:lnTo>
                      <a:pt x="1215" y="1486"/>
                    </a:lnTo>
                    <a:lnTo>
                      <a:pt x="1197" y="1486"/>
                    </a:lnTo>
                    <a:lnTo>
                      <a:pt x="1179" y="1486"/>
                    </a:lnTo>
                    <a:lnTo>
                      <a:pt x="1161" y="1486"/>
                    </a:lnTo>
                    <a:lnTo>
                      <a:pt x="1156" y="1491"/>
                    </a:lnTo>
                    <a:lnTo>
                      <a:pt x="1153" y="1494"/>
                    </a:lnTo>
                    <a:lnTo>
                      <a:pt x="1150" y="1500"/>
                    </a:lnTo>
                    <a:lnTo>
                      <a:pt x="1148" y="1506"/>
                    </a:lnTo>
                    <a:lnTo>
                      <a:pt x="1145" y="1519"/>
                    </a:lnTo>
                    <a:lnTo>
                      <a:pt x="1143" y="1533"/>
                    </a:lnTo>
                    <a:lnTo>
                      <a:pt x="1142" y="1565"/>
                    </a:lnTo>
                    <a:lnTo>
                      <a:pt x="1143" y="1598"/>
                    </a:lnTo>
                    <a:lnTo>
                      <a:pt x="1118" y="1602"/>
                    </a:lnTo>
                    <a:lnTo>
                      <a:pt x="1095" y="1607"/>
                    </a:lnTo>
                    <a:lnTo>
                      <a:pt x="1071" y="1613"/>
                    </a:lnTo>
                    <a:lnTo>
                      <a:pt x="1049" y="1619"/>
                    </a:lnTo>
                    <a:lnTo>
                      <a:pt x="1026" y="1623"/>
                    </a:lnTo>
                    <a:lnTo>
                      <a:pt x="1001" y="1628"/>
                    </a:lnTo>
                    <a:lnTo>
                      <a:pt x="974" y="1631"/>
                    </a:lnTo>
                    <a:lnTo>
                      <a:pt x="943" y="1634"/>
                    </a:lnTo>
                    <a:lnTo>
                      <a:pt x="934" y="1615"/>
                    </a:lnTo>
                    <a:lnTo>
                      <a:pt x="925" y="1596"/>
                    </a:lnTo>
                    <a:lnTo>
                      <a:pt x="916" y="1579"/>
                    </a:lnTo>
                    <a:lnTo>
                      <a:pt x="907" y="1560"/>
                    </a:lnTo>
                    <a:lnTo>
                      <a:pt x="896" y="1570"/>
                    </a:lnTo>
                    <a:lnTo>
                      <a:pt x="894" y="1573"/>
                    </a:lnTo>
                    <a:lnTo>
                      <a:pt x="894" y="1579"/>
                    </a:lnTo>
                    <a:lnTo>
                      <a:pt x="889" y="1598"/>
                    </a:lnTo>
                    <a:lnTo>
                      <a:pt x="879" y="1605"/>
                    </a:lnTo>
                    <a:lnTo>
                      <a:pt x="872" y="1612"/>
                    </a:lnTo>
                    <a:lnTo>
                      <a:pt x="866" y="1617"/>
                    </a:lnTo>
                    <a:lnTo>
                      <a:pt x="861" y="1622"/>
                    </a:lnTo>
                    <a:lnTo>
                      <a:pt x="859" y="1627"/>
                    </a:lnTo>
                    <a:lnTo>
                      <a:pt x="858" y="1630"/>
                    </a:lnTo>
                    <a:lnTo>
                      <a:pt x="858" y="1634"/>
                    </a:lnTo>
                    <a:lnTo>
                      <a:pt x="859" y="1637"/>
                    </a:lnTo>
                    <a:lnTo>
                      <a:pt x="861" y="1645"/>
                    </a:lnTo>
                    <a:lnTo>
                      <a:pt x="862" y="1655"/>
                    </a:lnTo>
                    <a:lnTo>
                      <a:pt x="862" y="1660"/>
                    </a:lnTo>
                    <a:lnTo>
                      <a:pt x="860" y="1668"/>
                    </a:lnTo>
                    <a:lnTo>
                      <a:pt x="858" y="1677"/>
                    </a:lnTo>
                    <a:lnTo>
                      <a:pt x="853" y="1687"/>
                    </a:lnTo>
                    <a:lnTo>
                      <a:pt x="844" y="1692"/>
                    </a:lnTo>
                    <a:lnTo>
                      <a:pt x="835" y="1696"/>
                    </a:lnTo>
                    <a:lnTo>
                      <a:pt x="825" y="1701"/>
                    </a:lnTo>
                    <a:lnTo>
                      <a:pt x="816" y="1704"/>
                    </a:lnTo>
                    <a:lnTo>
                      <a:pt x="816" y="1714"/>
                    </a:lnTo>
                    <a:lnTo>
                      <a:pt x="816" y="1723"/>
                    </a:lnTo>
                    <a:lnTo>
                      <a:pt x="816" y="1732"/>
                    </a:lnTo>
                    <a:lnTo>
                      <a:pt x="816" y="1742"/>
                    </a:lnTo>
                    <a:lnTo>
                      <a:pt x="807" y="1746"/>
                    </a:lnTo>
                    <a:lnTo>
                      <a:pt x="799" y="1751"/>
                    </a:lnTo>
                    <a:lnTo>
                      <a:pt x="789" y="1756"/>
                    </a:lnTo>
                    <a:lnTo>
                      <a:pt x="780" y="1760"/>
                    </a:lnTo>
                    <a:lnTo>
                      <a:pt x="780" y="1770"/>
                    </a:lnTo>
                    <a:lnTo>
                      <a:pt x="780" y="1778"/>
                    </a:lnTo>
                    <a:lnTo>
                      <a:pt x="780" y="1786"/>
                    </a:lnTo>
                    <a:lnTo>
                      <a:pt x="780" y="1795"/>
                    </a:lnTo>
                    <a:lnTo>
                      <a:pt x="766" y="1804"/>
                    </a:lnTo>
                    <a:lnTo>
                      <a:pt x="753" y="1814"/>
                    </a:lnTo>
                    <a:lnTo>
                      <a:pt x="739" y="1823"/>
                    </a:lnTo>
                    <a:lnTo>
                      <a:pt x="727" y="1831"/>
                    </a:lnTo>
                    <a:lnTo>
                      <a:pt x="722" y="1846"/>
                    </a:lnTo>
                    <a:lnTo>
                      <a:pt x="717" y="1860"/>
                    </a:lnTo>
                    <a:lnTo>
                      <a:pt x="713" y="1873"/>
                    </a:lnTo>
                    <a:lnTo>
                      <a:pt x="709" y="1887"/>
                    </a:lnTo>
                    <a:lnTo>
                      <a:pt x="672" y="1887"/>
                    </a:lnTo>
                    <a:lnTo>
                      <a:pt x="635" y="1887"/>
                    </a:lnTo>
                    <a:lnTo>
                      <a:pt x="599" y="1887"/>
                    </a:lnTo>
                    <a:lnTo>
                      <a:pt x="563" y="1887"/>
                    </a:lnTo>
                    <a:lnTo>
                      <a:pt x="554" y="1881"/>
                    </a:lnTo>
                    <a:lnTo>
                      <a:pt x="537" y="1875"/>
                    </a:lnTo>
                    <a:lnTo>
                      <a:pt x="518" y="1868"/>
                    </a:lnTo>
                    <a:lnTo>
                      <a:pt x="496" y="1861"/>
                    </a:lnTo>
                    <a:lnTo>
                      <a:pt x="472" y="1856"/>
                    </a:lnTo>
                    <a:lnTo>
                      <a:pt x="450" y="1852"/>
                    </a:lnTo>
                    <a:lnTo>
                      <a:pt x="440" y="1851"/>
                    </a:lnTo>
                    <a:lnTo>
                      <a:pt x="432" y="1850"/>
                    </a:lnTo>
                    <a:lnTo>
                      <a:pt x="424" y="1850"/>
                    </a:lnTo>
                    <a:lnTo>
                      <a:pt x="418" y="1851"/>
                    </a:lnTo>
                    <a:lnTo>
                      <a:pt x="418" y="1860"/>
                    </a:lnTo>
                    <a:lnTo>
                      <a:pt x="418" y="1868"/>
                    </a:lnTo>
                    <a:lnTo>
                      <a:pt x="391" y="1868"/>
                    </a:lnTo>
                    <a:lnTo>
                      <a:pt x="363" y="1868"/>
                    </a:lnTo>
                    <a:lnTo>
                      <a:pt x="335" y="1868"/>
                    </a:lnTo>
                    <a:lnTo>
                      <a:pt x="309" y="1868"/>
                    </a:lnTo>
                    <a:lnTo>
                      <a:pt x="309" y="1860"/>
                    </a:lnTo>
                    <a:lnTo>
                      <a:pt x="309" y="1851"/>
                    </a:lnTo>
                    <a:lnTo>
                      <a:pt x="296" y="1851"/>
                    </a:lnTo>
                    <a:lnTo>
                      <a:pt x="282" y="1851"/>
                    </a:lnTo>
                    <a:lnTo>
                      <a:pt x="268" y="1851"/>
                    </a:lnTo>
                    <a:lnTo>
                      <a:pt x="254" y="1851"/>
                    </a:lnTo>
                    <a:lnTo>
                      <a:pt x="249" y="1865"/>
                    </a:lnTo>
                    <a:lnTo>
                      <a:pt x="246" y="1878"/>
                    </a:lnTo>
                    <a:lnTo>
                      <a:pt x="241" y="1892"/>
                    </a:lnTo>
                    <a:lnTo>
                      <a:pt x="237" y="1904"/>
                    </a:lnTo>
                    <a:lnTo>
                      <a:pt x="227" y="1904"/>
                    </a:lnTo>
                    <a:lnTo>
                      <a:pt x="218" y="1904"/>
                    </a:lnTo>
                    <a:lnTo>
                      <a:pt x="218" y="1937"/>
                    </a:lnTo>
                    <a:lnTo>
                      <a:pt x="218" y="1968"/>
                    </a:lnTo>
                    <a:lnTo>
                      <a:pt x="218" y="2001"/>
                    </a:lnTo>
                    <a:lnTo>
                      <a:pt x="218" y="2032"/>
                    </a:lnTo>
                    <a:lnTo>
                      <a:pt x="191" y="2051"/>
                    </a:lnTo>
                    <a:lnTo>
                      <a:pt x="165" y="2068"/>
                    </a:lnTo>
                    <a:lnTo>
                      <a:pt x="138" y="2087"/>
                    </a:lnTo>
                    <a:lnTo>
                      <a:pt x="110" y="2105"/>
                    </a:lnTo>
                    <a:lnTo>
                      <a:pt x="105" y="2118"/>
                    </a:lnTo>
                    <a:lnTo>
                      <a:pt x="101" y="2131"/>
                    </a:lnTo>
                    <a:lnTo>
                      <a:pt x="96" y="2145"/>
                    </a:lnTo>
                    <a:lnTo>
                      <a:pt x="91" y="2159"/>
                    </a:lnTo>
                    <a:lnTo>
                      <a:pt x="74" y="2159"/>
                    </a:lnTo>
                    <a:lnTo>
                      <a:pt x="55" y="2159"/>
                    </a:lnTo>
                    <a:lnTo>
                      <a:pt x="38" y="2159"/>
                    </a:lnTo>
                    <a:lnTo>
                      <a:pt x="19" y="2159"/>
                    </a:lnTo>
                    <a:lnTo>
                      <a:pt x="19" y="2168"/>
                    </a:lnTo>
                    <a:lnTo>
                      <a:pt x="19" y="2176"/>
                    </a:lnTo>
                    <a:lnTo>
                      <a:pt x="10" y="2176"/>
                    </a:lnTo>
                    <a:lnTo>
                      <a:pt x="0" y="2176"/>
                    </a:lnTo>
                    <a:lnTo>
                      <a:pt x="0" y="2186"/>
                    </a:lnTo>
                    <a:lnTo>
                      <a:pt x="0" y="2196"/>
                    </a:lnTo>
                    <a:lnTo>
                      <a:pt x="37" y="2196"/>
                    </a:lnTo>
                    <a:lnTo>
                      <a:pt x="74" y="2196"/>
                    </a:lnTo>
                    <a:lnTo>
                      <a:pt x="110" y="2196"/>
                    </a:lnTo>
                    <a:lnTo>
                      <a:pt x="147" y="2196"/>
                    </a:lnTo>
                    <a:lnTo>
                      <a:pt x="151" y="2205"/>
                    </a:lnTo>
                    <a:lnTo>
                      <a:pt x="155" y="2213"/>
                    </a:lnTo>
                    <a:lnTo>
                      <a:pt x="160" y="2222"/>
                    </a:lnTo>
                    <a:lnTo>
                      <a:pt x="165" y="2231"/>
                    </a:lnTo>
                    <a:lnTo>
                      <a:pt x="191" y="2236"/>
                    </a:lnTo>
                    <a:lnTo>
                      <a:pt x="218" y="2240"/>
                    </a:lnTo>
                    <a:lnTo>
                      <a:pt x="246" y="2245"/>
                    </a:lnTo>
                    <a:lnTo>
                      <a:pt x="274" y="2249"/>
                    </a:lnTo>
                    <a:lnTo>
                      <a:pt x="278" y="2259"/>
                    </a:lnTo>
                    <a:lnTo>
                      <a:pt x="283" y="2268"/>
                    </a:lnTo>
                    <a:lnTo>
                      <a:pt x="286" y="2277"/>
                    </a:lnTo>
                    <a:lnTo>
                      <a:pt x="291" y="2287"/>
                    </a:lnTo>
                    <a:lnTo>
                      <a:pt x="296" y="2289"/>
                    </a:lnTo>
                    <a:lnTo>
                      <a:pt x="302" y="2291"/>
                    </a:lnTo>
                    <a:lnTo>
                      <a:pt x="306" y="2291"/>
                    </a:lnTo>
                    <a:lnTo>
                      <a:pt x="312" y="2292"/>
                    </a:lnTo>
                    <a:lnTo>
                      <a:pt x="322" y="2292"/>
                    </a:lnTo>
                    <a:lnTo>
                      <a:pt x="332" y="2291"/>
                    </a:lnTo>
                    <a:lnTo>
                      <a:pt x="341" y="2291"/>
                    </a:lnTo>
                    <a:lnTo>
                      <a:pt x="350" y="2292"/>
                    </a:lnTo>
                    <a:lnTo>
                      <a:pt x="354" y="2294"/>
                    </a:lnTo>
                    <a:lnTo>
                      <a:pt x="357" y="2296"/>
                    </a:lnTo>
                    <a:lnTo>
                      <a:pt x="361" y="2299"/>
                    </a:lnTo>
                    <a:lnTo>
                      <a:pt x="364" y="2303"/>
                    </a:lnTo>
                    <a:lnTo>
                      <a:pt x="364" y="2312"/>
                    </a:lnTo>
                    <a:lnTo>
                      <a:pt x="364" y="2322"/>
                    </a:lnTo>
                    <a:lnTo>
                      <a:pt x="364" y="2331"/>
                    </a:lnTo>
                    <a:lnTo>
                      <a:pt x="364" y="2340"/>
                    </a:lnTo>
                    <a:lnTo>
                      <a:pt x="372" y="2340"/>
                    </a:lnTo>
                    <a:lnTo>
                      <a:pt x="382" y="2340"/>
                    </a:lnTo>
                    <a:lnTo>
                      <a:pt x="382" y="2354"/>
                    </a:lnTo>
                    <a:lnTo>
                      <a:pt x="382" y="2367"/>
                    </a:lnTo>
                    <a:lnTo>
                      <a:pt x="382" y="2381"/>
                    </a:lnTo>
                    <a:lnTo>
                      <a:pt x="382" y="2394"/>
                    </a:lnTo>
                    <a:lnTo>
                      <a:pt x="404" y="2399"/>
                    </a:lnTo>
                    <a:lnTo>
                      <a:pt x="427" y="2404"/>
                    </a:lnTo>
                    <a:lnTo>
                      <a:pt x="449" y="2409"/>
                    </a:lnTo>
                    <a:lnTo>
                      <a:pt x="471" y="2414"/>
                    </a:lnTo>
                    <a:lnTo>
                      <a:pt x="471" y="2423"/>
                    </a:lnTo>
                    <a:lnTo>
                      <a:pt x="471" y="2431"/>
                    </a:lnTo>
                    <a:lnTo>
                      <a:pt x="480" y="2431"/>
                    </a:lnTo>
                    <a:lnTo>
                      <a:pt x="490" y="2431"/>
                    </a:lnTo>
                    <a:lnTo>
                      <a:pt x="499" y="2431"/>
                    </a:lnTo>
                    <a:lnTo>
                      <a:pt x="508" y="2431"/>
                    </a:lnTo>
                    <a:lnTo>
                      <a:pt x="508" y="2440"/>
                    </a:lnTo>
                    <a:lnTo>
                      <a:pt x="508" y="2448"/>
                    </a:lnTo>
                    <a:lnTo>
                      <a:pt x="545" y="2444"/>
                    </a:lnTo>
                    <a:lnTo>
                      <a:pt x="581" y="2440"/>
                    </a:lnTo>
                    <a:lnTo>
                      <a:pt x="617" y="2435"/>
                    </a:lnTo>
                    <a:lnTo>
                      <a:pt x="653" y="2431"/>
                    </a:lnTo>
                    <a:lnTo>
                      <a:pt x="658" y="2453"/>
                    </a:lnTo>
                    <a:lnTo>
                      <a:pt x="663" y="2476"/>
                    </a:lnTo>
                    <a:lnTo>
                      <a:pt x="667" y="2499"/>
                    </a:lnTo>
                    <a:lnTo>
                      <a:pt x="672" y="2521"/>
                    </a:lnTo>
                    <a:lnTo>
                      <a:pt x="681" y="2526"/>
                    </a:lnTo>
                    <a:lnTo>
                      <a:pt x="691" y="2531"/>
                    </a:lnTo>
                    <a:lnTo>
                      <a:pt x="700" y="2535"/>
                    </a:lnTo>
                    <a:lnTo>
                      <a:pt x="709" y="2541"/>
                    </a:lnTo>
                    <a:lnTo>
                      <a:pt x="703" y="2571"/>
                    </a:lnTo>
                    <a:lnTo>
                      <a:pt x="699" y="2603"/>
                    </a:lnTo>
                    <a:lnTo>
                      <a:pt x="694" y="2634"/>
                    </a:lnTo>
                    <a:lnTo>
                      <a:pt x="689" y="2665"/>
                    </a:lnTo>
                    <a:lnTo>
                      <a:pt x="680" y="2665"/>
                    </a:lnTo>
                    <a:lnTo>
                      <a:pt x="671" y="2665"/>
                    </a:lnTo>
                    <a:lnTo>
                      <a:pt x="663" y="2665"/>
                    </a:lnTo>
                    <a:lnTo>
                      <a:pt x="653" y="2665"/>
                    </a:lnTo>
                    <a:lnTo>
                      <a:pt x="657" y="2677"/>
                    </a:lnTo>
                    <a:lnTo>
                      <a:pt x="662" y="2689"/>
                    </a:lnTo>
                    <a:lnTo>
                      <a:pt x="664" y="2700"/>
                    </a:lnTo>
                    <a:lnTo>
                      <a:pt x="666" y="2713"/>
                    </a:lnTo>
                    <a:lnTo>
                      <a:pt x="670" y="2741"/>
                    </a:lnTo>
                    <a:lnTo>
                      <a:pt x="672" y="2776"/>
                    </a:lnTo>
                    <a:lnTo>
                      <a:pt x="663" y="2776"/>
                    </a:lnTo>
                    <a:lnTo>
                      <a:pt x="653" y="2776"/>
                    </a:lnTo>
                    <a:lnTo>
                      <a:pt x="645" y="2776"/>
                    </a:lnTo>
                    <a:lnTo>
                      <a:pt x="636" y="2776"/>
                    </a:lnTo>
                    <a:lnTo>
                      <a:pt x="640" y="2798"/>
                    </a:lnTo>
                    <a:lnTo>
                      <a:pt x="644" y="2821"/>
                    </a:lnTo>
                    <a:lnTo>
                      <a:pt x="649" y="2843"/>
                    </a:lnTo>
                    <a:lnTo>
                      <a:pt x="653" y="2865"/>
                    </a:lnTo>
                    <a:lnTo>
                      <a:pt x="644" y="2865"/>
                    </a:lnTo>
                    <a:lnTo>
                      <a:pt x="636" y="2865"/>
                    </a:lnTo>
                    <a:lnTo>
                      <a:pt x="634" y="2873"/>
                    </a:lnTo>
                    <a:lnTo>
                      <a:pt x="633" y="2883"/>
                    </a:lnTo>
                    <a:lnTo>
                      <a:pt x="631" y="2893"/>
                    </a:lnTo>
                    <a:lnTo>
                      <a:pt x="630" y="2904"/>
                    </a:lnTo>
                    <a:lnTo>
                      <a:pt x="630" y="2926"/>
                    </a:lnTo>
                    <a:lnTo>
                      <a:pt x="633" y="2949"/>
                    </a:lnTo>
                    <a:lnTo>
                      <a:pt x="636" y="2970"/>
                    </a:lnTo>
                    <a:lnTo>
                      <a:pt x="641" y="2988"/>
                    </a:lnTo>
                    <a:lnTo>
                      <a:pt x="643" y="2997"/>
                    </a:lnTo>
                    <a:lnTo>
                      <a:pt x="646" y="3002"/>
                    </a:lnTo>
                    <a:lnTo>
                      <a:pt x="650" y="3007"/>
                    </a:lnTo>
                    <a:lnTo>
                      <a:pt x="653" y="3011"/>
                    </a:lnTo>
                    <a:lnTo>
                      <a:pt x="663" y="3011"/>
                    </a:lnTo>
                    <a:lnTo>
                      <a:pt x="671" y="3011"/>
                    </a:lnTo>
                    <a:lnTo>
                      <a:pt x="680" y="3011"/>
                    </a:lnTo>
                    <a:lnTo>
                      <a:pt x="689" y="3011"/>
                    </a:lnTo>
                    <a:lnTo>
                      <a:pt x="689" y="3025"/>
                    </a:lnTo>
                    <a:lnTo>
                      <a:pt x="689" y="3038"/>
                    </a:lnTo>
                    <a:lnTo>
                      <a:pt x="689" y="3052"/>
                    </a:lnTo>
                    <a:lnTo>
                      <a:pt x="689" y="3066"/>
                    </a:lnTo>
                    <a:lnTo>
                      <a:pt x="680" y="3066"/>
                    </a:lnTo>
                    <a:lnTo>
                      <a:pt x="672" y="3066"/>
                    </a:lnTo>
                    <a:lnTo>
                      <a:pt x="667" y="3079"/>
                    </a:lnTo>
                    <a:lnTo>
                      <a:pt x="663" y="3093"/>
                    </a:lnTo>
                    <a:lnTo>
                      <a:pt x="658" y="3106"/>
                    </a:lnTo>
                    <a:lnTo>
                      <a:pt x="653" y="3121"/>
                    </a:lnTo>
                    <a:lnTo>
                      <a:pt x="663" y="3121"/>
                    </a:lnTo>
                    <a:lnTo>
                      <a:pt x="672" y="3121"/>
                    </a:lnTo>
                    <a:lnTo>
                      <a:pt x="672" y="3129"/>
                    </a:lnTo>
                    <a:lnTo>
                      <a:pt x="672" y="3138"/>
                    </a:lnTo>
                    <a:lnTo>
                      <a:pt x="672" y="3148"/>
                    </a:lnTo>
                    <a:lnTo>
                      <a:pt x="672" y="3157"/>
                    </a:lnTo>
                    <a:lnTo>
                      <a:pt x="680" y="3157"/>
                    </a:lnTo>
                    <a:lnTo>
                      <a:pt x="689" y="3157"/>
                    </a:lnTo>
                    <a:lnTo>
                      <a:pt x="694" y="3188"/>
                    </a:lnTo>
                    <a:lnTo>
                      <a:pt x="699" y="3220"/>
                    </a:lnTo>
                    <a:lnTo>
                      <a:pt x="703" y="3251"/>
                    </a:lnTo>
                    <a:lnTo>
                      <a:pt x="709" y="3284"/>
                    </a:lnTo>
                    <a:lnTo>
                      <a:pt x="717" y="3284"/>
                    </a:lnTo>
                    <a:lnTo>
                      <a:pt x="727" y="3284"/>
                    </a:lnTo>
                    <a:lnTo>
                      <a:pt x="728" y="3293"/>
                    </a:lnTo>
                    <a:lnTo>
                      <a:pt x="728" y="3303"/>
                    </a:lnTo>
                    <a:lnTo>
                      <a:pt x="727" y="3317"/>
                    </a:lnTo>
                    <a:lnTo>
                      <a:pt x="725" y="3331"/>
                    </a:lnTo>
                    <a:lnTo>
                      <a:pt x="720" y="3364"/>
                    </a:lnTo>
                    <a:lnTo>
                      <a:pt x="710" y="3399"/>
                    </a:lnTo>
                    <a:lnTo>
                      <a:pt x="701" y="3430"/>
                    </a:lnTo>
                    <a:lnTo>
                      <a:pt x="691" y="3458"/>
                    </a:lnTo>
                    <a:lnTo>
                      <a:pt x="686" y="3468"/>
                    </a:lnTo>
                    <a:lnTo>
                      <a:pt x="680" y="3475"/>
                    </a:lnTo>
                    <a:lnTo>
                      <a:pt x="678" y="3479"/>
                    </a:lnTo>
                    <a:lnTo>
                      <a:pt x="676" y="3480"/>
                    </a:lnTo>
                    <a:lnTo>
                      <a:pt x="674" y="3481"/>
                    </a:lnTo>
                    <a:lnTo>
                      <a:pt x="672" y="3482"/>
                    </a:lnTo>
                    <a:lnTo>
                      <a:pt x="672" y="3492"/>
                    </a:lnTo>
                    <a:lnTo>
                      <a:pt x="672" y="3502"/>
                    </a:lnTo>
                    <a:lnTo>
                      <a:pt x="681" y="3502"/>
                    </a:lnTo>
                    <a:lnTo>
                      <a:pt x="691" y="3502"/>
                    </a:lnTo>
                    <a:lnTo>
                      <a:pt x="700" y="3502"/>
                    </a:lnTo>
                    <a:lnTo>
                      <a:pt x="709" y="3502"/>
                    </a:lnTo>
                    <a:lnTo>
                      <a:pt x="709" y="3523"/>
                    </a:lnTo>
                    <a:lnTo>
                      <a:pt x="709" y="3545"/>
                    </a:lnTo>
                    <a:lnTo>
                      <a:pt x="709" y="3567"/>
                    </a:lnTo>
                    <a:lnTo>
                      <a:pt x="709" y="3590"/>
                    </a:lnTo>
                    <a:lnTo>
                      <a:pt x="731" y="3590"/>
                    </a:lnTo>
                    <a:lnTo>
                      <a:pt x="753" y="3590"/>
                    </a:lnTo>
                    <a:lnTo>
                      <a:pt x="775" y="3590"/>
                    </a:lnTo>
                    <a:lnTo>
                      <a:pt x="799" y="3590"/>
                    </a:lnTo>
                    <a:lnTo>
                      <a:pt x="799" y="3599"/>
                    </a:lnTo>
                    <a:lnTo>
                      <a:pt x="799" y="3608"/>
                    </a:lnTo>
                    <a:lnTo>
                      <a:pt x="808" y="3606"/>
                    </a:lnTo>
                    <a:lnTo>
                      <a:pt x="825" y="3600"/>
                    </a:lnTo>
                    <a:lnTo>
                      <a:pt x="847" y="3594"/>
                    </a:lnTo>
                    <a:lnTo>
                      <a:pt x="871" y="3590"/>
                    </a:lnTo>
                    <a:lnTo>
                      <a:pt x="878" y="3600"/>
                    </a:lnTo>
                    <a:lnTo>
                      <a:pt x="878" y="3601"/>
                    </a:lnTo>
                    <a:lnTo>
                      <a:pt x="880" y="3601"/>
                    </a:lnTo>
                    <a:lnTo>
                      <a:pt x="889" y="3608"/>
                    </a:lnTo>
                    <a:lnTo>
                      <a:pt x="894" y="3630"/>
                    </a:lnTo>
                    <a:lnTo>
                      <a:pt x="898" y="3653"/>
                    </a:lnTo>
                    <a:lnTo>
                      <a:pt x="903" y="3676"/>
                    </a:lnTo>
                    <a:lnTo>
                      <a:pt x="907" y="3698"/>
                    </a:lnTo>
                    <a:lnTo>
                      <a:pt x="923" y="3695"/>
                    </a:lnTo>
                    <a:lnTo>
                      <a:pt x="936" y="3692"/>
                    </a:lnTo>
                    <a:lnTo>
                      <a:pt x="944" y="3689"/>
                    </a:lnTo>
                    <a:lnTo>
                      <a:pt x="948" y="3686"/>
                    </a:lnTo>
                    <a:lnTo>
                      <a:pt x="952" y="3680"/>
                    </a:lnTo>
                    <a:lnTo>
                      <a:pt x="954" y="3672"/>
                    </a:lnTo>
                    <a:lnTo>
                      <a:pt x="957" y="3660"/>
                    </a:lnTo>
                    <a:lnTo>
                      <a:pt x="960" y="3645"/>
                    </a:lnTo>
                    <a:lnTo>
                      <a:pt x="979" y="3640"/>
                    </a:lnTo>
                    <a:lnTo>
                      <a:pt x="991" y="3635"/>
                    </a:lnTo>
                    <a:lnTo>
                      <a:pt x="999" y="3629"/>
                    </a:lnTo>
                    <a:lnTo>
                      <a:pt x="1005" y="3623"/>
                    </a:lnTo>
                    <a:lnTo>
                      <a:pt x="1011" y="3614"/>
                    </a:lnTo>
                    <a:lnTo>
                      <a:pt x="1017" y="3608"/>
                    </a:lnTo>
                    <a:lnTo>
                      <a:pt x="1027" y="3604"/>
                    </a:lnTo>
                    <a:lnTo>
                      <a:pt x="1041" y="3603"/>
                    </a:lnTo>
                    <a:lnTo>
                      <a:pt x="1056" y="3603"/>
                    </a:lnTo>
                    <a:lnTo>
                      <a:pt x="1071" y="3604"/>
                    </a:lnTo>
                    <a:lnTo>
                      <a:pt x="1078" y="3606"/>
                    </a:lnTo>
                    <a:lnTo>
                      <a:pt x="1085" y="3608"/>
                    </a:lnTo>
                    <a:lnTo>
                      <a:pt x="1091" y="3610"/>
                    </a:lnTo>
                    <a:lnTo>
                      <a:pt x="1097" y="3612"/>
                    </a:lnTo>
                    <a:lnTo>
                      <a:pt x="1101" y="3616"/>
                    </a:lnTo>
                    <a:lnTo>
                      <a:pt x="1104" y="3619"/>
                    </a:lnTo>
                    <a:lnTo>
                      <a:pt x="1106" y="3623"/>
                    </a:lnTo>
                    <a:lnTo>
                      <a:pt x="1107" y="3628"/>
                    </a:lnTo>
                    <a:lnTo>
                      <a:pt x="1116" y="3628"/>
                    </a:lnTo>
                    <a:lnTo>
                      <a:pt x="1125" y="3628"/>
                    </a:lnTo>
                    <a:lnTo>
                      <a:pt x="1125" y="3618"/>
                    </a:lnTo>
                    <a:lnTo>
                      <a:pt x="1125" y="3609"/>
                    </a:lnTo>
                    <a:lnTo>
                      <a:pt x="1125" y="3600"/>
                    </a:lnTo>
                    <a:lnTo>
                      <a:pt x="1125" y="3590"/>
                    </a:lnTo>
                    <a:lnTo>
                      <a:pt x="1134" y="3590"/>
                    </a:lnTo>
                    <a:lnTo>
                      <a:pt x="1143" y="3590"/>
                    </a:lnTo>
                    <a:lnTo>
                      <a:pt x="1149" y="3581"/>
                    </a:lnTo>
                    <a:lnTo>
                      <a:pt x="1153" y="3573"/>
                    </a:lnTo>
                    <a:lnTo>
                      <a:pt x="1155" y="3566"/>
                    </a:lnTo>
                    <a:lnTo>
                      <a:pt x="1155" y="3560"/>
                    </a:lnTo>
                    <a:lnTo>
                      <a:pt x="1154" y="3551"/>
                    </a:lnTo>
                    <a:lnTo>
                      <a:pt x="1152" y="3544"/>
                    </a:lnTo>
                    <a:lnTo>
                      <a:pt x="1152" y="3540"/>
                    </a:lnTo>
                    <a:lnTo>
                      <a:pt x="1153" y="3538"/>
                    </a:lnTo>
                    <a:lnTo>
                      <a:pt x="1154" y="3536"/>
                    </a:lnTo>
                    <a:lnTo>
                      <a:pt x="1157" y="3533"/>
                    </a:lnTo>
                    <a:lnTo>
                      <a:pt x="1173" y="3527"/>
                    </a:lnTo>
                    <a:lnTo>
                      <a:pt x="1198" y="3520"/>
                    </a:lnTo>
                    <a:lnTo>
                      <a:pt x="1202" y="3500"/>
                    </a:lnTo>
                    <a:lnTo>
                      <a:pt x="1207" y="3481"/>
                    </a:lnTo>
                    <a:lnTo>
                      <a:pt x="1212" y="3465"/>
                    </a:lnTo>
                    <a:lnTo>
                      <a:pt x="1217" y="3450"/>
                    </a:lnTo>
                    <a:lnTo>
                      <a:pt x="1222" y="3434"/>
                    </a:lnTo>
                    <a:lnTo>
                      <a:pt x="1227" y="3416"/>
                    </a:lnTo>
                    <a:lnTo>
                      <a:pt x="1231" y="3396"/>
                    </a:lnTo>
                    <a:lnTo>
                      <a:pt x="1234" y="3374"/>
                    </a:lnTo>
                    <a:lnTo>
                      <a:pt x="1263" y="3373"/>
                    </a:lnTo>
                    <a:lnTo>
                      <a:pt x="1286" y="3370"/>
                    </a:lnTo>
                    <a:lnTo>
                      <a:pt x="1297" y="3368"/>
                    </a:lnTo>
                    <a:lnTo>
                      <a:pt x="1306" y="3365"/>
                    </a:lnTo>
                    <a:lnTo>
                      <a:pt x="1315" y="3360"/>
                    </a:lnTo>
                    <a:lnTo>
                      <a:pt x="1325" y="3355"/>
                    </a:lnTo>
                    <a:lnTo>
                      <a:pt x="1325" y="3346"/>
                    </a:lnTo>
                    <a:lnTo>
                      <a:pt x="1325" y="3337"/>
                    </a:lnTo>
                    <a:lnTo>
                      <a:pt x="1334" y="3337"/>
                    </a:lnTo>
                    <a:lnTo>
                      <a:pt x="1342" y="3337"/>
                    </a:lnTo>
                    <a:lnTo>
                      <a:pt x="1351" y="3337"/>
                    </a:lnTo>
                    <a:lnTo>
                      <a:pt x="1361" y="3337"/>
                    </a:lnTo>
                    <a:lnTo>
                      <a:pt x="1365" y="3329"/>
                    </a:lnTo>
                    <a:lnTo>
                      <a:pt x="1370" y="3320"/>
                    </a:lnTo>
                    <a:lnTo>
                      <a:pt x="1375" y="3310"/>
                    </a:lnTo>
                    <a:lnTo>
                      <a:pt x="1378" y="3301"/>
                    </a:lnTo>
                    <a:lnTo>
                      <a:pt x="1392" y="3301"/>
                    </a:lnTo>
                    <a:lnTo>
                      <a:pt x="1405" y="3301"/>
                    </a:lnTo>
                    <a:lnTo>
                      <a:pt x="1419" y="3301"/>
                    </a:lnTo>
                    <a:lnTo>
                      <a:pt x="1431" y="3301"/>
                    </a:lnTo>
                    <a:lnTo>
                      <a:pt x="1431" y="3293"/>
                    </a:lnTo>
                    <a:lnTo>
                      <a:pt x="1431" y="3284"/>
                    </a:lnTo>
                    <a:lnTo>
                      <a:pt x="1443" y="3281"/>
                    </a:lnTo>
                    <a:lnTo>
                      <a:pt x="1454" y="3280"/>
                    </a:lnTo>
                    <a:lnTo>
                      <a:pt x="1462" y="3281"/>
                    </a:lnTo>
                    <a:lnTo>
                      <a:pt x="1469" y="3282"/>
                    </a:lnTo>
                    <a:lnTo>
                      <a:pt x="1474" y="3284"/>
                    </a:lnTo>
                    <a:lnTo>
                      <a:pt x="1480" y="3287"/>
                    </a:lnTo>
                    <a:lnTo>
                      <a:pt x="1484" y="3291"/>
                    </a:lnTo>
                    <a:lnTo>
                      <a:pt x="1487" y="3294"/>
                    </a:lnTo>
                    <a:lnTo>
                      <a:pt x="1493" y="3302"/>
                    </a:lnTo>
                    <a:lnTo>
                      <a:pt x="1498" y="3309"/>
                    </a:lnTo>
                    <a:lnTo>
                      <a:pt x="1499" y="3313"/>
                    </a:lnTo>
                    <a:lnTo>
                      <a:pt x="1501" y="3316"/>
                    </a:lnTo>
                    <a:lnTo>
                      <a:pt x="1503" y="3317"/>
                    </a:lnTo>
                    <a:lnTo>
                      <a:pt x="1506" y="3319"/>
                    </a:lnTo>
                    <a:lnTo>
                      <a:pt x="1533" y="3315"/>
                    </a:lnTo>
                    <a:lnTo>
                      <a:pt x="1560" y="3310"/>
                    </a:lnTo>
                    <a:lnTo>
                      <a:pt x="1587" y="3306"/>
                    </a:lnTo>
                    <a:lnTo>
                      <a:pt x="1614" y="3301"/>
                    </a:lnTo>
                    <a:lnTo>
                      <a:pt x="1614" y="3288"/>
                    </a:lnTo>
                    <a:lnTo>
                      <a:pt x="1614" y="3274"/>
                    </a:lnTo>
                    <a:lnTo>
                      <a:pt x="1614" y="3262"/>
                    </a:lnTo>
                    <a:lnTo>
                      <a:pt x="1614" y="3248"/>
                    </a:lnTo>
                    <a:lnTo>
                      <a:pt x="1628" y="3248"/>
                    </a:lnTo>
                    <a:lnTo>
                      <a:pt x="1640" y="3248"/>
                    </a:lnTo>
                    <a:lnTo>
                      <a:pt x="1654" y="3248"/>
                    </a:lnTo>
                    <a:lnTo>
                      <a:pt x="1670" y="3248"/>
                    </a:lnTo>
                    <a:lnTo>
                      <a:pt x="1670" y="3238"/>
                    </a:lnTo>
                    <a:lnTo>
                      <a:pt x="1670" y="3229"/>
                    </a:lnTo>
                    <a:lnTo>
                      <a:pt x="1670" y="3220"/>
                    </a:lnTo>
                    <a:lnTo>
                      <a:pt x="1670" y="3210"/>
                    </a:lnTo>
                    <a:lnTo>
                      <a:pt x="1692" y="3209"/>
                    </a:lnTo>
                    <a:lnTo>
                      <a:pt x="1709" y="3207"/>
                    </a:lnTo>
                    <a:lnTo>
                      <a:pt x="1723" y="3205"/>
                    </a:lnTo>
                    <a:lnTo>
                      <a:pt x="1733" y="3201"/>
                    </a:lnTo>
                    <a:lnTo>
                      <a:pt x="1744" y="3196"/>
                    </a:lnTo>
                    <a:lnTo>
                      <a:pt x="1753" y="3191"/>
                    </a:lnTo>
                    <a:lnTo>
                      <a:pt x="1764" y="3184"/>
                    </a:lnTo>
                    <a:lnTo>
                      <a:pt x="1776" y="3174"/>
                    </a:lnTo>
                    <a:lnTo>
                      <a:pt x="1776" y="3166"/>
                    </a:lnTo>
                    <a:lnTo>
                      <a:pt x="1776" y="3157"/>
                    </a:lnTo>
                    <a:lnTo>
                      <a:pt x="1791" y="3157"/>
                    </a:lnTo>
                    <a:lnTo>
                      <a:pt x="1804" y="3157"/>
                    </a:lnTo>
                    <a:lnTo>
                      <a:pt x="1818" y="3157"/>
                    </a:lnTo>
                    <a:lnTo>
                      <a:pt x="1831" y="3157"/>
                    </a:lnTo>
                    <a:lnTo>
                      <a:pt x="1831" y="3170"/>
                    </a:lnTo>
                    <a:lnTo>
                      <a:pt x="1831" y="3184"/>
                    </a:lnTo>
                    <a:lnTo>
                      <a:pt x="1831" y="3198"/>
                    </a:lnTo>
                    <a:lnTo>
                      <a:pt x="1831" y="3210"/>
                    </a:lnTo>
                    <a:lnTo>
                      <a:pt x="1854" y="3213"/>
                    </a:lnTo>
                    <a:lnTo>
                      <a:pt x="1877" y="3215"/>
                    </a:lnTo>
                    <a:lnTo>
                      <a:pt x="1899" y="3217"/>
                    </a:lnTo>
                    <a:lnTo>
                      <a:pt x="1923" y="3220"/>
                    </a:lnTo>
                    <a:lnTo>
                      <a:pt x="1946" y="3222"/>
                    </a:lnTo>
                    <a:lnTo>
                      <a:pt x="1968" y="3224"/>
                    </a:lnTo>
                    <a:lnTo>
                      <a:pt x="1991" y="3226"/>
                    </a:lnTo>
                    <a:lnTo>
                      <a:pt x="2014" y="3228"/>
                    </a:lnTo>
                    <a:lnTo>
                      <a:pt x="2018" y="3215"/>
                    </a:lnTo>
                    <a:lnTo>
                      <a:pt x="2023" y="3201"/>
                    </a:lnTo>
                    <a:lnTo>
                      <a:pt x="2027" y="3188"/>
                    </a:lnTo>
                    <a:lnTo>
                      <a:pt x="2032" y="3174"/>
                    </a:lnTo>
                    <a:lnTo>
                      <a:pt x="2057" y="3172"/>
                    </a:lnTo>
                    <a:lnTo>
                      <a:pt x="2078" y="3169"/>
                    </a:lnTo>
                    <a:lnTo>
                      <a:pt x="2095" y="3164"/>
                    </a:lnTo>
                    <a:lnTo>
                      <a:pt x="2107" y="3157"/>
                    </a:lnTo>
                    <a:lnTo>
                      <a:pt x="2129" y="3142"/>
                    </a:lnTo>
                    <a:lnTo>
                      <a:pt x="2158" y="3121"/>
                    </a:lnTo>
                    <a:lnTo>
                      <a:pt x="2158" y="3111"/>
                    </a:lnTo>
                    <a:lnTo>
                      <a:pt x="2158" y="3101"/>
                    </a:lnTo>
                    <a:lnTo>
                      <a:pt x="2180" y="3101"/>
                    </a:lnTo>
                    <a:lnTo>
                      <a:pt x="2204" y="3101"/>
                    </a:lnTo>
                    <a:lnTo>
                      <a:pt x="2226" y="3101"/>
                    </a:lnTo>
                    <a:lnTo>
                      <a:pt x="2248" y="3101"/>
                    </a:lnTo>
                    <a:lnTo>
                      <a:pt x="2257" y="3112"/>
                    </a:lnTo>
                    <a:lnTo>
                      <a:pt x="2261" y="3115"/>
                    </a:lnTo>
                    <a:lnTo>
                      <a:pt x="2266" y="3116"/>
                    </a:lnTo>
                    <a:lnTo>
                      <a:pt x="2285" y="3121"/>
                    </a:lnTo>
                    <a:lnTo>
                      <a:pt x="2290" y="3143"/>
                    </a:lnTo>
                    <a:lnTo>
                      <a:pt x="2294" y="3165"/>
                    </a:lnTo>
                    <a:lnTo>
                      <a:pt x="2299" y="3188"/>
                    </a:lnTo>
                    <a:lnTo>
                      <a:pt x="2302" y="3210"/>
                    </a:lnTo>
                    <a:lnTo>
                      <a:pt x="2312" y="3210"/>
                    </a:lnTo>
                    <a:lnTo>
                      <a:pt x="2321" y="3210"/>
                    </a:lnTo>
                    <a:lnTo>
                      <a:pt x="2321" y="3201"/>
                    </a:lnTo>
                    <a:lnTo>
                      <a:pt x="2321" y="3193"/>
                    </a:lnTo>
                    <a:lnTo>
                      <a:pt x="2321" y="3184"/>
                    </a:lnTo>
                    <a:lnTo>
                      <a:pt x="2321" y="3174"/>
                    </a:lnTo>
                    <a:lnTo>
                      <a:pt x="2335" y="3160"/>
                    </a:lnTo>
                    <a:lnTo>
                      <a:pt x="2345" y="3149"/>
                    </a:lnTo>
                    <a:lnTo>
                      <a:pt x="2354" y="3137"/>
                    </a:lnTo>
                    <a:lnTo>
                      <a:pt x="2363" y="3128"/>
                    </a:lnTo>
                    <a:lnTo>
                      <a:pt x="2367" y="3123"/>
                    </a:lnTo>
                    <a:lnTo>
                      <a:pt x="2372" y="3120"/>
                    </a:lnTo>
                    <a:lnTo>
                      <a:pt x="2379" y="3115"/>
                    </a:lnTo>
                    <a:lnTo>
                      <a:pt x="2386" y="3112"/>
                    </a:lnTo>
                    <a:lnTo>
                      <a:pt x="2394" y="3108"/>
                    </a:lnTo>
                    <a:lnTo>
                      <a:pt x="2405" y="3106"/>
                    </a:lnTo>
                    <a:lnTo>
                      <a:pt x="2416" y="3104"/>
                    </a:lnTo>
                    <a:lnTo>
                      <a:pt x="2429" y="3101"/>
                    </a:lnTo>
                    <a:lnTo>
                      <a:pt x="2429" y="3092"/>
                    </a:lnTo>
                    <a:lnTo>
                      <a:pt x="2429" y="3084"/>
                    </a:lnTo>
                    <a:lnTo>
                      <a:pt x="2462" y="3084"/>
                    </a:lnTo>
                    <a:lnTo>
                      <a:pt x="2494" y="3084"/>
                    </a:lnTo>
                    <a:lnTo>
                      <a:pt x="2525" y="3084"/>
                    </a:lnTo>
                    <a:lnTo>
                      <a:pt x="2557" y="3084"/>
                    </a:lnTo>
                    <a:lnTo>
                      <a:pt x="2557" y="3074"/>
                    </a:lnTo>
                    <a:lnTo>
                      <a:pt x="2557" y="3065"/>
                    </a:lnTo>
                    <a:lnTo>
                      <a:pt x="2557" y="3057"/>
                    </a:lnTo>
                    <a:lnTo>
                      <a:pt x="2557" y="3048"/>
                    </a:lnTo>
                    <a:lnTo>
                      <a:pt x="2571" y="3048"/>
                    </a:lnTo>
                    <a:lnTo>
                      <a:pt x="2583" y="3048"/>
                    </a:lnTo>
                    <a:lnTo>
                      <a:pt x="2597" y="3048"/>
                    </a:lnTo>
                    <a:lnTo>
                      <a:pt x="2610" y="3048"/>
                    </a:lnTo>
                    <a:lnTo>
                      <a:pt x="2610" y="3038"/>
                    </a:lnTo>
                    <a:lnTo>
                      <a:pt x="2610" y="3030"/>
                    </a:lnTo>
                    <a:lnTo>
                      <a:pt x="2602" y="3030"/>
                    </a:lnTo>
                    <a:lnTo>
                      <a:pt x="2593" y="3030"/>
                    </a:lnTo>
                    <a:lnTo>
                      <a:pt x="2593" y="3015"/>
                    </a:lnTo>
                    <a:lnTo>
                      <a:pt x="2593" y="3001"/>
                    </a:lnTo>
                    <a:lnTo>
                      <a:pt x="2593" y="2988"/>
                    </a:lnTo>
                    <a:lnTo>
                      <a:pt x="2593" y="2976"/>
                    </a:lnTo>
                    <a:lnTo>
                      <a:pt x="2621" y="2976"/>
                    </a:lnTo>
                    <a:lnTo>
                      <a:pt x="2647" y="2976"/>
                    </a:lnTo>
                    <a:lnTo>
                      <a:pt x="2674" y="2976"/>
                    </a:lnTo>
                    <a:lnTo>
                      <a:pt x="2701" y="2976"/>
                    </a:lnTo>
                    <a:lnTo>
                      <a:pt x="2701" y="2948"/>
                    </a:lnTo>
                    <a:lnTo>
                      <a:pt x="2701" y="2921"/>
                    </a:lnTo>
                    <a:lnTo>
                      <a:pt x="2701" y="2893"/>
                    </a:lnTo>
                    <a:lnTo>
                      <a:pt x="2701" y="2865"/>
                    </a:lnTo>
                    <a:lnTo>
                      <a:pt x="2739" y="2846"/>
                    </a:lnTo>
                    <a:lnTo>
                      <a:pt x="2770" y="2829"/>
                    </a:lnTo>
                    <a:lnTo>
                      <a:pt x="2780" y="2826"/>
                    </a:lnTo>
                    <a:lnTo>
                      <a:pt x="2788" y="2822"/>
                    </a:lnTo>
                    <a:lnTo>
                      <a:pt x="2798" y="2820"/>
                    </a:lnTo>
                    <a:lnTo>
                      <a:pt x="2809" y="2818"/>
                    </a:lnTo>
                    <a:lnTo>
                      <a:pt x="2820" y="2815"/>
                    </a:lnTo>
                    <a:lnTo>
                      <a:pt x="2833" y="2814"/>
                    </a:lnTo>
                    <a:lnTo>
                      <a:pt x="2848" y="2813"/>
                    </a:lnTo>
                    <a:lnTo>
                      <a:pt x="2864" y="2812"/>
                    </a:lnTo>
                    <a:lnTo>
                      <a:pt x="2864" y="2821"/>
                    </a:lnTo>
                    <a:lnTo>
                      <a:pt x="2864" y="2829"/>
                    </a:lnTo>
                    <a:lnTo>
                      <a:pt x="2878" y="2829"/>
                    </a:lnTo>
                    <a:lnTo>
                      <a:pt x="2892" y="2829"/>
                    </a:lnTo>
                    <a:lnTo>
                      <a:pt x="2905" y="2829"/>
                    </a:lnTo>
                    <a:lnTo>
                      <a:pt x="2918" y="2829"/>
                    </a:lnTo>
                    <a:lnTo>
                      <a:pt x="2924" y="2839"/>
                    </a:lnTo>
                    <a:lnTo>
                      <a:pt x="2928" y="2848"/>
                    </a:lnTo>
                    <a:lnTo>
                      <a:pt x="2933" y="2857"/>
                    </a:lnTo>
                    <a:lnTo>
                      <a:pt x="2938" y="2865"/>
                    </a:lnTo>
                    <a:lnTo>
                      <a:pt x="2950" y="2865"/>
                    </a:lnTo>
                    <a:lnTo>
                      <a:pt x="2964" y="2865"/>
                    </a:lnTo>
                    <a:lnTo>
                      <a:pt x="2978" y="2865"/>
                    </a:lnTo>
                    <a:lnTo>
                      <a:pt x="2992" y="2865"/>
                    </a:lnTo>
                    <a:lnTo>
                      <a:pt x="2997" y="2875"/>
                    </a:lnTo>
                    <a:lnTo>
                      <a:pt x="3000" y="2884"/>
                    </a:lnTo>
                    <a:lnTo>
                      <a:pt x="3005" y="2893"/>
                    </a:lnTo>
                    <a:lnTo>
                      <a:pt x="3011" y="2903"/>
                    </a:lnTo>
                    <a:lnTo>
                      <a:pt x="3042" y="2903"/>
                    </a:lnTo>
                    <a:lnTo>
                      <a:pt x="3073" y="2903"/>
                    </a:lnTo>
                    <a:lnTo>
                      <a:pt x="3105" y="2903"/>
                    </a:lnTo>
                    <a:lnTo>
                      <a:pt x="3136" y="2903"/>
                    </a:lnTo>
                    <a:lnTo>
                      <a:pt x="3136" y="2912"/>
                    </a:lnTo>
                    <a:lnTo>
                      <a:pt x="3136" y="2920"/>
                    </a:lnTo>
                    <a:lnTo>
                      <a:pt x="3145" y="2920"/>
                    </a:lnTo>
                    <a:lnTo>
                      <a:pt x="3154" y="2920"/>
                    </a:lnTo>
                    <a:lnTo>
                      <a:pt x="3163" y="2920"/>
                    </a:lnTo>
                    <a:lnTo>
                      <a:pt x="3172" y="2920"/>
                    </a:lnTo>
                    <a:lnTo>
                      <a:pt x="3172" y="2929"/>
                    </a:lnTo>
                    <a:lnTo>
                      <a:pt x="3172" y="2940"/>
                    </a:lnTo>
                    <a:lnTo>
                      <a:pt x="3214" y="2930"/>
                    </a:lnTo>
                    <a:lnTo>
                      <a:pt x="3255" y="2921"/>
                    </a:lnTo>
                    <a:lnTo>
                      <a:pt x="3295" y="2912"/>
                    </a:lnTo>
                    <a:lnTo>
                      <a:pt x="3336" y="2903"/>
                    </a:lnTo>
                    <a:lnTo>
                      <a:pt x="3353" y="2908"/>
                    </a:lnTo>
                    <a:lnTo>
                      <a:pt x="3371" y="2915"/>
                    </a:lnTo>
                    <a:lnTo>
                      <a:pt x="3388" y="2922"/>
                    </a:lnTo>
                    <a:lnTo>
                      <a:pt x="3407" y="2930"/>
                    </a:lnTo>
                    <a:lnTo>
                      <a:pt x="3424" y="2939"/>
                    </a:lnTo>
                    <a:lnTo>
                      <a:pt x="3443" y="2946"/>
                    </a:lnTo>
                    <a:lnTo>
                      <a:pt x="3461" y="2952"/>
                    </a:lnTo>
                    <a:lnTo>
                      <a:pt x="3481" y="2957"/>
                    </a:lnTo>
                    <a:lnTo>
                      <a:pt x="3485" y="2940"/>
                    </a:lnTo>
                    <a:lnTo>
                      <a:pt x="3488" y="2928"/>
                    </a:lnTo>
                    <a:lnTo>
                      <a:pt x="3490" y="2921"/>
                    </a:lnTo>
                    <a:lnTo>
                      <a:pt x="3495" y="2915"/>
                    </a:lnTo>
                    <a:lnTo>
                      <a:pt x="3500" y="2913"/>
                    </a:lnTo>
                    <a:lnTo>
                      <a:pt x="3508" y="2909"/>
                    </a:lnTo>
                    <a:lnTo>
                      <a:pt x="3519" y="2907"/>
                    </a:lnTo>
                    <a:lnTo>
                      <a:pt x="3536" y="2903"/>
                    </a:lnTo>
                    <a:lnTo>
                      <a:pt x="3543" y="2899"/>
                    </a:lnTo>
                    <a:lnTo>
                      <a:pt x="3553" y="2896"/>
                    </a:lnTo>
                    <a:lnTo>
                      <a:pt x="3565" y="2894"/>
                    </a:lnTo>
                    <a:lnTo>
                      <a:pt x="3580" y="2893"/>
                    </a:lnTo>
                    <a:lnTo>
                      <a:pt x="3596" y="2893"/>
                    </a:lnTo>
                    <a:lnTo>
                      <a:pt x="3615" y="2894"/>
                    </a:lnTo>
                    <a:lnTo>
                      <a:pt x="3633" y="2896"/>
                    </a:lnTo>
                    <a:lnTo>
                      <a:pt x="3653" y="2898"/>
                    </a:lnTo>
                    <a:lnTo>
                      <a:pt x="3692" y="2904"/>
                    </a:lnTo>
                    <a:lnTo>
                      <a:pt x="3730" y="2909"/>
                    </a:lnTo>
                    <a:lnTo>
                      <a:pt x="3762" y="2915"/>
                    </a:lnTo>
                    <a:lnTo>
                      <a:pt x="3788" y="2920"/>
                    </a:lnTo>
                    <a:lnTo>
                      <a:pt x="3788" y="2898"/>
                    </a:lnTo>
                    <a:lnTo>
                      <a:pt x="3788" y="2876"/>
                    </a:lnTo>
                    <a:lnTo>
                      <a:pt x="3788" y="2853"/>
                    </a:lnTo>
                    <a:lnTo>
                      <a:pt x="3788" y="2829"/>
                    </a:lnTo>
                    <a:lnTo>
                      <a:pt x="3797" y="2829"/>
                    </a:lnTo>
                    <a:lnTo>
                      <a:pt x="3806" y="2829"/>
                    </a:lnTo>
                    <a:lnTo>
                      <a:pt x="3816" y="2829"/>
                    </a:lnTo>
                    <a:lnTo>
                      <a:pt x="3825" y="2829"/>
                    </a:lnTo>
                    <a:lnTo>
                      <a:pt x="3821" y="2805"/>
                    </a:lnTo>
                    <a:lnTo>
                      <a:pt x="3818" y="2778"/>
                    </a:lnTo>
                    <a:lnTo>
                      <a:pt x="3814" y="2750"/>
                    </a:lnTo>
                    <a:lnTo>
                      <a:pt x="3812" y="2720"/>
                    </a:lnTo>
                    <a:lnTo>
                      <a:pt x="3811" y="2690"/>
                    </a:lnTo>
                    <a:lnTo>
                      <a:pt x="3809" y="2658"/>
                    </a:lnTo>
                    <a:lnTo>
                      <a:pt x="3809" y="2627"/>
                    </a:lnTo>
                    <a:lnTo>
                      <a:pt x="3807" y="2595"/>
                    </a:lnTo>
                    <a:lnTo>
                      <a:pt x="3835" y="2589"/>
                    </a:lnTo>
                    <a:lnTo>
                      <a:pt x="3862" y="2584"/>
                    </a:lnTo>
                    <a:lnTo>
                      <a:pt x="3889" y="2581"/>
                    </a:lnTo>
                    <a:lnTo>
                      <a:pt x="3915" y="2576"/>
                    </a:lnTo>
                    <a:lnTo>
                      <a:pt x="3920" y="2584"/>
                    </a:lnTo>
                    <a:lnTo>
                      <a:pt x="3925" y="2593"/>
                    </a:lnTo>
                    <a:lnTo>
                      <a:pt x="3929" y="2603"/>
                    </a:lnTo>
                    <a:lnTo>
                      <a:pt x="3935" y="2612"/>
                    </a:lnTo>
                    <a:lnTo>
                      <a:pt x="3948" y="2607"/>
                    </a:lnTo>
                    <a:lnTo>
                      <a:pt x="3962" y="2603"/>
                    </a:lnTo>
                    <a:lnTo>
                      <a:pt x="3975" y="2598"/>
                    </a:lnTo>
                    <a:lnTo>
                      <a:pt x="3989" y="2595"/>
                    </a:lnTo>
                    <a:lnTo>
                      <a:pt x="3989" y="2576"/>
                    </a:lnTo>
                    <a:lnTo>
                      <a:pt x="3989" y="2559"/>
                    </a:lnTo>
                    <a:lnTo>
                      <a:pt x="3989" y="2540"/>
                    </a:lnTo>
                    <a:lnTo>
                      <a:pt x="3989" y="2521"/>
                    </a:lnTo>
                    <a:lnTo>
                      <a:pt x="4001" y="2521"/>
                    </a:lnTo>
                    <a:lnTo>
                      <a:pt x="4015" y="2521"/>
                    </a:lnTo>
                    <a:lnTo>
                      <a:pt x="4029" y="2521"/>
                    </a:lnTo>
                    <a:lnTo>
                      <a:pt x="4043" y="2521"/>
                    </a:lnTo>
                    <a:lnTo>
                      <a:pt x="4043" y="2531"/>
                    </a:lnTo>
                    <a:lnTo>
                      <a:pt x="4043" y="2541"/>
                    </a:lnTo>
                    <a:lnTo>
                      <a:pt x="4052" y="2541"/>
                    </a:lnTo>
                    <a:lnTo>
                      <a:pt x="4062" y="2541"/>
                    </a:lnTo>
                    <a:lnTo>
                      <a:pt x="4062" y="2531"/>
                    </a:lnTo>
                    <a:lnTo>
                      <a:pt x="4062" y="2521"/>
                    </a:lnTo>
                    <a:lnTo>
                      <a:pt x="4076" y="2519"/>
                    </a:lnTo>
                    <a:lnTo>
                      <a:pt x="4086" y="2519"/>
                    </a:lnTo>
                    <a:lnTo>
                      <a:pt x="4095" y="2521"/>
                    </a:lnTo>
                    <a:lnTo>
                      <a:pt x="4104" y="2525"/>
                    </a:lnTo>
                    <a:lnTo>
                      <a:pt x="4117" y="2533"/>
                    </a:lnTo>
                    <a:lnTo>
                      <a:pt x="4133" y="2541"/>
                    </a:lnTo>
                    <a:lnTo>
                      <a:pt x="4133" y="2531"/>
                    </a:lnTo>
                    <a:lnTo>
                      <a:pt x="4133" y="2521"/>
                    </a:lnTo>
                    <a:lnTo>
                      <a:pt x="4124" y="2521"/>
                    </a:lnTo>
                    <a:lnTo>
                      <a:pt x="4115" y="2521"/>
                    </a:lnTo>
                    <a:lnTo>
                      <a:pt x="4113" y="2514"/>
                    </a:lnTo>
                    <a:lnTo>
                      <a:pt x="4110" y="2509"/>
                    </a:lnTo>
                    <a:lnTo>
                      <a:pt x="4110" y="2503"/>
                    </a:lnTo>
                    <a:lnTo>
                      <a:pt x="4110" y="2497"/>
                    </a:lnTo>
                    <a:lnTo>
                      <a:pt x="4113" y="2488"/>
                    </a:lnTo>
                    <a:lnTo>
                      <a:pt x="4117" y="2478"/>
                    </a:lnTo>
                    <a:lnTo>
                      <a:pt x="4123" y="2470"/>
                    </a:lnTo>
                    <a:lnTo>
                      <a:pt x="4128" y="2463"/>
                    </a:lnTo>
                    <a:lnTo>
                      <a:pt x="4130" y="2460"/>
                    </a:lnTo>
                    <a:lnTo>
                      <a:pt x="4131" y="2456"/>
                    </a:lnTo>
                    <a:lnTo>
                      <a:pt x="4133" y="2453"/>
                    </a:lnTo>
                    <a:lnTo>
                      <a:pt x="4133" y="2448"/>
                    </a:lnTo>
                    <a:lnTo>
                      <a:pt x="4133" y="2440"/>
                    </a:lnTo>
                    <a:lnTo>
                      <a:pt x="4133" y="2431"/>
                    </a:lnTo>
                    <a:lnTo>
                      <a:pt x="4124" y="2431"/>
                    </a:lnTo>
                    <a:lnTo>
                      <a:pt x="4115" y="2431"/>
                    </a:lnTo>
                    <a:lnTo>
                      <a:pt x="4115" y="2409"/>
                    </a:lnTo>
                    <a:lnTo>
                      <a:pt x="4115" y="2385"/>
                    </a:lnTo>
                    <a:lnTo>
                      <a:pt x="4115" y="2363"/>
                    </a:lnTo>
                    <a:lnTo>
                      <a:pt x="4115" y="2340"/>
                    </a:lnTo>
                    <a:lnTo>
                      <a:pt x="4124" y="2340"/>
                    </a:lnTo>
                    <a:lnTo>
                      <a:pt x="4134" y="2340"/>
                    </a:lnTo>
                    <a:lnTo>
                      <a:pt x="4143" y="2340"/>
                    </a:lnTo>
                    <a:lnTo>
                      <a:pt x="4152" y="2340"/>
                    </a:lnTo>
                    <a:lnTo>
                      <a:pt x="4152" y="2322"/>
                    </a:lnTo>
                    <a:lnTo>
                      <a:pt x="4152" y="2304"/>
                    </a:lnTo>
                    <a:lnTo>
                      <a:pt x="4152" y="2285"/>
                    </a:lnTo>
                    <a:lnTo>
                      <a:pt x="4152" y="2267"/>
                    </a:lnTo>
                    <a:lnTo>
                      <a:pt x="4134" y="2263"/>
                    </a:lnTo>
                    <a:lnTo>
                      <a:pt x="4115" y="2259"/>
                    </a:lnTo>
                    <a:lnTo>
                      <a:pt x="4097" y="2254"/>
                    </a:lnTo>
                    <a:lnTo>
                      <a:pt x="4079" y="2249"/>
                    </a:lnTo>
                    <a:lnTo>
                      <a:pt x="4078" y="2218"/>
                    </a:lnTo>
                    <a:lnTo>
                      <a:pt x="4074" y="2188"/>
                    </a:lnTo>
                    <a:lnTo>
                      <a:pt x="4070" y="2161"/>
                    </a:lnTo>
                    <a:lnTo>
                      <a:pt x="4063" y="2134"/>
                    </a:lnTo>
                    <a:lnTo>
                      <a:pt x="4055" y="2110"/>
                    </a:lnTo>
                    <a:lnTo>
                      <a:pt x="4047" y="2086"/>
                    </a:lnTo>
                    <a:lnTo>
                      <a:pt x="4037" y="2062"/>
                    </a:lnTo>
                    <a:lnTo>
                      <a:pt x="4027" y="2039"/>
                    </a:lnTo>
                    <a:lnTo>
                      <a:pt x="4018" y="2017"/>
                    </a:lnTo>
                    <a:lnTo>
                      <a:pt x="4008" y="1994"/>
                    </a:lnTo>
                    <a:lnTo>
                      <a:pt x="3999" y="1969"/>
                    </a:lnTo>
                    <a:lnTo>
                      <a:pt x="3991" y="1945"/>
                    </a:lnTo>
                    <a:lnTo>
                      <a:pt x="3984" y="1919"/>
                    </a:lnTo>
                    <a:lnTo>
                      <a:pt x="3978" y="1892"/>
                    </a:lnTo>
                    <a:lnTo>
                      <a:pt x="3973" y="1863"/>
                    </a:lnTo>
                    <a:lnTo>
                      <a:pt x="3971" y="1831"/>
                    </a:lnTo>
                    <a:lnTo>
                      <a:pt x="3962" y="1831"/>
                    </a:lnTo>
                    <a:lnTo>
                      <a:pt x="3953" y="1831"/>
                    </a:lnTo>
                    <a:lnTo>
                      <a:pt x="3944" y="1831"/>
                    </a:lnTo>
                    <a:lnTo>
                      <a:pt x="3935" y="1831"/>
                    </a:lnTo>
                    <a:lnTo>
                      <a:pt x="3929" y="1809"/>
                    </a:lnTo>
                    <a:lnTo>
                      <a:pt x="3925" y="1787"/>
                    </a:lnTo>
                    <a:lnTo>
                      <a:pt x="3920" y="1765"/>
                    </a:lnTo>
                    <a:lnTo>
                      <a:pt x="3915" y="1742"/>
                    </a:lnTo>
                    <a:lnTo>
                      <a:pt x="3925" y="1742"/>
                    </a:lnTo>
                    <a:lnTo>
                      <a:pt x="3935" y="1742"/>
                    </a:lnTo>
                    <a:lnTo>
                      <a:pt x="3935" y="1723"/>
                    </a:lnTo>
                    <a:lnTo>
                      <a:pt x="3935" y="1706"/>
                    </a:lnTo>
                    <a:lnTo>
                      <a:pt x="3935" y="1687"/>
                    </a:lnTo>
                    <a:lnTo>
                      <a:pt x="3935" y="1670"/>
                    </a:lnTo>
                    <a:lnTo>
                      <a:pt x="3926" y="1665"/>
                    </a:lnTo>
                    <a:lnTo>
                      <a:pt x="3917" y="1660"/>
                    </a:lnTo>
                    <a:lnTo>
                      <a:pt x="3907" y="1656"/>
                    </a:lnTo>
                    <a:lnTo>
                      <a:pt x="3898" y="1651"/>
                    </a:lnTo>
                    <a:lnTo>
                      <a:pt x="3898" y="1628"/>
                    </a:lnTo>
                    <a:lnTo>
                      <a:pt x="3898" y="1606"/>
                    </a:lnTo>
                    <a:lnTo>
                      <a:pt x="3898" y="1582"/>
                    </a:lnTo>
                    <a:lnTo>
                      <a:pt x="3898" y="1560"/>
                    </a:lnTo>
                    <a:lnTo>
                      <a:pt x="3905" y="1553"/>
                    </a:lnTo>
                    <a:lnTo>
                      <a:pt x="3911" y="1546"/>
                    </a:lnTo>
                    <a:lnTo>
                      <a:pt x="3915" y="1539"/>
                    </a:lnTo>
                    <a:lnTo>
                      <a:pt x="3919" y="1531"/>
                    </a:lnTo>
                    <a:lnTo>
                      <a:pt x="3921" y="1524"/>
                    </a:lnTo>
                    <a:lnTo>
                      <a:pt x="3925" y="1519"/>
                    </a:lnTo>
                    <a:lnTo>
                      <a:pt x="3929" y="1512"/>
                    </a:lnTo>
                    <a:lnTo>
                      <a:pt x="3935" y="1507"/>
                    </a:lnTo>
                    <a:lnTo>
                      <a:pt x="3948" y="1501"/>
                    </a:lnTo>
                    <a:lnTo>
                      <a:pt x="3962" y="1496"/>
                    </a:lnTo>
                    <a:lnTo>
                      <a:pt x="3975" y="1492"/>
                    </a:lnTo>
                    <a:lnTo>
                      <a:pt x="3989" y="1486"/>
                    </a:lnTo>
                    <a:lnTo>
                      <a:pt x="3989" y="1469"/>
                    </a:lnTo>
                    <a:lnTo>
                      <a:pt x="3989" y="1451"/>
                    </a:lnTo>
                    <a:lnTo>
                      <a:pt x="3989" y="1434"/>
                    </a:lnTo>
                    <a:lnTo>
                      <a:pt x="3989" y="1415"/>
                    </a:lnTo>
                    <a:lnTo>
                      <a:pt x="3998" y="1415"/>
                    </a:lnTo>
                    <a:lnTo>
                      <a:pt x="4006" y="1415"/>
                    </a:lnTo>
                    <a:lnTo>
                      <a:pt x="4009" y="1405"/>
                    </a:lnTo>
                    <a:lnTo>
                      <a:pt x="4013" y="1395"/>
                    </a:lnTo>
                    <a:lnTo>
                      <a:pt x="4014" y="1386"/>
                    </a:lnTo>
                    <a:lnTo>
                      <a:pt x="4016" y="1377"/>
                    </a:lnTo>
                    <a:lnTo>
                      <a:pt x="4018" y="1369"/>
                    </a:lnTo>
                    <a:lnTo>
                      <a:pt x="4020" y="1359"/>
                    </a:lnTo>
                    <a:lnTo>
                      <a:pt x="4022" y="1351"/>
                    </a:lnTo>
                    <a:lnTo>
                      <a:pt x="4026" y="1342"/>
                    </a:lnTo>
                    <a:lnTo>
                      <a:pt x="4048" y="1338"/>
                    </a:lnTo>
                    <a:lnTo>
                      <a:pt x="4070" y="1334"/>
                    </a:lnTo>
                    <a:lnTo>
                      <a:pt x="4093" y="1329"/>
                    </a:lnTo>
                    <a:lnTo>
                      <a:pt x="4115" y="1325"/>
                    </a:lnTo>
                    <a:lnTo>
                      <a:pt x="4127" y="1302"/>
                    </a:lnTo>
                    <a:lnTo>
                      <a:pt x="4137" y="1279"/>
                    </a:lnTo>
                    <a:lnTo>
                      <a:pt x="4149" y="1256"/>
                    </a:lnTo>
                    <a:lnTo>
                      <a:pt x="4160" y="1234"/>
                    </a:lnTo>
                    <a:lnTo>
                      <a:pt x="4172" y="1211"/>
                    </a:lnTo>
                    <a:lnTo>
                      <a:pt x="4184" y="1189"/>
                    </a:lnTo>
                    <a:lnTo>
                      <a:pt x="4195" y="1165"/>
                    </a:lnTo>
                    <a:lnTo>
                      <a:pt x="4206" y="1143"/>
                    </a:lnTo>
                    <a:lnTo>
                      <a:pt x="4220" y="1143"/>
                    </a:lnTo>
                    <a:lnTo>
                      <a:pt x="4232" y="1143"/>
                    </a:lnTo>
                    <a:lnTo>
                      <a:pt x="4246" y="1143"/>
                    </a:lnTo>
                    <a:lnTo>
                      <a:pt x="4259" y="1143"/>
                    </a:lnTo>
                    <a:lnTo>
                      <a:pt x="4259" y="1103"/>
                    </a:lnTo>
                    <a:lnTo>
                      <a:pt x="4259" y="1062"/>
                    </a:lnTo>
                    <a:lnTo>
                      <a:pt x="4259" y="1021"/>
                    </a:lnTo>
                    <a:lnTo>
                      <a:pt x="4259" y="979"/>
                    </a:lnTo>
                    <a:lnTo>
                      <a:pt x="4275" y="975"/>
                    </a:lnTo>
                    <a:lnTo>
                      <a:pt x="4290" y="971"/>
                    </a:lnTo>
                    <a:lnTo>
                      <a:pt x="4307" y="968"/>
                    </a:lnTo>
                    <a:lnTo>
                      <a:pt x="4324" y="965"/>
                    </a:lnTo>
                    <a:lnTo>
                      <a:pt x="4342" y="963"/>
                    </a:lnTo>
                    <a:lnTo>
                      <a:pt x="4361" y="962"/>
                    </a:lnTo>
                    <a:lnTo>
                      <a:pt x="4382" y="962"/>
                    </a:lnTo>
                    <a:lnTo>
                      <a:pt x="4407" y="961"/>
                    </a:lnTo>
                    <a:lnTo>
                      <a:pt x="4412" y="971"/>
                    </a:lnTo>
                    <a:lnTo>
                      <a:pt x="4418" y="978"/>
                    </a:lnTo>
                    <a:lnTo>
                      <a:pt x="4424" y="984"/>
                    </a:lnTo>
                    <a:lnTo>
                      <a:pt x="4429" y="989"/>
                    </a:lnTo>
                    <a:lnTo>
                      <a:pt x="4438" y="996"/>
                    </a:lnTo>
                    <a:lnTo>
                      <a:pt x="4447" y="1000"/>
                    </a:lnTo>
                    <a:lnTo>
                      <a:pt x="4451" y="1003"/>
                    </a:lnTo>
                    <a:lnTo>
                      <a:pt x="4454" y="1006"/>
                    </a:lnTo>
                    <a:lnTo>
                      <a:pt x="4459" y="1010"/>
                    </a:lnTo>
                    <a:lnTo>
                      <a:pt x="4462" y="1014"/>
                    </a:lnTo>
                    <a:lnTo>
                      <a:pt x="4466" y="1021"/>
                    </a:lnTo>
                    <a:lnTo>
                      <a:pt x="4469" y="1029"/>
                    </a:lnTo>
                    <a:lnTo>
                      <a:pt x="4473" y="1040"/>
                    </a:lnTo>
                    <a:lnTo>
                      <a:pt x="4477" y="1053"/>
                    </a:lnTo>
                    <a:lnTo>
                      <a:pt x="4501" y="1057"/>
                    </a:lnTo>
                    <a:lnTo>
                      <a:pt x="4523" y="1062"/>
                    </a:lnTo>
                    <a:lnTo>
                      <a:pt x="4546" y="1067"/>
                    </a:lnTo>
                    <a:lnTo>
                      <a:pt x="4568" y="1071"/>
                    </a:lnTo>
                    <a:lnTo>
                      <a:pt x="4568" y="1062"/>
                    </a:lnTo>
                    <a:lnTo>
                      <a:pt x="4568" y="1053"/>
                    </a:lnTo>
                    <a:lnTo>
                      <a:pt x="4577" y="1053"/>
                    </a:lnTo>
                    <a:lnTo>
                      <a:pt x="4587" y="1053"/>
                    </a:lnTo>
                    <a:lnTo>
                      <a:pt x="4591" y="1017"/>
                    </a:lnTo>
                    <a:lnTo>
                      <a:pt x="4596" y="981"/>
                    </a:lnTo>
                    <a:lnTo>
                      <a:pt x="4601" y="945"/>
                    </a:lnTo>
                    <a:lnTo>
                      <a:pt x="4604" y="907"/>
                    </a:lnTo>
                    <a:lnTo>
                      <a:pt x="4637" y="907"/>
                    </a:lnTo>
                    <a:lnTo>
                      <a:pt x="4668" y="907"/>
                    </a:lnTo>
                    <a:lnTo>
                      <a:pt x="4700" y="907"/>
                    </a:lnTo>
                    <a:lnTo>
                      <a:pt x="4731" y="907"/>
                    </a:lnTo>
                    <a:lnTo>
                      <a:pt x="4731" y="879"/>
                    </a:lnTo>
                    <a:lnTo>
                      <a:pt x="4731" y="853"/>
                    </a:lnTo>
                    <a:lnTo>
                      <a:pt x="4731" y="826"/>
                    </a:lnTo>
                    <a:lnTo>
                      <a:pt x="4731" y="799"/>
                    </a:lnTo>
                    <a:lnTo>
                      <a:pt x="4740" y="795"/>
                    </a:lnTo>
                    <a:lnTo>
                      <a:pt x="4749" y="790"/>
                    </a:lnTo>
                    <a:lnTo>
                      <a:pt x="4758" y="785"/>
                    </a:lnTo>
                    <a:lnTo>
                      <a:pt x="4768" y="781"/>
                    </a:lnTo>
                    <a:lnTo>
                      <a:pt x="4772" y="759"/>
                    </a:lnTo>
                    <a:lnTo>
                      <a:pt x="4777" y="735"/>
                    </a:lnTo>
                    <a:lnTo>
                      <a:pt x="4782" y="712"/>
                    </a:lnTo>
                    <a:lnTo>
                      <a:pt x="4785" y="690"/>
                    </a:lnTo>
                    <a:lnTo>
                      <a:pt x="4792" y="685"/>
                    </a:lnTo>
                    <a:lnTo>
                      <a:pt x="4801" y="676"/>
                    </a:lnTo>
                    <a:lnTo>
                      <a:pt x="4807" y="671"/>
                    </a:lnTo>
                    <a:lnTo>
                      <a:pt x="4813" y="666"/>
                    </a:lnTo>
                    <a:lnTo>
                      <a:pt x="4818" y="659"/>
                    </a:lnTo>
                    <a:lnTo>
                      <a:pt x="4822" y="653"/>
                    </a:lnTo>
                    <a:lnTo>
                      <a:pt x="4808" y="653"/>
                    </a:lnTo>
                    <a:lnTo>
                      <a:pt x="4794" y="653"/>
                    </a:lnTo>
                    <a:lnTo>
                      <a:pt x="4782" y="653"/>
                    </a:lnTo>
                    <a:lnTo>
                      <a:pt x="4768" y="653"/>
                    </a:lnTo>
                    <a:lnTo>
                      <a:pt x="4768" y="662"/>
                    </a:lnTo>
                    <a:lnTo>
                      <a:pt x="4768" y="673"/>
                    </a:lnTo>
                    <a:lnTo>
                      <a:pt x="4762" y="675"/>
                    </a:lnTo>
                    <a:lnTo>
                      <a:pt x="4755" y="677"/>
                    </a:lnTo>
                    <a:lnTo>
                      <a:pt x="4747" y="677"/>
                    </a:lnTo>
                    <a:lnTo>
                      <a:pt x="4738" y="677"/>
                    </a:lnTo>
                    <a:lnTo>
                      <a:pt x="4720" y="675"/>
                    </a:lnTo>
                    <a:lnTo>
                      <a:pt x="4700" y="671"/>
                    </a:lnTo>
                    <a:lnTo>
                      <a:pt x="4666" y="661"/>
                    </a:lnTo>
                    <a:lnTo>
                      <a:pt x="4641" y="653"/>
                    </a:lnTo>
                    <a:lnTo>
                      <a:pt x="4627" y="625"/>
                    </a:lnTo>
                    <a:lnTo>
                      <a:pt x="4617" y="599"/>
                    </a:lnTo>
                    <a:lnTo>
                      <a:pt x="4612" y="585"/>
                    </a:lnTo>
                    <a:lnTo>
                      <a:pt x="4609" y="569"/>
                    </a:lnTo>
                    <a:lnTo>
                      <a:pt x="4606" y="549"/>
                    </a:lnTo>
                    <a:lnTo>
                      <a:pt x="4604" y="525"/>
                    </a:lnTo>
                    <a:lnTo>
                      <a:pt x="4614" y="517"/>
                    </a:lnTo>
                    <a:lnTo>
                      <a:pt x="4617" y="513"/>
                    </a:lnTo>
                    <a:lnTo>
                      <a:pt x="4619" y="508"/>
                    </a:lnTo>
                    <a:lnTo>
                      <a:pt x="4624" y="489"/>
                    </a:lnTo>
                    <a:lnTo>
                      <a:pt x="4633" y="489"/>
                    </a:lnTo>
                    <a:lnTo>
                      <a:pt x="4642" y="489"/>
                    </a:lnTo>
                    <a:lnTo>
                      <a:pt x="4650" y="489"/>
                    </a:lnTo>
                    <a:lnTo>
                      <a:pt x="4659" y="489"/>
                    </a:lnTo>
                    <a:lnTo>
                      <a:pt x="4663" y="475"/>
                    </a:lnTo>
                    <a:lnTo>
                      <a:pt x="4667" y="465"/>
                    </a:lnTo>
                    <a:lnTo>
                      <a:pt x="4670" y="457"/>
                    </a:lnTo>
                    <a:lnTo>
                      <a:pt x="4674" y="448"/>
                    </a:lnTo>
                    <a:lnTo>
                      <a:pt x="4683" y="436"/>
                    </a:lnTo>
                    <a:lnTo>
                      <a:pt x="4695" y="418"/>
                    </a:lnTo>
                    <a:lnTo>
                      <a:pt x="4705" y="418"/>
                    </a:lnTo>
                    <a:lnTo>
                      <a:pt x="4713" y="418"/>
                    </a:lnTo>
                    <a:lnTo>
                      <a:pt x="4718" y="409"/>
                    </a:lnTo>
                    <a:lnTo>
                      <a:pt x="4721" y="400"/>
                    </a:lnTo>
                    <a:lnTo>
                      <a:pt x="4724" y="390"/>
                    </a:lnTo>
                    <a:lnTo>
                      <a:pt x="4725" y="380"/>
                    </a:lnTo>
                    <a:lnTo>
                      <a:pt x="4726" y="360"/>
                    </a:lnTo>
                    <a:lnTo>
                      <a:pt x="4725" y="341"/>
                    </a:lnTo>
                    <a:lnTo>
                      <a:pt x="4720" y="304"/>
                    </a:lnTo>
                    <a:lnTo>
                      <a:pt x="4713" y="272"/>
                    </a:lnTo>
                    <a:lnTo>
                      <a:pt x="4686" y="272"/>
                    </a:lnTo>
                    <a:lnTo>
                      <a:pt x="4660" y="272"/>
                    </a:lnTo>
                    <a:lnTo>
                      <a:pt x="4632" y="272"/>
                    </a:lnTo>
                    <a:lnTo>
                      <a:pt x="4604" y="272"/>
                    </a:lnTo>
                    <a:lnTo>
                      <a:pt x="4595" y="250"/>
                    </a:lnTo>
                    <a:lnTo>
                      <a:pt x="4588" y="231"/>
                    </a:lnTo>
                    <a:lnTo>
                      <a:pt x="4582" y="216"/>
                    </a:lnTo>
                    <a:lnTo>
                      <a:pt x="4575" y="204"/>
                    </a:lnTo>
                    <a:lnTo>
                      <a:pt x="4570" y="199"/>
                    </a:lnTo>
                    <a:lnTo>
                      <a:pt x="4566" y="194"/>
                    </a:lnTo>
                    <a:lnTo>
                      <a:pt x="4560" y="188"/>
                    </a:lnTo>
                    <a:lnTo>
                      <a:pt x="4554" y="183"/>
                    </a:lnTo>
                    <a:lnTo>
                      <a:pt x="4537" y="174"/>
                    </a:lnTo>
                    <a:lnTo>
                      <a:pt x="4515" y="164"/>
                    </a:lnTo>
                    <a:lnTo>
                      <a:pt x="4501" y="164"/>
                    </a:lnTo>
                    <a:lnTo>
                      <a:pt x="4487" y="164"/>
                    </a:lnTo>
                    <a:lnTo>
                      <a:pt x="4473" y="164"/>
                    </a:lnTo>
                    <a:lnTo>
                      <a:pt x="4460" y="164"/>
                    </a:lnTo>
                    <a:lnTo>
                      <a:pt x="4455" y="154"/>
                    </a:lnTo>
                    <a:lnTo>
                      <a:pt x="4451" y="146"/>
                    </a:lnTo>
                    <a:lnTo>
                      <a:pt x="4446" y="137"/>
                    </a:lnTo>
                    <a:lnTo>
                      <a:pt x="4441" y="128"/>
                    </a:lnTo>
                    <a:lnTo>
                      <a:pt x="4433" y="128"/>
                    </a:lnTo>
                    <a:lnTo>
                      <a:pt x="4424" y="128"/>
                    </a:lnTo>
                    <a:lnTo>
                      <a:pt x="4424" y="137"/>
                    </a:lnTo>
                    <a:lnTo>
                      <a:pt x="4424" y="146"/>
                    </a:lnTo>
                    <a:lnTo>
                      <a:pt x="4410" y="146"/>
                    </a:lnTo>
                    <a:lnTo>
                      <a:pt x="4396" y="146"/>
                    </a:lnTo>
                    <a:lnTo>
                      <a:pt x="4383" y="146"/>
                    </a:lnTo>
                    <a:lnTo>
                      <a:pt x="4371" y="146"/>
                    </a:lnTo>
                    <a:lnTo>
                      <a:pt x="4371" y="154"/>
                    </a:lnTo>
                    <a:lnTo>
                      <a:pt x="4371" y="164"/>
                    </a:lnTo>
                    <a:lnTo>
                      <a:pt x="4352" y="164"/>
                    </a:lnTo>
                    <a:lnTo>
                      <a:pt x="4333" y="164"/>
                    </a:lnTo>
                    <a:lnTo>
                      <a:pt x="4315" y="164"/>
                    </a:lnTo>
                    <a:lnTo>
                      <a:pt x="4296" y="164"/>
                    </a:lnTo>
                    <a:lnTo>
                      <a:pt x="4296" y="154"/>
                    </a:lnTo>
                    <a:lnTo>
                      <a:pt x="4296" y="146"/>
                    </a:lnTo>
                    <a:lnTo>
                      <a:pt x="4271" y="137"/>
                    </a:lnTo>
                    <a:lnTo>
                      <a:pt x="4250" y="130"/>
                    </a:lnTo>
                    <a:lnTo>
                      <a:pt x="4242" y="126"/>
                    </a:lnTo>
                    <a:lnTo>
                      <a:pt x="4234" y="123"/>
                    </a:lnTo>
                    <a:lnTo>
                      <a:pt x="4225" y="120"/>
                    </a:lnTo>
                    <a:lnTo>
                      <a:pt x="4220" y="115"/>
                    </a:lnTo>
                    <a:lnTo>
                      <a:pt x="4214" y="110"/>
                    </a:lnTo>
                    <a:lnTo>
                      <a:pt x="4208" y="103"/>
                    </a:lnTo>
                    <a:lnTo>
                      <a:pt x="4205" y="96"/>
                    </a:lnTo>
                    <a:lnTo>
                      <a:pt x="4200" y="88"/>
                    </a:lnTo>
                    <a:lnTo>
                      <a:pt x="4196" y="78"/>
                    </a:lnTo>
                    <a:lnTo>
                      <a:pt x="4194" y="66"/>
                    </a:lnTo>
                    <a:lnTo>
                      <a:pt x="4191" y="52"/>
                    </a:lnTo>
                    <a:lnTo>
                      <a:pt x="4188" y="36"/>
                    </a:lnTo>
                    <a:lnTo>
                      <a:pt x="4162" y="36"/>
                    </a:lnTo>
                    <a:lnTo>
                      <a:pt x="4140" y="34"/>
                    </a:lnTo>
                    <a:lnTo>
                      <a:pt x="4121" y="31"/>
                    </a:lnTo>
                    <a:lnTo>
                      <a:pt x="4105" y="27"/>
                    </a:lnTo>
                    <a:lnTo>
                      <a:pt x="4088" y="22"/>
                    </a:lnTo>
                    <a:lnTo>
                      <a:pt x="4074" y="15"/>
                    </a:lnTo>
                    <a:lnTo>
                      <a:pt x="4059" y="8"/>
                    </a:lnTo>
                    <a:lnTo>
                      <a:pt x="4043" y="0"/>
                    </a:lnTo>
                    <a:lnTo>
                      <a:pt x="4040" y="25"/>
                    </a:lnTo>
                    <a:lnTo>
                      <a:pt x="4035" y="46"/>
                    </a:lnTo>
                    <a:lnTo>
                      <a:pt x="4029" y="65"/>
                    </a:lnTo>
                    <a:lnTo>
                      <a:pt x="4022" y="82"/>
                    </a:lnTo>
                    <a:lnTo>
                      <a:pt x="4006" y="114"/>
                    </a:lnTo>
                    <a:lnTo>
                      <a:pt x="3989" y="146"/>
                    </a:lnTo>
                    <a:lnTo>
                      <a:pt x="4018" y="145"/>
                    </a:lnTo>
                    <a:lnTo>
                      <a:pt x="4042" y="143"/>
                    </a:lnTo>
                    <a:lnTo>
                      <a:pt x="4052" y="143"/>
                    </a:lnTo>
                    <a:lnTo>
                      <a:pt x="4062" y="143"/>
                    </a:lnTo>
                    <a:lnTo>
                      <a:pt x="4070" y="144"/>
                    </a:lnTo>
                    <a:lnTo>
                      <a:pt x="4078" y="145"/>
                    </a:lnTo>
                    <a:lnTo>
                      <a:pt x="4084" y="147"/>
                    </a:lnTo>
                    <a:lnTo>
                      <a:pt x="4090" y="151"/>
                    </a:lnTo>
                    <a:lnTo>
                      <a:pt x="4095" y="156"/>
                    </a:lnTo>
                    <a:lnTo>
                      <a:pt x="4100" y="161"/>
                    </a:lnTo>
                    <a:lnTo>
                      <a:pt x="4104" y="168"/>
                    </a:lnTo>
                    <a:lnTo>
                      <a:pt x="4108" y="178"/>
                    </a:lnTo>
                    <a:lnTo>
                      <a:pt x="4112" y="188"/>
                    </a:lnTo>
                    <a:lnTo>
                      <a:pt x="4115" y="201"/>
                    </a:lnTo>
                    <a:lnTo>
                      <a:pt x="4124" y="201"/>
                    </a:lnTo>
                    <a:lnTo>
                      <a:pt x="4133" y="201"/>
                    </a:lnTo>
                    <a:lnTo>
                      <a:pt x="4135" y="206"/>
                    </a:lnTo>
                    <a:lnTo>
                      <a:pt x="4137" y="211"/>
                    </a:lnTo>
                    <a:lnTo>
                      <a:pt x="4138" y="217"/>
                    </a:lnTo>
                    <a:lnTo>
                      <a:pt x="4138" y="224"/>
                    </a:lnTo>
                    <a:lnTo>
                      <a:pt x="4140" y="239"/>
                    </a:lnTo>
                    <a:lnTo>
                      <a:pt x="4137" y="254"/>
                    </a:lnTo>
                    <a:lnTo>
                      <a:pt x="4134" y="268"/>
                    </a:lnTo>
                    <a:lnTo>
                      <a:pt x="4129" y="281"/>
                    </a:lnTo>
                    <a:lnTo>
                      <a:pt x="4127" y="286"/>
                    </a:lnTo>
                    <a:lnTo>
                      <a:pt x="4123" y="289"/>
                    </a:lnTo>
                    <a:lnTo>
                      <a:pt x="4120" y="290"/>
                    </a:lnTo>
                    <a:lnTo>
                      <a:pt x="4115" y="292"/>
                    </a:lnTo>
                    <a:lnTo>
                      <a:pt x="4115" y="300"/>
                    </a:lnTo>
                    <a:lnTo>
                      <a:pt x="4115" y="309"/>
                    </a:lnTo>
                    <a:lnTo>
                      <a:pt x="4124" y="309"/>
                    </a:lnTo>
                    <a:lnTo>
                      <a:pt x="4134" y="309"/>
                    </a:lnTo>
                    <a:lnTo>
                      <a:pt x="4143" y="309"/>
                    </a:lnTo>
                    <a:lnTo>
                      <a:pt x="4152" y="309"/>
                    </a:lnTo>
                    <a:lnTo>
                      <a:pt x="4159" y="317"/>
                    </a:lnTo>
                    <a:lnTo>
                      <a:pt x="4165" y="325"/>
                    </a:lnTo>
                    <a:lnTo>
                      <a:pt x="4172" y="331"/>
                    </a:lnTo>
                    <a:lnTo>
                      <a:pt x="4178" y="337"/>
                    </a:lnTo>
                    <a:lnTo>
                      <a:pt x="4192" y="347"/>
                    </a:lnTo>
                    <a:lnTo>
                      <a:pt x="4206" y="354"/>
                    </a:lnTo>
                    <a:lnTo>
                      <a:pt x="4232" y="366"/>
                    </a:lnTo>
                    <a:lnTo>
                      <a:pt x="4257" y="376"/>
                    </a:lnTo>
                    <a:lnTo>
                      <a:pt x="4268" y="383"/>
                    </a:lnTo>
                    <a:lnTo>
                      <a:pt x="4280" y="390"/>
                    </a:lnTo>
                    <a:lnTo>
                      <a:pt x="4285" y="396"/>
                    </a:lnTo>
                    <a:lnTo>
                      <a:pt x="4289" y="401"/>
                    </a:lnTo>
                    <a:lnTo>
                      <a:pt x="4294" y="408"/>
                    </a:lnTo>
                    <a:lnTo>
                      <a:pt x="4297" y="415"/>
                    </a:lnTo>
                    <a:lnTo>
                      <a:pt x="4301" y="422"/>
                    </a:lnTo>
                    <a:lnTo>
                      <a:pt x="4304" y="431"/>
                    </a:lnTo>
                    <a:lnTo>
                      <a:pt x="4308" y="440"/>
                    </a:lnTo>
                    <a:lnTo>
                      <a:pt x="4310" y="452"/>
                    </a:lnTo>
                    <a:lnTo>
                      <a:pt x="4313" y="463"/>
                    </a:lnTo>
                    <a:lnTo>
                      <a:pt x="4314" y="477"/>
                    </a:lnTo>
                    <a:lnTo>
                      <a:pt x="4315" y="493"/>
                    </a:lnTo>
                    <a:lnTo>
                      <a:pt x="4316" y="508"/>
                    </a:lnTo>
                    <a:lnTo>
                      <a:pt x="4306" y="518"/>
                    </a:lnTo>
                    <a:lnTo>
                      <a:pt x="4302" y="520"/>
                    </a:lnTo>
                    <a:lnTo>
                      <a:pt x="4301" y="527"/>
                    </a:lnTo>
                    <a:lnTo>
                      <a:pt x="4296" y="546"/>
                    </a:lnTo>
                    <a:close/>
                  </a:path>
                </a:pathLst>
              </a:custGeom>
              <a:solidFill>
                <a:schemeClr val="bg1">
                  <a:lumMod val="65000"/>
                </a:schemeClr>
              </a:solidFill>
              <a:ln>
                <a:noFill/>
              </a:ln>
            </p:spPr>
            <p:txBody>
              <a:bodyPr vert="horz" wrap="square" lIns="137160" tIns="68580" rIns="137160" bIns="68580" numCol="1" anchor="t" anchorCtr="0" compatLnSpc="1">
                <a:prstTxWarp prst="textNoShape">
                  <a:avLst/>
                </a:prstTxWarp>
              </a:bodyPr>
              <a:lstStyle/>
              <a:p>
                <a:endParaRPr lang="cs-CZ" sz="4050">
                  <a:solidFill>
                    <a:schemeClr val="bg1">
                      <a:lumMod val="85000"/>
                    </a:schemeClr>
                  </a:solidFill>
                </a:endParaRPr>
              </a:p>
            </p:txBody>
          </p:sp>
          <p:sp>
            <p:nvSpPr>
              <p:cNvPr id="70" name="Line 21">
                <a:extLst>
                  <a:ext uri="{FF2B5EF4-FFF2-40B4-BE49-F238E27FC236}">
                    <a16:creationId xmlns:a16="http://schemas.microsoft.com/office/drawing/2014/main" id="{146191BB-E5E8-4C19-B554-0914ACE0A85C}"/>
                  </a:ext>
                </a:extLst>
              </p:cNvPr>
              <p:cNvSpPr>
                <a:spLocks noChangeShapeType="1"/>
              </p:cNvSpPr>
              <p:nvPr/>
            </p:nvSpPr>
            <p:spPr bwMode="auto">
              <a:xfrm>
                <a:off x="8471916" y="5406772"/>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137160" tIns="68580" rIns="137160" bIns="68580" numCol="1" anchor="t" anchorCtr="0" compatLnSpc="1">
                <a:prstTxWarp prst="textNoShape">
                  <a:avLst/>
                </a:prstTxWarp>
              </a:bodyPr>
              <a:lstStyle/>
              <a:p>
                <a:endParaRPr lang="cs-CZ" sz="4050"/>
              </a:p>
            </p:txBody>
          </p:sp>
          <p:sp>
            <p:nvSpPr>
              <p:cNvPr id="71" name="Line 22">
                <a:extLst>
                  <a:ext uri="{FF2B5EF4-FFF2-40B4-BE49-F238E27FC236}">
                    <a16:creationId xmlns:a16="http://schemas.microsoft.com/office/drawing/2014/main" id="{EB753B1D-A483-42AB-B666-CCC11525569A}"/>
                  </a:ext>
                </a:extLst>
              </p:cNvPr>
              <p:cNvSpPr>
                <a:spLocks noChangeShapeType="1"/>
              </p:cNvSpPr>
              <p:nvPr/>
            </p:nvSpPr>
            <p:spPr bwMode="auto">
              <a:xfrm>
                <a:off x="8978329" y="4359022"/>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137160" tIns="68580" rIns="137160" bIns="68580" numCol="1" anchor="t" anchorCtr="0" compatLnSpc="1">
                <a:prstTxWarp prst="textNoShape">
                  <a:avLst/>
                </a:prstTxWarp>
              </a:bodyPr>
              <a:lstStyle/>
              <a:p>
                <a:endParaRPr lang="cs-CZ" sz="4050"/>
              </a:p>
            </p:txBody>
          </p:sp>
        </p:grpSp>
        <p:sp>
          <p:nvSpPr>
            <p:cNvPr id="40" name="Obdélník 39">
              <a:extLst>
                <a:ext uri="{FF2B5EF4-FFF2-40B4-BE49-F238E27FC236}">
                  <a16:creationId xmlns:a16="http://schemas.microsoft.com/office/drawing/2014/main" id="{47F5D211-5611-4A56-8691-98BEC4D0CE46}"/>
                </a:ext>
              </a:extLst>
            </p:cNvPr>
            <p:cNvSpPr/>
            <p:nvPr/>
          </p:nvSpPr>
          <p:spPr>
            <a:xfrm>
              <a:off x="2453915" y="2666561"/>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1</a:t>
              </a:r>
            </a:p>
          </p:txBody>
        </p:sp>
        <p:sp>
          <p:nvSpPr>
            <p:cNvPr id="41" name="Obdélník 40">
              <a:extLst>
                <a:ext uri="{FF2B5EF4-FFF2-40B4-BE49-F238E27FC236}">
                  <a16:creationId xmlns:a16="http://schemas.microsoft.com/office/drawing/2014/main" id="{B39E0DCC-DFB8-4AF9-9557-454DD04F4828}"/>
                </a:ext>
              </a:extLst>
            </p:cNvPr>
            <p:cNvSpPr/>
            <p:nvPr/>
          </p:nvSpPr>
          <p:spPr>
            <a:xfrm>
              <a:off x="8631112" y="5300397"/>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7</a:t>
              </a:r>
            </a:p>
          </p:txBody>
        </p:sp>
        <p:sp>
          <p:nvSpPr>
            <p:cNvPr id="42" name="Obdélník 41">
              <a:extLst>
                <a:ext uri="{FF2B5EF4-FFF2-40B4-BE49-F238E27FC236}">
                  <a16:creationId xmlns:a16="http://schemas.microsoft.com/office/drawing/2014/main" id="{DC9D5780-C0B2-41C4-B7D5-86F381C057D0}"/>
                </a:ext>
              </a:extLst>
            </p:cNvPr>
            <p:cNvSpPr/>
            <p:nvPr/>
          </p:nvSpPr>
          <p:spPr>
            <a:xfrm>
              <a:off x="4093081" y="4977854"/>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6</a:t>
              </a:r>
            </a:p>
          </p:txBody>
        </p:sp>
        <p:sp>
          <p:nvSpPr>
            <p:cNvPr id="43" name="Obdélník 42">
              <a:extLst>
                <a:ext uri="{FF2B5EF4-FFF2-40B4-BE49-F238E27FC236}">
                  <a16:creationId xmlns:a16="http://schemas.microsoft.com/office/drawing/2014/main" id="{27AD07BB-5E30-4204-8356-7518BBF4D2BC}"/>
                </a:ext>
              </a:extLst>
            </p:cNvPr>
            <p:cNvSpPr/>
            <p:nvPr/>
          </p:nvSpPr>
          <p:spPr>
            <a:xfrm>
              <a:off x="2756086" y="3821451"/>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4</a:t>
              </a:r>
            </a:p>
          </p:txBody>
        </p:sp>
        <p:sp>
          <p:nvSpPr>
            <p:cNvPr id="44" name="Obdélník 43">
              <a:extLst>
                <a:ext uri="{FF2B5EF4-FFF2-40B4-BE49-F238E27FC236}">
                  <a16:creationId xmlns:a16="http://schemas.microsoft.com/office/drawing/2014/main" id="{86725596-C373-49B0-8F0F-B45B69E44A0A}"/>
                </a:ext>
              </a:extLst>
            </p:cNvPr>
            <p:cNvSpPr/>
            <p:nvPr/>
          </p:nvSpPr>
          <p:spPr>
            <a:xfrm>
              <a:off x="4513740" y="3247758"/>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8</a:t>
              </a:r>
            </a:p>
          </p:txBody>
        </p:sp>
        <p:sp>
          <p:nvSpPr>
            <p:cNvPr id="45" name="Obdélník 44">
              <a:extLst>
                <a:ext uri="{FF2B5EF4-FFF2-40B4-BE49-F238E27FC236}">
                  <a16:creationId xmlns:a16="http://schemas.microsoft.com/office/drawing/2014/main" id="{E61D0F9E-3C59-4DD0-9C0E-D2340D649D68}"/>
                </a:ext>
              </a:extLst>
            </p:cNvPr>
            <p:cNvSpPr/>
            <p:nvPr/>
          </p:nvSpPr>
          <p:spPr>
            <a:xfrm>
              <a:off x="4055775" y="3633970"/>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4</a:t>
              </a:r>
            </a:p>
          </p:txBody>
        </p:sp>
        <p:sp>
          <p:nvSpPr>
            <p:cNvPr id="46" name="Obdélník 45">
              <a:extLst>
                <a:ext uri="{FF2B5EF4-FFF2-40B4-BE49-F238E27FC236}">
                  <a16:creationId xmlns:a16="http://schemas.microsoft.com/office/drawing/2014/main" id="{EA7EA434-A724-476E-87F5-D35DFDF44B2A}"/>
                </a:ext>
              </a:extLst>
            </p:cNvPr>
            <p:cNvSpPr/>
            <p:nvPr/>
          </p:nvSpPr>
          <p:spPr>
            <a:xfrm>
              <a:off x="5543051" y="2061582"/>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4</a:t>
              </a:r>
            </a:p>
          </p:txBody>
        </p:sp>
        <p:sp>
          <p:nvSpPr>
            <p:cNvPr id="47" name="Obdélník 46">
              <a:extLst>
                <a:ext uri="{FF2B5EF4-FFF2-40B4-BE49-F238E27FC236}">
                  <a16:creationId xmlns:a16="http://schemas.microsoft.com/office/drawing/2014/main" id="{3D22C26B-88CA-4415-900A-4BE8836A15EF}"/>
                </a:ext>
              </a:extLst>
            </p:cNvPr>
            <p:cNvSpPr/>
            <p:nvPr/>
          </p:nvSpPr>
          <p:spPr>
            <a:xfrm>
              <a:off x="3837152" y="2273538"/>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5</a:t>
              </a:r>
            </a:p>
          </p:txBody>
        </p:sp>
        <p:sp>
          <p:nvSpPr>
            <p:cNvPr id="48" name="Obdélník 47">
              <a:extLst>
                <a:ext uri="{FF2B5EF4-FFF2-40B4-BE49-F238E27FC236}">
                  <a16:creationId xmlns:a16="http://schemas.microsoft.com/office/drawing/2014/main" id="{3EE6351A-71DE-46D3-98B1-23C7017B9416}"/>
                </a:ext>
              </a:extLst>
            </p:cNvPr>
            <p:cNvSpPr/>
            <p:nvPr/>
          </p:nvSpPr>
          <p:spPr>
            <a:xfrm>
              <a:off x="9218613" y="4289085"/>
              <a:ext cx="920105"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10</a:t>
              </a:r>
            </a:p>
          </p:txBody>
        </p:sp>
        <p:sp>
          <p:nvSpPr>
            <p:cNvPr id="49" name="Obdélník 48">
              <a:extLst>
                <a:ext uri="{FF2B5EF4-FFF2-40B4-BE49-F238E27FC236}">
                  <a16:creationId xmlns:a16="http://schemas.microsoft.com/office/drawing/2014/main" id="{86C3F22E-854D-42B4-8994-25C351915F08}"/>
                </a:ext>
              </a:extLst>
            </p:cNvPr>
            <p:cNvSpPr/>
            <p:nvPr/>
          </p:nvSpPr>
          <p:spPr>
            <a:xfrm>
              <a:off x="7191198" y="5399866"/>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7</a:t>
              </a:r>
            </a:p>
          </p:txBody>
        </p:sp>
        <p:sp>
          <p:nvSpPr>
            <p:cNvPr id="50" name="Obdélník 49">
              <a:extLst>
                <a:ext uri="{FF2B5EF4-FFF2-40B4-BE49-F238E27FC236}">
                  <a16:creationId xmlns:a16="http://schemas.microsoft.com/office/drawing/2014/main" id="{E3C95AB9-A117-4158-AC63-D2CBEB65333F}"/>
                </a:ext>
              </a:extLst>
            </p:cNvPr>
            <p:cNvSpPr/>
            <p:nvPr/>
          </p:nvSpPr>
          <p:spPr>
            <a:xfrm>
              <a:off x="6807869" y="3855690"/>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3</a:t>
              </a:r>
            </a:p>
          </p:txBody>
        </p:sp>
        <p:sp>
          <p:nvSpPr>
            <p:cNvPr id="51" name="Obdélník 50">
              <a:extLst>
                <a:ext uri="{FF2B5EF4-FFF2-40B4-BE49-F238E27FC236}">
                  <a16:creationId xmlns:a16="http://schemas.microsoft.com/office/drawing/2014/main" id="{ACFB5B23-C2C2-403A-9D2B-8F1582BFC5F3}"/>
                </a:ext>
              </a:extLst>
            </p:cNvPr>
            <p:cNvSpPr/>
            <p:nvPr/>
          </p:nvSpPr>
          <p:spPr>
            <a:xfrm>
              <a:off x="6537944" y="2876565"/>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8</a:t>
              </a:r>
            </a:p>
          </p:txBody>
        </p:sp>
        <p:sp>
          <p:nvSpPr>
            <p:cNvPr id="52" name="Obdélník 51">
              <a:extLst>
                <a:ext uri="{FF2B5EF4-FFF2-40B4-BE49-F238E27FC236}">
                  <a16:creationId xmlns:a16="http://schemas.microsoft.com/office/drawing/2014/main" id="{6347FFEA-EE52-45CA-9F80-0EDD096B4F00}"/>
                </a:ext>
              </a:extLst>
            </p:cNvPr>
            <p:cNvSpPr/>
            <p:nvPr/>
          </p:nvSpPr>
          <p:spPr>
            <a:xfrm>
              <a:off x="5926382" y="4552298"/>
              <a:ext cx="616226"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5</a:t>
              </a:r>
            </a:p>
          </p:txBody>
        </p:sp>
        <p:sp>
          <p:nvSpPr>
            <p:cNvPr id="53" name="Obdélník 52">
              <a:extLst>
                <a:ext uri="{FF2B5EF4-FFF2-40B4-BE49-F238E27FC236}">
                  <a16:creationId xmlns:a16="http://schemas.microsoft.com/office/drawing/2014/main" id="{7A440C1A-78F8-47F3-B443-CE7A93D65888}"/>
                </a:ext>
              </a:extLst>
            </p:cNvPr>
            <p:cNvSpPr/>
            <p:nvPr/>
          </p:nvSpPr>
          <p:spPr>
            <a:xfrm>
              <a:off x="7993883" y="4473633"/>
              <a:ext cx="836209" cy="444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68580" rIns="137160" bIns="68580" numCol="1" spcCol="0" rtlCol="0" fromWordArt="0" anchor="ctr" anchorCtr="0" forceAA="0" compatLnSpc="1">
              <a:prstTxWarp prst="textNoShape">
                <a:avLst/>
              </a:prstTxWarp>
              <a:noAutofit/>
            </a:bodyPr>
            <a:lstStyle/>
            <a:p>
              <a:pPr algn="ctr"/>
              <a:r>
                <a:rPr lang="cs-CZ" sz="5400" dirty="0"/>
                <a:t>10</a:t>
              </a:r>
            </a:p>
          </p:txBody>
        </p:sp>
      </p:grpSp>
      <p:sp>
        <p:nvSpPr>
          <p:cNvPr id="72" name="Zástupný symbol pro obsah 2">
            <a:extLst>
              <a:ext uri="{FF2B5EF4-FFF2-40B4-BE49-F238E27FC236}">
                <a16:creationId xmlns:a16="http://schemas.microsoft.com/office/drawing/2014/main" id="{50D2E018-137D-4994-A2C6-49CFA6BB4C20}"/>
              </a:ext>
            </a:extLst>
          </p:cNvPr>
          <p:cNvSpPr txBox="1">
            <a:spLocks/>
          </p:cNvSpPr>
          <p:nvPr/>
        </p:nvSpPr>
        <p:spPr>
          <a:xfrm>
            <a:off x="12028869" y="1854074"/>
            <a:ext cx="5415348" cy="1849008"/>
          </a:xfrm>
          <a:prstGeom prst="rect">
            <a:avLst/>
          </a:prstGeom>
        </p:spPr>
        <p:txBody>
          <a:bodyPr vert="horz" lIns="137160" tIns="68580" rIns="137160" bIns="6858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cs-CZ" sz="2700" dirty="0"/>
              <a:t>Počet zapojených škol </a:t>
            </a:r>
          </a:p>
          <a:p>
            <a:pPr algn="l"/>
            <a:r>
              <a:rPr lang="cs-CZ" sz="2700" dirty="0"/>
              <a:t>k 30. 9. 2018:</a:t>
            </a:r>
          </a:p>
        </p:txBody>
      </p:sp>
      <p:sp>
        <p:nvSpPr>
          <p:cNvPr id="73" name="Zástupný symbol pro obsah 2">
            <a:extLst>
              <a:ext uri="{FF2B5EF4-FFF2-40B4-BE49-F238E27FC236}">
                <a16:creationId xmlns:a16="http://schemas.microsoft.com/office/drawing/2014/main" id="{8989664F-9228-4EB5-BC80-E2EC5D300D66}"/>
              </a:ext>
            </a:extLst>
          </p:cNvPr>
          <p:cNvSpPr txBox="1">
            <a:spLocks/>
          </p:cNvSpPr>
          <p:nvPr/>
        </p:nvSpPr>
        <p:spPr>
          <a:xfrm>
            <a:off x="12467184" y="2151717"/>
            <a:ext cx="5415348" cy="1849008"/>
          </a:xfrm>
          <a:prstGeom prst="rect">
            <a:avLst/>
          </a:prstGeom>
        </p:spPr>
        <p:txBody>
          <a:bodyPr vert="horz" lIns="137160" tIns="68580" rIns="137160" bIns="6858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cs-CZ" sz="13200" dirty="0">
                <a:solidFill>
                  <a:schemeClr val="bg1">
                    <a:lumMod val="50000"/>
                  </a:schemeClr>
                </a:solidFill>
              </a:rPr>
              <a:t>105</a:t>
            </a:r>
          </a:p>
        </p:txBody>
      </p:sp>
    </p:spTree>
    <p:extLst>
      <p:ext uri="{BB962C8B-B14F-4D97-AF65-F5344CB8AC3E}">
        <p14:creationId xmlns:p14="http://schemas.microsoft.com/office/powerpoint/2010/main" val="4178163554"/>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157121" y="2275949"/>
            <a:ext cx="5158079" cy="2286000"/>
            <a:chOff x="2106142" y="2628900"/>
            <a:chExt cx="5158079" cy="2286000"/>
          </a:xfrm>
        </p:grpSpPr>
        <p:sp>
          <p:nvSpPr>
            <p:cNvPr id="8" name="TextBox 7"/>
            <p:cNvSpPr txBox="1"/>
            <p:nvPr/>
          </p:nvSpPr>
          <p:spPr>
            <a:xfrm>
              <a:off x="4754092" y="3101304"/>
              <a:ext cx="2510129" cy="954107"/>
            </a:xfrm>
            <a:prstGeom prst="rect">
              <a:avLst/>
            </a:prstGeom>
            <a:noFill/>
          </p:spPr>
          <p:txBody>
            <a:bodyPr wrap="square" rtlCol="0">
              <a:spAutoFit/>
            </a:bodyPr>
            <a:lstStyle/>
            <a:p>
              <a:r>
                <a:rPr lang="cs-CZ" sz="2800" dirty="0">
                  <a:latin typeface="Arial" panose="020B0604020202020204" pitchFamily="34" charset="0"/>
                </a:rPr>
                <a:t>Rozpracované  moduly</a:t>
              </a:r>
              <a:endParaRPr lang="uk-UA" sz="2000" dirty="0">
                <a:latin typeface="Arial" panose="020B0604020202020204" pitchFamily="34" charset="0"/>
              </a:endParaRPr>
            </a:p>
          </p:txBody>
        </p:sp>
        <p:sp>
          <p:nvSpPr>
            <p:cNvPr id="4" name="Oval 3"/>
            <p:cNvSpPr/>
            <p:nvPr/>
          </p:nvSpPr>
          <p:spPr>
            <a:xfrm>
              <a:off x="2106142"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grpSp>
        <p:nvGrpSpPr>
          <p:cNvPr id="10" name="Group 9"/>
          <p:cNvGrpSpPr/>
          <p:nvPr/>
        </p:nvGrpSpPr>
        <p:grpSpPr>
          <a:xfrm>
            <a:off x="7543800" y="2247902"/>
            <a:ext cx="4724401" cy="2286000"/>
            <a:chOff x="9777121" y="2628900"/>
            <a:chExt cx="4724401" cy="2286000"/>
          </a:xfrm>
        </p:grpSpPr>
        <p:sp>
          <p:nvSpPr>
            <p:cNvPr id="45" name="TextBox 44"/>
            <p:cNvSpPr txBox="1"/>
            <p:nvPr/>
          </p:nvSpPr>
          <p:spPr>
            <a:xfrm>
              <a:off x="12425072" y="3101304"/>
              <a:ext cx="2076450" cy="1384995"/>
            </a:xfrm>
            <a:prstGeom prst="rect">
              <a:avLst/>
            </a:prstGeom>
            <a:noFill/>
          </p:spPr>
          <p:txBody>
            <a:bodyPr wrap="square" rtlCol="0">
              <a:spAutoFit/>
            </a:bodyPr>
            <a:lstStyle/>
            <a:p>
              <a:r>
                <a:rPr lang="cs-CZ" sz="2800" dirty="0" err="1">
                  <a:latin typeface="Arial" panose="020B0604020202020204" pitchFamily="34" charset="0"/>
                </a:rPr>
                <a:t>Rozprac</a:t>
              </a:r>
              <a:r>
                <a:rPr lang="cs-CZ" sz="2800" dirty="0">
                  <a:latin typeface="Arial" panose="020B0604020202020204" pitchFamily="34" charset="0"/>
                </a:rPr>
                <a:t>. komplexní úlohy</a:t>
              </a:r>
              <a:endParaRPr lang="uk-UA" sz="2800" dirty="0">
                <a:solidFill>
                  <a:schemeClr val="tx2"/>
                </a:solidFill>
                <a:latin typeface="Arial" panose="020B0604020202020204" pitchFamily="34" charset="0"/>
              </a:endParaRPr>
            </a:p>
          </p:txBody>
        </p:sp>
        <p:sp>
          <p:nvSpPr>
            <p:cNvPr id="43" name="Oval 42"/>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13" name="Nadpis 12"/>
          <p:cNvSpPr>
            <a:spLocks noGrp="1"/>
          </p:cNvSpPr>
          <p:nvPr>
            <p:ph type="title"/>
          </p:nvPr>
        </p:nvSpPr>
        <p:spPr/>
        <p:txBody>
          <a:bodyPr/>
          <a:lstStyle/>
          <a:p>
            <a:r>
              <a:rPr lang="cs-CZ" dirty="0"/>
              <a:t>MOV: rozpracované výstupy k </a:t>
            </a:r>
            <a:r>
              <a:rPr lang="cs-CZ" dirty="0">
                <a:solidFill>
                  <a:srgbClr val="FF0000"/>
                </a:solidFill>
              </a:rPr>
              <a:t>30. 9. 2018</a:t>
            </a:r>
          </a:p>
        </p:txBody>
      </p:sp>
      <p:sp>
        <p:nvSpPr>
          <p:cNvPr id="3" name="Obdélník 2">
            <a:extLst>
              <a:ext uri="{FF2B5EF4-FFF2-40B4-BE49-F238E27FC236}">
                <a16:creationId xmlns:a16="http://schemas.microsoft.com/office/drawing/2014/main" id="{B7C12C3B-1C1E-4254-80E3-044F374FD25C}"/>
              </a:ext>
            </a:extLst>
          </p:cNvPr>
          <p:cNvSpPr/>
          <p:nvPr/>
        </p:nvSpPr>
        <p:spPr>
          <a:xfrm>
            <a:off x="2667000" y="2933700"/>
            <a:ext cx="1348079"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421</a:t>
            </a:r>
          </a:p>
        </p:txBody>
      </p:sp>
      <p:sp>
        <p:nvSpPr>
          <p:cNvPr id="30" name="Obdélník 29">
            <a:extLst>
              <a:ext uri="{FF2B5EF4-FFF2-40B4-BE49-F238E27FC236}">
                <a16:creationId xmlns:a16="http://schemas.microsoft.com/office/drawing/2014/main" id="{1175D198-A692-4E25-B7CC-9B9BF75F10B7}"/>
              </a:ext>
            </a:extLst>
          </p:cNvPr>
          <p:cNvSpPr/>
          <p:nvPr/>
        </p:nvSpPr>
        <p:spPr>
          <a:xfrm>
            <a:off x="7772400" y="2933700"/>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217</a:t>
            </a:r>
          </a:p>
        </p:txBody>
      </p:sp>
      <p:grpSp>
        <p:nvGrpSpPr>
          <p:cNvPr id="20" name="Group 9">
            <a:extLst>
              <a:ext uri="{FF2B5EF4-FFF2-40B4-BE49-F238E27FC236}">
                <a16:creationId xmlns:a16="http://schemas.microsoft.com/office/drawing/2014/main" id="{5869E876-1945-4D0F-8F2C-63A5E7E1DBD3}"/>
              </a:ext>
            </a:extLst>
          </p:cNvPr>
          <p:cNvGrpSpPr/>
          <p:nvPr/>
        </p:nvGrpSpPr>
        <p:grpSpPr>
          <a:xfrm>
            <a:off x="12268201" y="2206254"/>
            <a:ext cx="4724401" cy="2286000"/>
            <a:chOff x="9777121" y="2628900"/>
            <a:chExt cx="4724401" cy="2286000"/>
          </a:xfrm>
        </p:grpSpPr>
        <p:sp>
          <p:nvSpPr>
            <p:cNvPr id="21" name="TextBox 44">
              <a:extLst>
                <a:ext uri="{FF2B5EF4-FFF2-40B4-BE49-F238E27FC236}">
                  <a16:creationId xmlns:a16="http://schemas.microsoft.com/office/drawing/2014/main" id="{1B03DD8D-C139-4CEC-A0CC-6F8CD630D525}"/>
                </a:ext>
              </a:extLst>
            </p:cNvPr>
            <p:cNvSpPr txBox="1"/>
            <p:nvPr/>
          </p:nvSpPr>
          <p:spPr>
            <a:xfrm>
              <a:off x="12425072" y="3101304"/>
              <a:ext cx="2076450" cy="1384995"/>
            </a:xfrm>
            <a:prstGeom prst="rect">
              <a:avLst/>
            </a:prstGeom>
            <a:noFill/>
          </p:spPr>
          <p:txBody>
            <a:bodyPr wrap="square" rtlCol="0">
              <a:spAutoFit/>
            </a:bodyPr>
            <a:lstStyle/>
            <a:p>
              <a:r>
                <a:rPr lang="cs-CZ" sz="2800" dirty="0">
                  <a:latin typeface="Arial" panose="020B0604020202020204" pitchFamily="34" charset="0"/>
                </a:rPr>
                <a:t>Domluvené ŠVP k optimalizaci</a:t>
              </a:r>
              <a:endParaRPr lang="uk-UA" sz="2800" dirty="0">
                <a:solidFill>
                  <a:schemeClr val="tx2"/>
                </a:solidFill>
                <a:latin typeface="Arial" panose="020B0604020202020204" pitchFamily="34" charset="0"/>
              </a:endParaRPr>
            </a:p>
          </p:txBody>
        </p:sp>
        <p:sp>
          <p:nvSpPr>
            <p:cNvPr id="22" name="Oval 42">
              <a:extLst>
                <a:ext uri="{FF2B5EF4-FFF2-40B4-BE49-F238E27FC236}">
                  <a16:creationId xmlns:a16="http://schemas.microsoft.com/office/drawing/2014/main" id="{E0721479-5D7B-4AE2-9B40-E01A455B979B}"/>
                </a:ext>
              </a:extLst>
            </p:cNvPr>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23" name="Obdélník 22">
            <a:extLst>
              <a:ext uri="{FF2B5EF4-FFF2-40B4-BE49-F238E27FC236}">
                <a16:creationId xmlns:a16="http://schemas.microsoft.com/office/drawing/2014/main" id="{27DC52AA-9D3F-4E9B-A22E-FBF1CBEEC234}"/>
              </a:ext>
            </a:extLst>
          </p:cNvPr>
          <p:cNvSpPr/>
          <p:nvPr/>
        </p:nvSpPr>
        <p:spPr>
          <a:xfrm>
            <a:off x="12496801" y="2846675"/>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60</a:t>
            </a:r>
          </a:p>
        </p:txBody>
      </p:sp>
      <p:sp>
        <p:nvSpPr>
          <p:cNvPr id="24" name="TextBox 51">
            <a:extLst>
              <a:ext uri="{FF2B5EF4-FFF2-40B4-BE49-F238E27FC236}">
                <a16:creationId xmlns:a16="http://schemas.microsoft.com/office/drawing/2014/main" id="{39D76BAD-A4CF-44DE-A47B-32BE1C13C0CA}"/>
              </a:ext>
            </a:extLst>
          </p:cNvPr>
          <p:cNvSpPr txBox="1"/>
          <p:nvPr/>
        </p:nvSpPr>
        <p:spPr>
          <a:xfrm rot="16200000">
            <a:off x="-1576527" y="4401235"/>
            <a:ext cx="5715001" cy="646331"/>
          </a:xfrm>
          <a:prstGeom prst="rect">
            <a:avLst/>
          </a:prstGeom>
          <a:noFill/>
        </p:spPr>
        <p:txBody>
          <a:bodyPr wrap="square" rtlCol="0">
            <a:spAutoFit/>
          </a:bodyPr>
          <a:lstStyle/>
          <a:p>
            <a:r>
              <a:rPr lang="cs-CZ" sz="3600" dirty="0">
                <a:latin typeface="Arial" panose="020B0604020202020204" pitchFamily="34" charset="0"/>
              </a:rPr>
              <a:t>Výstupy projektu </a:t>
            </a:r>
            <a:endParaRPr lang="uk-UA" sz="3600" dirty="0">
              <a:latin typeface="Arial" panose="020B0604020202020204" pitchFamily="34" charset="0"/>
            </a:endParaRPr>
          </a:p>
        </p:txBody>
      </p:sp>
      <p:grpSp>
        <p:nvGrpSpPr>
          <p:cNvPr id="33" name="Group 9">
            <a:extLst>
              <a:ext uri="{FF2B5EF4-FFF2-40B4-BE49-F238E27FC236}">
                <a16:creationId xmlns:a16="http://schemas.microsoft.com/office/drawing/2014/main" id="{A3D95CDE-91AE-4444-B11C-3EA06D7F11E9}"/>
              </a:ext>
            </a:extLst>
          </p:cNvPr>
          <p:cNvGrpSpPr/>
          <p:nvPr/>
        </p:nvGrpSpPr>
        <p:grpSpPr>
          <a:xfrm>
            <a:off x="2157121" y="5849661"/>
            <a:ext cx="14835481" cy="2286000"/>
            <a:chOff x="9777121" y="2628900"/>
            <a:chExt cx="14909714" cy="2286000"/>
          </a:xfrm>
        </p:grpSpPr>
        <p:sp>
          <p:nvSpPr>
            <p:cNvPr id="44" name="TextBox 44">
              <a:extLst>
                <a:ext uri="{FF2B5EF4-FFF2-40B4-BE49-F238E27FC236}">
                  <a16:creationId xmlns:a16="http://schemas.microsoft.com/office/drawing/2014/main" id="{1B23C4BE-B38B-4923-BC4E-42E6CB564929}"/>
                </a:ext>
              </a:extLst>
            </p:cNvPr>
            <p:cNvSpPr txBox="1"/>
            <p:nvPr/>
          </p:nvSpPr>
          <p:spPr>
            <a:xfrm>
              <a:off x="12425072" y="3101304"/>
              <a:ext cx="12261763" cy="1446550"/>
            </a:xfrm>
            <a:prstGeom prst="rect">
              <a:avLst/>
            </a:prstGeom>
            <a:noFill/>
          </p:spPr>
          <p:txBody>
            <a:bodyPr wrap="square" rtlCol="0">
              <a:spAutoFit/>
            </a:bodyPr>
            <a:lstStyle/>
            <a:p>
              <a:r>
                <a:rPr lang="cs-CZ" sz="2800" dirty="0">
                  <a:latin typeface="Arial" panose="020B0604020202020204" pitchFamily="34" charset="0"/>
                </a:rPr>
                <a:t>Odborné panely </a:t>
              </a:r>
            </a:p>
            <a:p>
              <a:pPr marL="342900" indent="-342900">
                <a:buFont typeface="Arial" panose="020B0604020202020204" pitchFamily="34" charset="0"/>
                <a:buChar char="•"/>
              </a:pPr>
              <a:r>
                <a:rPr lang="cs-CZ" sz="2000" dirty="0">
                  <a:solidFill>
                    <a:schemeClr val="tx2">
                      <a:lumMod val="75000"/>
                    </a:schemeClr>
                  </a:solidFill>
                  <a:latin typeface="Arial" panose="020B0604020202020204" pitchFamily="34" charset="0"/>
                </a:rPr>
                <a:t>Podpora kvality všeobecné složky odborného vzdělávání, 29. 11. 2017</a:t>
              </a:r>
            </a:p>
            <a:p>
              <a:pPr marL="342900" indent="-342900">
                <a:buFont typeface="Arial" panose="020B0604020202020204" pitchFamily="34" charset="0"/>
                <a:buChar char="•"/>
              </a:pPr>
              <a:r>
                <a:rPr lang="cs-CZ" sz="2000" dirty="0">
                  <a:solidFill>
                    <a:schemeClr val="tx2">
                      <a:lumMod val="75000"/>
                    </a:schemeClr>
                  </a:solidFill>
                  <a:latin typeface="Arial" panose="020B0604020202020204" pitchFamily="34" charset="0"/>
                </a:rPr>
                <a:t>Rozvoj podnikavosti a podnikání v odborném vzdělávání, 11. 4. 2018</a:t>
              </a:r>
            </a:p>
            <a:p>
              <a:pPr marL="342900" indent="-342900">
                <a:buFont typeface="Arial" panose="020B0604020202020204" pitchFamily="34" charset="0"/>
                <a:buChar char="•"/>
              </a:pPr>
              <a:r>
                <a:rPr lang="cs-CZ" sz="2000" b="1" dirty="0">
                  <a:latin typeface="Arial" panose="020B0604020202020204" pitchFamily="34" charset="0"/>
                </a:rPr>
                <a:t>Podporujeme spolupráci škol a firem 31.10.2018</a:t>
              </a:r>
              <a:endParaRPr lang="uk-UA" sz="2000" b="1" dirty="0">
                <a:latin typeface="Arial" panose="020B0604020202020204" pitchFamily="34" charset="0"/>
              </a:endParaRPr>
            </a:p>
          </p:txBody>
        </p:sp>
        <p:sp>
          <p:nvSpPr>
            <p:cNvPr id="46" name="Oval 42">
              <a:extLst>
                <a:ext uri="{FF2B5EF4-FFF2-40B4-BE49-F238E27FC236}">
                  <a16:creationId xmlns:a16="http://schemas.microsoft.com/office/drawing/2014/main" id="{487DA191-1CB7-440D-8775-A40671A622CC}"/>
                </a:ext>
              </a:extLst>
            </p:cNvPr>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47" name="Obdélník 46">
            <a:extLst>
              <a:ext uri="{FF2B5EF4-FFF2-40B4-BE49-F238E27FC236}">
                <a16:creationId xmlns:a16="http://schemas.microsoft.com/office/drawing/2014/main" id="{264B9C7D-C259-4868-977F-58CD5DFB3543}"/>
              </a:ext>
            </a:extLst>
          </p:cNvPr>
          <p:cNvSpPr/>
          <p:nvPr/>
        </p:nvSpPr>
        <p:spPr>
          <a:xfrm>
            <a:off x="2385721" y="6515100"/>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2</a:t>
            </a:r>
          </a:p>
        </p:txBody>
      </p:sp>
    </p:spTree>
    <p:extLst>
      <p:ext uri="{BB962C8B-B14F-4D97-AF65-F5344CB8AC3E}">
        <p14:creationId xmlns:p14="http://schemas.microsoft.com/office/powerpoint/2010/main" val="2589765981"/>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0400" y="4162842"/>
            <a:ext cx="11887200" cy="2123658"/>
          </a:xfrm>
          <a:prstGeom prst="rect">
            <a:avLst/>
          </a:prstGeom>
          <a:noFill/>
        </p:spPr>
        <p:txBody>
          <a:bodyPr wrap="square" rtlCol="0">
            <a:spAutoFit/>
          </a:bodyPr>
          <a:lstStyle/>
          <a:p>
            <a:pPr algn="ctr"/>
            <a:r>
              <a:rPr lang="cs-CZ" sz="6600" b="1" dirty="0">
                <a:solidFill>
                  <a:srgbClr val="2BC3E1"/>
                </a:solidFill>
                <a:latin typeface="Arial" panose="020B0604020202020204" pitchFamily="34" charset="0"/>
                <a:ea typeface="Roboto Condensed" panose="02000000000000000000" pitchFamily="2" charset="0"/>
                <a:cs typeface="Arial" panose="020B0604020202020204" pitchFamily="34" charset="0"/>
              </a:rPr>
              <a:t>Spolupráce </a:t>
            </a:r>
          </a:p>
          <a:p>
            <a:pPr algn="ctr"/>
            <a:r>
              <a:rPr lang="cs-CZ" sz="6600" b="1" dirty="0">
                <a:solidFill>
                  <a:srgbClr val="2BC3E1"/>
                </a:solidFill>
                <a:latin typeface="Arial" panose="020B0604020202020204" pitchFamily="34" charset="0"/>
                <a:ea typeface="Roboto Condensed" panose="02000000000000000000" pitchFamily="2" charset="0"/>
                <a:cs typeface="Arial" panose="020B0604020202020204" pitchFamily="34" charset="0"/>
              </a:rPr>
              <a:t>v projektu MOV</a:t>
            </a:r>
            <a:endParaRPr lang="en-US" sz="6600" b="1" dirty="0">
              <a:solidFill>
                <a:srgbClr val="2BC3E1"/>
              </a:solidFill>
              <a:latin typeface="Arial" panose="020B0604020202020204" pitchFamily="34" charset="0"/>
              <a:ea typeface="Roboto Condensed" panose="02000000000000000000" pitchFamily="2" charset="0"/>
              <a:cs typeface="Arial" panose="020B0604020202020204" pitchFamily="34" charset="0"/>
            </a:endParaRPr>
          </a:p>
        </p:txBody>
      </p:sp>
      <p:grpSp>
        <p:nvGrpSpPr>
          <p:cNvPr id="4" name="Group 3"/>
          <p:cNvGrpSpPr/>
          <p:nvPr/>
        </p:nvGrpSpPr>
        <p:grpSpPr>
          <a:xfrm>
            <a:off x="4114800" y="3848100"/>
            <a:ext cx="685800" cy="685800"/>
            <a:chOff x="6324600" y="4114799"/>
            <a:chExt cx="685800" cy="685800"/>
          </a:xfrm>
        </p:grpSpPr>
        <p:cxnSp>
          <p:nvCxnSpPr>
            <p:cNvPr id="6" name="Straight Connector 5"/>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8" name="Group 7"/>
          <p:cNvGrpSpPr/>
          <p:nvPr/>
        </p:nvGrpSpPr>
        <p:grpSpPr>
          <a:xfrm rot="10800000">
            <a:off x="13335000" y="5829300"/>
            <a:ext cx="685800" cy="685800"/>
            <a:chOff x="6324600" y="4114799"/>
            <a:chExt cx="685800" cy="685800"/>
          </a:xfrm>
        </p:grpSpPr>
        <p:cxnSp>
          <p:nvCxnSpPr>
            <p:cNvPr id="9" name="Straight Connector 8"/>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0622020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1371600" y="2933700"/>
            <a:ext cx="13106400" cy="3785652"/>
          </a:xfrm>
          <a:prstGeom prst="rect">
            <a:avLst/>
          </a:prstGeom>
          <a:noFill/>
        </p:spPr>
        <p:txBody>
          <a:bodyPr wrap="square" rtlCol="0">
            <a:spAutoFit/>
          </a:bodyPr>
          <a:lstStyle/>
          <a:p>
            <a:pPr fontAlgn="base"/>
            <a:r>
              <a:rPr lang="cs-CZ" sz="3200" dirty="0"/>
              <a:t>Školy:</a:t>
            </a:r>
          </a:p>
          <a:p>
            <a:pPr marL="1371600" lvl="1" indent="-685800" fontAlgn="base">
              <a:buFont typeface="Arial" panose="020B0604020202020204" pitchFamily="34" charset="0"/>
              <a:buChar char="•"/>
            </a:pPr>
            <a:r>
              <a:rPr lang="cs-CZ" sz="3200" dirty="0"/>
              <a:t>Nominovaní zástupci škol za odborné a všeobecné vzdělávání  – tvorba modulů a komplexních úloh MOV v pracovních skupinách </a:t>
            </a:r>
          </a:p>
          <a:p>
            <a:pPr marL="1371600" lvl="1" indent="-685800" fontAlgn="base">
              <a:buFont typeface="Arial" panose="020B0604020202020204" pitchFamily="34" charset="0"/>
              <a:buChar char="•"/>
            </a:pPr>
            <a:r>
              <a:rPr lang="cs-CZ" sz="3200" dirty="0"/>
              <a:t>Koordinátoři pro optimalizaci ŠVP + pracovní týmy ve školách</a:t>
            </a:r>
          </a:p>
          <a:p>
            <a:pPr lvl="1" fontAlgn="base"/>
            <a:endParaRPr lang="cs-CZ" sz="3200" dirty="0"/>
          </a:p>
          <a:p>
            <a:pPr marL="1371600" lvl="1" indent="-685800" fontAlgn="base">
              <a:buFont typeface="Arial" panose="020B0604020202020204" pitchFamily="34" charset="0"/>
              <a:buChar char="•"/>
            </a:pPr>
            <a:endParaRPr lang="cs-CZ" sz="4800" dirty="0"/>
          </a:p>
        </p:txBody>
      </p:sp>
      <p:sp>
        <p:nvSpPr>
          <p:cNvPr id="6" name="Nadpis 1">
            <a:extLst>
              <a:ext uri="{FF2B5EF4-FFF2-40B4-BE49-F238E27FC236}">
                <a16:creationId xmlns:a16="http://schemas.microsoft.com/office/drawing/2014/main" id="{EB51EB33-D6E3-4AAA-BF8F-DA18FA4057C0}"/>
              </a:ext>
            </a:extLst>
          </p:cNvPr>
          <p:cNvSpPr>
            <a:spLocks noGrp="1"/>
          </p:cNvSpPr>
          <p:nvPr>
            <p:ph type="title"/>
          </p:nvPr>
        </p:nvSpPr>
        <p:spPr/>
        <p:txBody>
          <a:bodyPr/>
          <a:lstStyle/>
          <a:p>
            <a:r>
              <a:rPr lang="cs-CZ" dirty="0"/>
              <a:t>Jak pracujeme – spolupráce se školami</a:t>
            </a:r>
          </a:p>
        </p:txBody>
      </p:sp>
    </p:spTree>
    <p:extLst>
      <p:ext uri="{BB962C8B-B14F-4D97-AF65-F5344CB8AC3E}">
        <p14:creationId xmlns:p14="http://schemas.microsoft.com/office/powerpoint/2010/main" val="3397146430"/>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Seznam pracovních skupin projektu MOV</a:t>
            </a:r>
          </a:p>
        </p:txBody>
      </p:sp>
      <p:grpSp>
        <p:nvGrpSpPr>
          <p:cNvPr id="21" name="Group 5">
            <a:extLst>
              <a:ext uri="{FF2B5EF4-FFF2-40B4-BE49-F238E27FC236}">
                <a16:creationId xmlns:a16="http://schemas.microsoft.com/office/drawing/2014/main" id="{1B617987-B8FB-4E77-A270-BA51DEB915E0}"/>
              </a:ext>
            </a:extLst>
          </p:cNvPr>
          <p:cNvGrpSpPr/>
          <p:nvPr/>
        </p:nvGrpSpPr>
        <p:grpSpPr>
          <a:xfrm>
            <a:off x="2461919" y="6932593"/>
            <a:ext cx="5158079" cy="2286000"/>
            <a:chOff x="2106142" y="2628900"/>
            <a:chExt cx="5158079" cy="2286000"/>
          </a:xfrm>
        </p:grpSpPr>
        <p:sp>
          <p:nvSpPr>
            <p:cNvPr id="22" name="TextBox 7">
              <a:extLst>
                <a:ext uri="{FF2B5EF4-FFF2-40B4-BE49-F238E27FC236}">
                  <a16:creationId xmlns:a16="http://schemas.microsoft.com/office/drawing/2014/main" id="{C182181B-8C36-4DCD-A848-DBFC0B895C9D}"/>
                </a:ext>
              </a:extLst>
            </p:cNvPr>
            <p:cNvSpPr txBox="1"/>
            <p:nvPr/>
          </p:nvSpPr>
          <p:spPr>
            <a:xfrm>
              <a:off x="4754092" y="3101304"/>
              <a:ext cx="2510129" cy="1384995"/>
            </a:xfrm>
            <a:prstGeom prst="rect">
              <a:avLst/>
            </a:prstGeom>
            <a:noFill/>
          </p:spPr>
          <p:txBody>
            <a:bodyPr wrap="square" rtlCol="0">
              <a:spAutoFit/>
            </a:bodyPr>
            <a:lstStyle/>
            <a:p>
              <a:r>
                <a:rPr lang="cs-CZ" sz="2800" dirty="0">
                  <a:latin typeface="Arial" panose="020B0604020202020204" pitchFamily="34" charset="0"/>
                </a:rPr>
                <a:t>Počet klíčových aktivit</a:t>
              </a:r>
              <a:endParaRPr lang="uk-UA" sz="2800" dirty="0">
                <a:solidFill>
                  <a:schemeClr val="tx2"/>
                </a:solidFill>
                <a:latin typeface="Arial" panose="020B0604020202020204" pitchFamily="34" charset="0"/>
              </a:endParaRPr>
            </a:p>
          </p:txBody>
        </p:sp>
        <p:sp>
          <p:nvSpPr>
            <p:cNvPr id="23" name="Oval 3">
              <a:extLst>
                <a:ext uri="{FF2B5EF4-FFF2-40B4-BE49-F238E27FC236}">
                  <a16:creationId xmlns:a16="http://schemas.microsoft.com/office/drawing/2014/main" id="{CDE49A4C-C4CD-4FA4-90DA-81D8411D3BDB}"/>
                </a:ext>
              </a:extLst>
            </p:cNvPr>
            <p:cNvSpPr/>
            <p:nvPr/>
          </p:nvSpPr>
          <p:spPr>
            <a:xfrm>
              <a:off x="2106142"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grpSp>
        <p:nvGrpSpPr>
          <p:cNvPr id="24" name="Group 9">
            <a:extLst>
              <a:ext uri="{FF2B5EF4-FFF2-40B4-BE49-F238E27FC236}">
                <a16:creationId xmlns:a16="http://schemas.microsoft.com/office/drawing/2014/main" id="{04630B04-7802-4972-BA35-D5FF486D6A05}"/>
              </a:ext>
            </a:extLst>
          </p:cNvPr>
          <p:cNvGrpSpPr/>
          <p:nvPr/>
        </p:nvGrpSpPr>
        <p:grpSpPr>
          <a:xfrm>
            <a:off x="7543800" y="6904546"/>
            <a:ext cx="4724401" cy="2286000"/>
            <a:chOff x="9777121" y="2628900"/>
            <a:chExt cx="4724401" cy="2286000"/>
          </a:xfrm>
        </p:grpSpPr>
        <p:sp>
          <p:nvSpPr>
            <p:cNvPr id="25" name="TextBox 44">
              <a:extLst>
                <a:ext uri="{FF2B5EF4-FFF2-40B4-BE49-F238E27FC236}">
                  <a16:creationId xmlns:a16="http://schemas.microsoft.com/office/drawing/2014/main" id="{CA869172-D996-4D45-84DC-3D0890EF866A}"/>
                </a:ext>
              </a:extLst>
            </p:cNvPr>
            <p:cNvSpPr txBox="1"/>
            <p:nvPr/>
          </p:nvSpPr>
          <p:spPr>
            <a:xfrm>
              <a:off x="12425072" y="3101304"/>
              <a:ext cx="2076450" cy="1384995"/>
            </a:xfrm>
            <a:prstGeom prst="rect">
              <a:avLst/>
            </a:prstGeom>
            <a:noFill/>
          </p:spPr>
          <p:txBody>
            <a:bodyPr wrap="square" rtlCol="0">
              <a:spAutoFit/>
            </a:bodyPr>
            <a:lstStyle/>
            <a:p>
              <a:r>
                <a:rPr lang="cs-CZ" sz="2800" dirty="0">
                  <a:latin typeface="Arial" panose="020B0604020202020204" pitchFamily="34" charset="0"/>
                </a:rPr>
                <a:t>Počet pracovních týmů</a:t>
              </a:r>
              <a:endParaRPr lang="uk-UA" sz="2800" dirty="0">
                <a:solidFill>
                  <a:schemeClr val="tx2"/>
                </a:solidFill>
                <a:latin typeface="Arial" panose="020B0604020202020204" pitchFamily="34" charset="0"/>
              </a:endParaRPr>
            </a:p>
          </p:txBody>
        </p:sp>
        <p:sp>
          <p:nvSpPr>
            <p:cNvPr id="26" name="Oval 42">
              <a:extLst>
                <a:ext uri="{FF2B5EF4-FFF2-40B4-BE49-F238E27FC236}">
                  <a16:creationId xmlns:a16="http://schemas.microsoft.com/office/drawing/2014/main" id="{6AB09999-CC37-43A7-9924-0833ECC54C12}"/>
                </a:ext>
              </a:extLst>
            </p:cNvPr>
            <p:cNvSpPr/>
            <p:nvPr/>
          </p:nvSpPr>
          <p:spPr>
            <a:xfrm>
              <a:off x="9777121" y="2628900"/>
              <a:ext cx="2286000" cy="2286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k-UA" sz="2800" dirty="0">
                <a:solidFill>
                  <a:schemeClr val="tx1"/>
                </a:solidFill>
                <a:latin typeface="Arial" panose="020B0604020202020204" pitchFamily="34" charset="0"/>
              </a:endParaRPr>
            </a:p>
          </p:txBody>
        </p:sp>
      </p:grpSp>
      <p:sp>
        <p:nvSpPr>
          <p:cNvPr id="27" name="Obdélník 26">
            <a:extLst>
              <a:ext uri="{FF2B5EF4-FFF2-40B4-BE49-F238E27FC236}">
                <a16:creationId xmlns:a16="http://schemas.microsoft.com/office/drawing/2014/main" id="{D654B2F9-010D-4D29-A561-E5B1A05D19FE}"/>
              </a:ext>
            </a:extLst>
          </p:cNvPr>
          <p:cNvSpPr/>
          <p:nvPr/>
        </p:nvSpPr>
        <p:spPr>
          <a:xfrm>
            <a:off x="3147719" y="7514147"/>
            <a:ext cx="9144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6</a:t>
            </a:r>
          </a:p>
        </p:txBody>
      </p:sp>
      <p:sp>
        <p:nvSpPr>
          <p:cNvPr id="28" name="Obdélník 27">
            <a:extLst>
              <a:ext uri="{FF2B5EF4-FFF2-40B4-BE49-F238E27FC236}">
                <a16:creationId xmlns:a16="http://schemas.microsoft.com/office/drawing/2014/main" id="{44CCF722-545C-4283-BB9E-C0D44F13377E}"/>
              </a:ext>
            </a:extLst>
          </p:cNvPr>
          <p:cNvSpPr/>
          <p:nvPr/>
        </p:nvSpPr>
        <p:spPr>
          <a:xfrm>
            <a:off x="7772400" y="7544967"/>
            <a:ext cx="1828800" cy="914400"/>
          </a:xfrm>
          <a:prstGeom prst="rect">
            <a:avLst/>
          </a:prstGeom>
          <a:no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cs-CZ" sz="4800" b="1" dirty="0">
                <a:solidFill>
                  <a:schemeClr val="tx2"/>
                </a:solidFill>
              </a:rPr>
              <a:t>10</a:t>
            </a:r>
          </a:p>
        </p:txBody>
      </p:sp>
      <p:sp>
        <p:nvSpPr>
          <p:cNvPr id="37" name="Šipka: dolů 36">
            <a:extLst>
              <a:ext uri="{FF2B5EF4-FFF2-40B4-BE49-F238E27FC236}">
                <a16:creationId xmlns:a16="http://schemas.microsoft.com/office/drawing/2014/main" id="{6BF01919-6590-4C9E-AB1F-B93DBC87D58A}"/>
              </a:ext>
            </a:extLst>
          </p:cNvPr>
          <p:cNvSpPr/>
          <p:nvPr/>
        </p:nvSpPr>
        <p:spPr>
          <a:xfrm rot="16200000">
            <a:off x="6518313" y="7827581"/>
            <a:ext cx="914400" cy="539825"/>
          </a:xfrm>
          <a:prstGeom prst="downArrow">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cs-CZ" sz="2800">
              <a:solidFill>
                <a:schemeClr val="tx1"/>
              </a:solidFill>
            </a:endParaRPr>
          </a:p>
        </p:txBody>
      </p:sp>
      <p:sp>
        <p:nvSpPr>
          <p:cNvPr id="38" name="Šipka: dolů 37">
            <a:extLst>
              <a:ext uri="{FF2B5EF4-FFF2-40B4-BE49-F238E27FC236}">
                <a16:creationId xmlns:a16="http://schemas.microsoft.com/office/drawing/2014/main" id="{94C0EFA6-D4E3-4604-90AF-EF7B8218B4A0}"/>
              </a:ext>
            </a:extLst>
          </p:cNvPr>
          <p:cNvSpPr/>
          <p:nvPr/>
        </p:nvSpPr>
        <p:spPr>
          <a:xfrm rot="16200000">
            <a:off x="11887199" y="7845387"/>
            <a:ext cx="914400" cy="539825"/>
          </a:xfrm>
          <a:prstGeom prst="downArrow">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cs-CZ" sz="2800">
              <a:solidFill>
                <a:schemeClr val="tx1"/>
              </a:solidFill>
            </a:endParaRPr>
          </a:p>
        </p:txBody>
      </p:sp>
      <p:sp>
        <p:nvSpPr>
          <p:cNvPr id="18" name="Zástupný symbol pro obsah 2">
            <a:extLst>
              <a:ext uri="{FF2B5EF4-FFF2-40B4-BE49-F238E27FC236}">
                <a16:creationId xmlns:a16="http://schemas.microsoft.com/office/drawing/2014/main" id="{4F20BD73-AE0E-42B3-B9A5-80AD18A7E764}"/>
              </a:ext>
            </a:extLst>
          </p:cNvPr>
          <p:cNvSpPr txBox="1">
            <a:spLocks/>
          </p:cNvSpPr>
          <p:nvPr/>
        </p:nvSpPr>
        <p:spPr>
          <a:xfrm>
            <a:off x="13258800" y="6800623"/>
            <a:ext cx="5415348" cy="1849008"/>
          </a:xfrm>
          <a:prstGeom prst="rect">
            <a:avLst/>
          </a:prstGeom>
        </p:spPr>
        <p:txBody>
          <a:bodyPr vert="horz" lIns="137160" tIns="68580" rIns="137160" bIns="6858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cs-CZ" sz="2700" dirty="0">
                <a:solidFill>
                  <a:srgbClr val="FF0000"/>
                </a:solidFill>
              </a:rPr>
              <a:t>Počet pracovních skupin</a:t>
            </a:r>
          </a:p>
          <a:p>
            <a:pPr algn="l"/>
            <a:r>
              <a:rPr lang="cs-CZ" sz="2700" dirty="0">
                <a:solidFill>
                  <a:srgbClr val="FF0000"/>
                </a:solidFill>
              </a:rPr>
              <a:t>k 30. 9. 2018:</a:t>
            </a:r>
          </a:p>
        </p:txBody>
      </p:sp>
      <p:sp>
        <p:nvSpPr>
          <p:cNvPr id="19" name="Zástupný symbol pro obsah 2">
            <a:extLst>
              <a:ext uri="{FF2B5EF4-FFF2-40B4-BE49-F238E27FC236}">
                <a16:creationId xmlns:a16="http://schemas.microsoft.com/office/drawing/2014/main" id="{54289E95-91B9-420F-B4D7-061793CA06DC}"/>
              </a:ext>
            </a:extLst>
          </p:cNvPr>
          <p:cNvSpPr txBox="1">
            <a:spLocks/>
          </p:cNvSpPr>
          <p:nvPr/>
        </p:nvSpPr>
        <p:spPr>
          <a:xfrm>
            <a:off x="13069229" y="7637892"/>
            <a:ext cx="5415348" cy="1849008"/>
          </a:xfrm>
          <a:prstGeom prst="rect">
            <a:avLst/>
          </a:prstGeom>
        </p:spPr>
        <p:txBody>
          <a:bodyPr vert="horz" lIns="137160" tIns="68580" rIns="137160" bIns="6858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cs-CZ" sz="13200" dirty="0">
                <a:solidFill>
                  <a:schemeClr val="bg1">
                    <a:lumMod val="50000"/>
                  </a:schemeClr>
                </a:solidFill>
              </a:rPr>
              <a:t>38</a:t>
            </a:r>
          </a:p>
        </p:txBody>
      </p:sp>
      <p:graphicFrame>
        <p:nvGraphicFramePr>
          <p:cNvPr id="3" name="Objekt 2">
            <a:extLst>
              <a:ext uri="{FF2B5EF4-FFF2-40B4-BE49-F238E27FC236}">
                <a16:creationId xmlns:a16="http://schemas.microsoft.com/office/drawing/2014/main" id="{B87DA00D-0D0E-4589-A426-A2EA8EB9403F}"/>
              </a:ext>
            </a:extLst>
          </p:cNvPr>
          <p:cNvGraphicFramePr>
            <a:graphicFrameLocks noChangeAspect="1"/>
          </p:cNvGraphicFramePr>
          <p:nvPr>
            <p:extLst/>
          </p:nvPr>
        </p:nvGraphicFramePr>
        <p:xfrm>
          <a:off x="1066800" y="1577975"/>
          <a:ext cx="12106275" cy="5162550"/>
        </p:xfrm>
        <a:graphic>
          <a:graphicData uri="http://schemas.openxmlformats.org/presentationml/2006/ole">
            <mc:AlternateContent xmlns:mc="http://schemas.openxmlformats.org/markup-compatibility/2006">
              <mc:Choice xmlns:v="urn:schemas-microsoft-com:vml" Requires="v">
                <p:oleObj spid="_x0000_s5127" name="List" r:id="rId3" imgW="12106265" imgH="5162502" progId="Excel.Sheet.12">
                  <p:embed/>
                </p:oleObj>
              </mc:Choice>
              <mc:Fallback>
                <p:oleObj name="List" r:id="rId3" imgW="12106265" imgH="5162502" progId="Excel.Sheet.12">
                  <p:embed/>
                  <p:pic>
                    <p:nvPicPr>
                      <p:cNvPr id="3" name="Objekt 2">
                        <a:extLst>
                          <a:ext uri="{FF2B5EF4-FFF2-40B4-BE49-F238E27FC236}">
                            <a16:creationId xmlns:a16="http://schemas.microsoft.com/office/drawing/2014/main" id="{B87DA00D-0D0E-4589-A426-A2EA8EB9403F}"/>
                          </a:ext>
                        </a:extLst>
                      </p:cNvPr>
                      <p:cNvPicPr/>
                      <p:nvPr/>
                    </p:nvPicPr>
                    <p:blipFill>
                      <a:blip r:embed="rId4"/>
                      <a:stretch>
                        <a:fillRect/>
                      </a:stretch>
                    </p:blipFill>
                    <p:spPr>
                      <a:xfrm>
                        <a:off x="1066800" y="1577975"/>
                        <a:ext cx="12106275" cy="5162550"/>
                      </a:xfrm>
                      <a:prstGeom prst="rect">
                        <a:avLst/>
                      </a:prstGeom>
                    </p:spPr>
                  </p:pic>
                </p:oleObj>
              </mc:Fallback>
            </mc:AlternateContent>
          </a:graphicData>
        </a:graphic>
      </p:graphicFrame>
    </p:spTree>
    <p:extLst>
      <p:ext uri="{BB962C8B-B14F-4D97-AF65-F5344CB8AC3E}">
        <p14:creationId xmlns:p14="http://schemas.microsoft.com/office/powerpoint/2010/main" val="3319256432"/>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90600" y="876300"/>
            <a:ext cx="16506678" cy="646331"/>
          </a:xfrm>
        </p:spPr>
        <p:txBody>
          <a:bodyPr/>
          <a:lstStyle/>
          <a:p>
            <a:r>
              <a:rPr lang="cs-CZ" dirty="0"/>
              <a:t>Jak pracujeme – spolupráce</a:t>
            </a:r>
          </a:p>
        </p:txBody>
      </p:sp>
      <p:sp>
        <p:nvSpPr>
          <p:cNvPr id="3" name="TextovéPole 2"/>
          <p:cNvSpPr txBox="1"/>
          <p:nvPr/>
        </p:nvSpPr>
        <p:spPr>
          <a:xfrm>
            <a:off x="1371600" y="1522632"/>
            <a:ext cx="13792200" cy="6494085"/>
          </a:xfrm>
          <a:prstGeom prst="rect">
            <a:avLst/>
          </a:prstGeom>
          <a:noFill/>
        </p:spPr>
        <p:txBody>
          <a:bodyPr wrap="square" rtlCol="0">
            <a:spAutoFit/>
          </a:bodyPr>
          <a:lstStyle/>
          <a:p>
            <a:pPr fontAlgn="base"/>
            <a:r>
              <a:rPr lang="cs-CZ" sz="3200" dirty="0"/>
              <a:t>Zaměstnavatelé </a:t>
            </a:r>
          </a:p>
          <a:p>
            <a:pPr marL="685800" indent="-685800" fontAlgn="base">
              <a:buFont typeface="Arial" panose="020B0604020202020204" pitchFamily="34" charset="0"/>
              <a:buChar char="•"/>
            </a:pPr>
            <a:r>
              <a:rPr lang="cs-CZ" sz="3200" dirty="0"/>
              <a:t>Nominovaní zástupci zaměstnavatelů do pracovních skupin a pro systémovou spolupráci</a:t>
            </a:r>
          </a:p>
          <a:p>
            <a:pPr marL="2057400" lvl="2" indent="-685800" fontAlgn="base">
              <a:buFont typeface="Arial" panose="020B0604020202020204" pitchFamily="34" charset="0"/>
              <a:buChar char="•"/>
            </a:pPr>
            <a:r>
              <a:rPr lang="cs-CZ" sz="3200" dirty="0">
                <a:solidFill>
                  <a:schemeClr val="bg2">
                    <a:lumMod val="50000"/>
                  </a:schemeClr>
                </a:solidFill>
              </a:rPr>
              <a:t>Svaz průmyslu a dopravy </a:t>
            </a:r>
          </a:p>
          <a:p>
            <a:pPr marL="2057400" lvl="2" indent="-685800" fontAlgn="base">
              <a:buFont typeface="Arial" panose="020B0604020202020204" pitchFamily="34" charset="0"/>
              <a:buChar char="•"/>
            </a:pPr>
            <a:r>
              <a:rPr lang="cs-CZ" sz="3200" dirty="0">
                <a:solidFill>
                  <a:schemeClr val="bg2">
                    <a:lumMod val="50000"/>
                  </a:schemeClr>
                </a:solidFill>
              </a:rPr>
              <a:t>Hospodářská komora ČR</a:t>
            </a:r>
          </a:p>
          <a:p>
            <a:pPr marL="2057400" lvl="2" indent="-685800" fontAlgn="base">
              <a:buFont typeface="Arial" panose="020B0604020202020204" pitchFamily="34" charset="0"/>
              <a:buChar char="•"/>
            </a:pPr>
            <a:r>
              <a:rPr lang="cs-CZ" sz="3200" dirty="0">
                <a:solidFill>
                  <a:schemeClr val="bg2">
                    <a:lumMod val="50000"/>
                  </a:schemeClr>
                </a:solidFill>
              </a:rPr>
              <a:t>Agrární komora ČR</a:t>
            </a:r>
          </a:p>
          <a:p>
            <a:pPr marL="2057400" lvl="2" indent="-685800" fontAlgn="base">
              <a:buFont typeface="Arial" panose="020B0604020202020204" pitchFamily="34" charset="0"/>
              <a:buChar char="•"/>
            </a:pPr>
            <a:r>
              <a:rPr lang="cs-CZ" sz="3200" dirty="0">
                <a:solidFill>
                  <a:schemeClr val="bg2">
                    <a:lumMod val="50000"/>
                  </a:schemeClr>
                </a:solidFill>
              </a:rPr>
              <a:t>Konfederace zaměstnavatelských a podnikatelských svazů</a:t>
            </a:r>
          </a:p>
          <a:p>
            <a:pPr marL="685800" indent="-685800" fontAlgn="base">
              <a:buFont typeface="Arial" panose="020B0604020202020204" pitchFamily="34" charset="0"/>
              <a:buChar char="•"/>
            </a:pPr>
            <a:endParaRPr lang="cs-CZ" sz="3200" dirty="0"/>
          </a:p>
          <a:p>
            <a:pPr marL="685800" indent="-685800" fontAlgn="base">
              <a:buFont typeface="Arial" panose="020B0604020202020204" pitchFamily="34" charset="0"/>
              <a:buChar char="•"/>
            </a:pPr>
            <a:r>
              <a:rPr lang="cs-CZ" sz="3200" dirty="0"/>
              <a:t>Nominovaní zástupci zaměstnavatelů do KA5 – spolupráce škol  a firem</a:t>
            </a:r>
          </a:p>
          <a:p>
            <a:pPr marL="2057400" lvl="2" indent="-685800" fontAlgn="base">
              <a:buFont typeface="Arial" panose="020B0604020202020204" pitchFamily="34" charset="0"/>
              <a:buChar char="•"/>
            </a:pPr>
            <a:r>
              <a:rPr lang="cs-CZ" sz="3200" dirty="0">
                <a:solidFill>
                  <a:schemeClr val="bg2">
                    <a:lumMod val="50000"/>
                  </a:schemeClr>
                </a:solidFill>
              </a:rPr>
              <a:t>Instruktoři ve firmách</a:t>
            </a:r>
          </a:p>
          <a:p>
            <a:pPr lvl="1" fontAlgn="base"/>
            <a:endParaRPr lang="cs-CZ" sz="4800" dirty="0"/>
          </a:p>
          <a:p>
            <a:pPr marL="1371600" lvl="1" indent="-685800" fontAlgn="base">
              <a:buFont typeface="Arial" panose="020B0604020202020204" pitchFamily="34" charset="0"/>
              <a:buChar char="•"/>
            </a:pPr>
            <a:endParaRPr lang="cs-CZ" sz="4800" dirty="0"/>
          </a:p>
        </p:txBody>
      </p:sp>
      <p:pic>
        <p:nvPicPr>
          <p:cNvPr id="7" name="Obrázek 6" descr="Obsah obrázku snímek obrazovky&#10;&#10;Popis vygenerován s vysokou mírou spolehlivosti">
            <a:extLst>
              <a:ext uri="{FF2B5EF4-FFF2-40B4-BE49-F238E27FC236}">
                <a16:creationId xmlns:a16="http://schemas.microsoft.com/office/drawing/2014/main" id="{02FF62FD-B46A-4A14-B932-B22D2C64D8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9685" y="7510803"/>
            <a:ext cx="2924175" cy="1420446"/>
          </a:xfrm>
          <a:prstGeom prst="rect">
            <a:avLst/>
          </a:prstGeom>
        </p:spPr>
      </p:pic>
      <p:pic>
        <p:nvPicPr>
          <p:cNvPr id="9" name="Obrázek 8">
            <a:extLst>
              <a:ext uri="{FF2B5EF4-FFF2-40B4-BE49-F238E27FC236}">
                <a16:creationId xmlns:a16="http://schemas.microsoft.com/office/drawing/2014/main" id="{A56C3172-FAF4-4855-AA09-C8FBEBD715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0975" y="7520623"/>
            <a:ext cx="4763753" cy="1410626"/>
          </a:xfrm>
          <a:prstGeom prst="rect">
            <a:avLst/>
          </a:prstGeom>
        </p:spPr>
      </p:pic>
      <p:pic>
        <p:nvPicPr>
          <p:cNvPr id="11" name="Obrázek 10">
            <a:extLst>
              <a:ext uri="{FF2B5EF4-FFF2-40B4-BE49-F238E27FC236}">
                <a16:creationId xmlns:a16="http://schemas.microsoft.com/office/drawing/2014/main" id="{13A3602D-9A11-4DE9-B086-D84E3365C7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2677" y="7510803"/>
            <a:ext cx="1420446" cy="1420446"/>
          </a:xfrm>
          <a:prstGeom prst="rect">
            <a:avLst/>
          </a:prstGeom>
        </p:spPr>
      </p:pic>
      <p:pic>
        <p:nvPicPr>
          <p:cNvPr id="14" name="Obrázek 13" descr="Obsah obrázku klipart&#10;&#10;Popis vygenerován s vysokou mírou spolehlivosti">
            <a:extLst>
              <a:ext uri="{FF2B5EF4-FFF2-40B4-BE49-F238E27FC236}">
                <a16:creationId xmlns:a16="http://schemas.microsoft.com/office/drawing/2014/main" id="{CAE3BE63-7C70-4B9E-811D-76E9FCF500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849225" y="7533054"/>
            <a:ext cx="2924175" cy="1420446"/>
          </a:xfrm>
          <a:prstGeom prst="rect">
            <a:avLst/>
          </a:prstGeom>
        </p:spPr>
      </p:pic>
    </p:spTree>
    <p:extLst>
      <p:ext uri="{BB962C8B-B14F-4D97-AF65-F5344CB8AC3E}">
        <p14:creationId xmlns:p14="http://schemas.microsoft.com/office/powerpoint/2010/main" val="4051329923"/>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Seznam zapojených firem</a:t>
            </a:r>
          </a:p>
        </p:txBody>
      </p:sp>
      <p:sp>
        <p:nvSpPr>
          <p:cNvPr id="5" name="Zástupný symbol pro obsah 2">
            <a:extLst>
              <a:ext uri="{FF2B5EF4-FFF2-40B4-BE49-F238E27FC236}">
                <a16:creationId xmlns:a16="http://schemas.microsoft.com/office/drawing/2014/main" id="{652B1E66-5C6A-49D4-BEC5-05D77D1B6E70}"/>
              </a:ext>
            </a:extLst>
          </p:cNvPr>
          <p:cNvSpPr txBox="1">
            <a:spLocks/>
          </p:cNvSpPr>
          <p:nvPr/>
        </p:nvSpPr>
        <p:spPr>
          <a:xfrm>
            <a:off x="12028869" y="1854074"/>
            <a:ext cx="5415348" cy="1849008"/>
          </a:xfrm>
          <a:prstGeom prst="rect">
            <a:avLst/>
          </a:prstGeom>
        </p:spPr>
        <p:txBody>
          <a:bodyPr vert="horz" lIns="137160" tIns="68580" rIns="137160" bIns="6858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cs-CZ" sz="2700" dirty="0"/>
              <a:t>Počet zapojených firem </a:t>
            </a:r>
          </a:p>
          <a:p>
            <a:pPr algn="l"/>
            <a:r>
              <a:rPr lang="cs-CZ" sz="2700" dirty="0"/>
              <a:t>k 30. 4. 2018:</a:t>
            </a:r>
          </a:p>
        </p:txBody>
      </p:sp>
      <p:sp>
        <p:nvSpPr>
          <p:cNvPr id="6" name="Zástupný symbol pro obsah 2">
            <a:extLst>
              <a:ext uri="{FF2B5EF4-FFF2-40B4-BE49-F238E27FC236}">
                <a16:creationId xmlns:a16="http://schemas.microsoft.com/office/drawing/2014/main" id="{66B1EFBE-375D-4096-8FB9-5D4DBB8C7F62}"/>
              </a:ext>
            </a:extLst>
          </p:cNvPr>
          <p:cNvSpPr txBox="1">
            <a:spLocks/>
          </p:cNvSpPr>
          <p:nvPr/>
        </p:nvSpPr>
        <p:spPr>
          <a:xfrm>
            <a:off x="12467184" y="2151717"/>
            <a:ext cx="5415348" cy="1849008"/>
          </a:xfrm>
          <a:prstGeom prst="rect">
            <a:avLst/>
          </a:prstGeom>
        </p:spPr>
        <p:txBody>
          <a:bodyPr vert="horz" lIns="137160" tIns="68580" rIns="137160" bIns="6858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cs-CZ" sz="13200" dirty="0">
                <a:solidFill>
                  <a:schemeClr val="bg1">
                    <a:lumMod val="50000"/>
                  </a:schemeClr>
                </a:solidFill>
              </a:rPr>
              <a:t>37</a:t>
            </a:r>
          </a:p>
        </p:txBody>
      </p:sp>
      <p:pic>
        <p:nvPicPr>
          <p:cNvPr id="12" name="Obrázek 11">
            <a:extLst>
              <a:ext uri="{FF2B5EF4-FFF2-40B4-BE49-F238E27FC236}">
                <a16:creationId xmlns:a16="http://schemas.microsoft.com/office/drawing/2014/main" id="{4E612450-ABC8-4FE5-8F94-4A94D808C3EB}"/>
              </a:ext>
            </a:extLst>
          </p:cNvPr>
          <p:cNvPicPr>
            <a:picLocks noChangeAspect="1"/>
          </p:cNvPicPr>
          <p:nvPr/>
        </p:nvPicPr>
        <p:blipFill rotWithShape="1">
          <a:blip r:embed="rId2"/>
          <a:srcRect l="2471" r="717" b="436"/>
          <a:stretch/>
        </p:blipFill>
        <p:spPr>
          <a:xfrm>
            <a:off x="1219200" y="1854074"/>
            <a:ext cx="10809668" cy="7397180"/>
          </a:xfrm>
          <a:prstGeom prst="rect">
            <a:avLst/>
          </a:prstGeom>
          <a:ln>
            <a:solidFill>
              <a:schemeClr val="tx1"/>
            </a:solidFill>
          </a:ln>
        </p:spPr>
      </p:pic>
    </p:spTree>
    <p:extLst>
      <p:ext uri="{BB962C8B-B14F-4D97-AF65-F5344CB8AC3E}">
        <p14:creationId xmlns:p14="http://schemas.microsoft.com/office/powerpoint/2010/main" val="942910393"/>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B4131F91-7D7B-43BD-81A0-FB227E8CED01}"/>
              </a:ext>
            </a:extLst>
          </p:cNvPr>
          <p:cNvGraphicFramePr>
            <a:graphicFrameLocks/>
          </p:cNvGraphicFramePr>
          <p:nvPr>
            <p:extLst>
              <p:ext uri="{D42A27DB-BD31-4B8C-83A1-F6EECF244321}">
                <p14:modId xmlns:p14="http://schemas.microsoft.com/office/powerpoint/2010/main" val="2108393800"/>
              </p:ext>
            </p:extLst>
          </p:nvPr>
        </p:nvGraphicFramePr>
        <p:xfrm>
          <a:off x="9525000" y="571500"/>
          <a:ext cx="10134600" cy="8680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Nadpis 1">
            <a:extLst>
              <a:ext uri="{FF2B5EF4-FFF2-40B4-BE49-F238E27FC236}">
                <a16:creationId xmlns:a16="http://schemas.microsoft.com/office/drawing/2014/main" id="{78180F34-8B42-4E7D-825A-06A8BB7C3E87}"/>
              </a:ext>
            </a:extLst>
          </p:cNvPr>
          <p:cNvSpPr>
            <a:spLocks noGrp="1"/>
          </p:cNvSpPr>
          <p:nvPr>
            <p:ph type="title"/>
          </p:nvPr>
        </p:nvSpPr>
        <p:spPr/>
        <p:txBody>
          <a:bodyPr/>
          <a:lstStyle/>
          <a:p>
            <a:r>
              <a:rPr lang="cs-CZ" b="1" dirty="0">
                <a:solidFill>
                  <a:srgbClr val="2BC3E1"/>
                </a:solidFill>
              </a:rPr>
              <a:t>Složení pracovních týmů</a:t>
            </a:r>
            <a:endParaRPr lang="cs-CZ" dirty="0"/>
          </a:p>
        </p:txBody>
      </p:sp>
      <p:sp>
        <p:nvSpPr>
          <p:cNvPr id="8" name="TextovéPole 7">
            <a:extLst>
              <a:ext uri="{FF2B5EF4-FFF2-40B4-BE49-F238E27FC236}">
                <a16:creationId xmlns:a16="http://schemas.microsoft.com/office/drawing/2014/main" id="{ED005523-F66C-49EC-9910-4F65DF16330A}"/>
              </a:ext>
            </a:extLst>
          </p:cNvPr>
          <p:cNvSpPr txBox="1"/>
          <p:nvPr/>
        </p:nvSpPr>
        <p:spPr>
          <a:xfrm>
            <a:off x="1066800" y="4914900"/>
            <a:ext cx="7848600" cy="1815882"/>
          </a:xfrm>
          <a:prstGeom prst="rect">
            <a:avLst/>
          </a:prstGeom>
          <a:noFill/>
        </p:spPr>
        <p:txBody>
          <a:bodyPr wrap="square" rtlCol="0">
            <a:spAutoFit/>
          </a:bodyPr>
          <a:lstStyle/>
          <a:p>
            <a:pPr fontAlgn="base"/>
            <a:r>
              <a:rPr lang="cs-CZ" sz="3200" dirty="0"/>
              <a:t>Složení a struktura pracovních týmů pro </a:t>
            </a:r>
            <a:r>
              <a:rPr lang="cs-CZ" sz="3200" dirty="0">
                <a:solidFill>
                  <a:schemeClr val="bg2">
                    <a:lumMod val="50000"/>
                  </a:schemeClr>
                </a:solidFill>
              </a:rPr>
              <a:t>KA 2, KA 3, KA 4, KA 5, KA 7</a:t>
            </a:r>
          </a:p>
          <a:p>
            <a:pPr marL="1371600" lvl="1" indent="-685800" fontAlgn="base">
              <a:buFont typeface="Arial" panose="020B0604020202020204" pitchFamily="34" charset="0"/>
              <a:buChar char="•"/>
            </a:pPr>
            <a:endParaRPr lang="cs-CZ" sz="4800" dirty="0"/>
          </a:p>
        </p:txBody>
      </p:sp>
      <p:sp>
        <p:nvSpPr>
          <p:cNvPr id="9" name="Šipka: dolů 8">
            <a:extLst>
              <a:ext uri="{FF2B5EF4-FFF2-40B4-BE49-F238E27FC236}">
                <a16:creationId xmlns:a16="http://schemas.microsoft.com/office/drawing/2014/main" id="{6C53A22F-2796-46A9-AAF0-D5CF162D8272}"/>
              </a:ext>
            </a:extLst>
          </p:cNvPr>
          <p:cNvSpPr/>
          <p:nvPr/>
        </p:nvSpPr>
        <p:spPr>
          <a:xfrm rot="16200000">
            <a:off x="8416888" y="5025987"/>
            <a:ext cx="914400" cy="539825"/>
          </a:xfrm>
          <a:prstGeom prst="downArrow">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cs-CZ" sz="2800">
              <a:solidFill>
                <a:schemeClr val="tx1"/>
              </a:solidFill>
            </a:endParaRPr>
          </a:p>
        </p:txBody>
      </p:sp>
    </p:spTree>
    <p:extLst>
      <p:ext uri="{BB962C8B-B14F-4D97-AF65-F5344CB8AC3E}">
        <p14:creationId xmlns:p14="http://schemas.microsoft.com/office/powerpoint/2010/main" val="2191132904"/>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1">
            <a:extLst>
              <a:ext uri="{FF2B5EF4-FFF2-40B4-BE49-F238E27FC236}">
                <a16:creationId xmlns:a16="http://schemas.microsoft.com/office/drawing/2014/main" id="{78180F34-8B42-4E7D-825A-06A8BB7C3E87}"/>
              </a:ext>
            </a:extLst>
          </p:cNvPr>
          <p:cNvSpPr>
            <a:spLocks noGrp="1"/>
          </p:cNvSpPr>
          <p:nvPr>
            <p:ph type="title"/>
          </p:nvPr>
        </p:nvSpPr>
        <p:spPr/>
        <p:txBody>
          <a:bodyPr/>
          <a:lstStyle/>
          <a:p>
            <a:r>
              <a:rPr lang="cs-CZ" b="1" dirty="0">
                <a:solidFill>
                  <a:srgbClr val="2BC3E1"/>
                </a:solidFill>
              </a:rPr>
              <a:t>Složení pracovních skupin</a:t>
            </a:r>
            <a:endParaRPr lang="cs-CZ" dirty="0"/>
          </a:p>
        </p:txBody>
      </p:sp>
      <p:sp>
        <p:nvSpPr>
          <p:cNvPr id="8" name="TextovéPole 7">
            <a:extLst>
              <a:ext uri="{FF2B5EF4-FFF2-40B4-BE49-F238E27FC236}">
                <a16:creationId xmlns:a16="http://schemas.microsoft.com/office/drawing/2014/main" id="{ED005523-F66C-49EC-9910-4F65DF16330A}"/>
              </a:ext>
            </a:extLst>
          </p:cNvPr>
          <p:cNvSpPr txBox="1"/>
          <p:nvPr/>
        </p:nvSpPr>
        <p:spPr>
          <a:xfrm>
            <a:off x="990600" y="2095500"/>
            <a:ext cx="7848600" cy="1815882"/>
          </a:xfrm>
          <a:prstGeom prst="rect">
            <a:avLst/>
          </a:prstGeom>
          <a:noFill/>
        </p:spPr>
        <p:txBody>
          <a:bodyPr wrap="square" rtlCol="0">
            <a:spAutoFit/>
          </a:bodyPr>
          <a:lstStyle/>
          <a:p>
            <a:pPr fontAlgn="base"/>
            <a:r>
              <a:rPr lang="cs-CZ" sz="3200" dirty="0"/>
              <a:t>Složení a struktura pracovních skupin pro </a:t>
            </a:r>
            <a:r>
              <a:rPr lang="cs-CZ" sz="3200" dirty="0">
                <a:solidFill>
                  <a:schemeClr val="bg2">
                    <a:lumMod val="50000"/>
                  </a:schemeClr>
                </a:solidFill>
              </a:rPr>
              <a:t>KA 2, KA 3, KA 4, KA 5, KA 7</a:t>
            </a:r>
          </a:p>
          <a:p>
            <a:pPr marL="1371600" lvl="1" indent="-685800" fontAlgn="base">
              <a:buFont typeface="Arial" panose="020B0604020202020204" pitchFamily="34" charset="0"/>
              <a:buChar char="•"/>
            </a:pPr>
            <a:endParaRPr lang="cs-CZ" sz="4800" dirty="0"/>
          </a:p>
        </p:txBody>
      </p:sp>
      <p:sp>
        <p:nvSpPr>
          <p:cNvPr id="9" name="Šipka: dolů 8">
            <a:extLst>
              <a:ext uri="{FF2B5EF4-FFF2-40B4-BE49-F238E27FC236}">
                <a16:creationId xmlns:a16="http://schemas.microsoft.com/office/drawing/2014/main" id="{6C53A22F-2796-46A9-AAF0-D5CF162D8272}"/>
              </a:ext>
            </a:extLst>
          </p:cNvPr>
          <p:cNvSpPr/>
          <p:nvPr/>
        </p:nvSpPr>
        <p:spPr>
          <a:xfrm>
            <a:off x="7924800" y="2733528"/>
            <a:ext cx="914400" cy="539825"/>
          </a:xfrm>
          <a:prstGeom prst="downArrow">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cs-CZ" sz="2800">
              <a:solidFill>
                <a:schemeClr val="tx1"/>
              </a:solidFill>
            </a:endParaRPr>
          </a:p>
        </p:txBody>
      </p:sp>
      <p:graphicFrame>
        <p:nvGraphicFramePr>
          <p:cNvPr id="6" name="Diagram 5">
            <a:extLst>
              <a:ext uri="{FF2B5EF4-FFF2-40B4-BE49-F238E27FC236}">
                <a16:creationId xmlns:a16="http://schemas.microsoft.com/office/drawing/2014/main" id="{5243406C-B518-4B77-8AE5-7C1960B58936}"/>
              </a:ext>
            </a:extLst>
          </p:cNvPr>
          <p:cNvGraphicFramePr/>
          <p:nvPr>
            <p:extLst>
              <p:ext uri="{D42A27DB-BD31-4B8C-83A1-F6EECF244321}">
                <p14:modId xmlns:p14="http://schemas.microsoft.com/office/powerpoint/2010/main" val="2501325560"/>
              </p:ext>
            </p:extLst>
          </p:nvPr>
        </p:nvGraphicFramePr>
        <p:xfrm>
          <a:off x="943122" y="3187841"/>
          <a:ext cx="16062960" cy="7128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5432381"/>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1">
            <a:extLst>
              <a:ext uri="{FF2B5EF4-FFF2-40B4-BE49-F238E27FC236}">
                <a16:creationId xmlns:a16="http://schemas.microsoft.com/office/drawing/2014/main" id="{78180F34-8B42-4E7D-825A-06A8BB7C3E87}"/>
              </a:ext>
            </a:extLst>
          </p:cNvPr>
          <p:cNvSpPr>
            <a:spLocks noGrp="1"/>
          </p:cNvSpPr>
          <p:nvPr>
            <p:ph type="title"/>
          </p:nvPr>
        </p:nvSpPr>
        <p:spPr/>
        <p:txBody>
          <a:bodyPr/>
          <a:lstStyle/>
          <a:p>
            <a:r>
              <a:rPr lang="cs-CZ" b="1" dirty="0">
                <a:solidFill>
                  <a:srgbClr val="2BC3E1"/>
                </a:solidFill>
              </a:rPr>
              <a:t>Kvalifikační pyramida</a:t>
            </a:r>
            <a:endParaRPr lang="cs-CZ" dirty="0"/>
          </a:p>
        </p:txBody>
      </p:sp>
      <p:sp>
        <p:nvSpPr>
          <p:cNvPr id="11" name="Rovnoramenný trojúhelník 10">
            <a:extLst>
              <a:ext uri="{FF2B5EF4-FFF2-40B4-BE49-F238E27FC236}">
                <a16:creationId xmlns:a16="http://schemas.microsoft.com/office/drawing/2014/main" id="{5A30860C-21B6-4F4B-8DBB-526A80AD913E}"/>
              </a:ext>
            </a:extLst>
          </p:cNvPr>
          <p:cNvSpPr/>
          <p:nvPr/>
        </p:nvSpPr>
        <p:spPr>
          <a:xfrm>
            <a:off x="1295400" y="1181100"/>
            <a:ext cx="13792200" cy="7772399"/>
          </a:xfrm>
          <a:prstGeom prst="triangle">
            <a:avLst>
              <a:gd name="adj" fmla="val 52336"/>
            </a:avLst>
          </a:prstGeom>
          <a:solidFill>
            <a:srgbClr val="62ACC9"/>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cs-CZ"/>
          </a:p>
        </p:txBody>
      </p:sp>
      <p:sp>
        <p:nvSpPr>
          <p:cNvPr id="12" name="Textové pole 41994">
            <a:extLst>
              <a:ext uri="{FF2B5EF4-FFF2-40B4-BE49-F238E27FC236}">
                <a16:creationId xmlns:a16="http://schemas.microsoft.com/office/drawing/2014/main" id="{B9ED38F4-02A6-4E79-8AA3-D8484133641E}"/>
              </a:ext>
            </a:extLst>
          </p:cNvPr>
          <p:cNvSpPr txBox="1"/>
          <p:nvPr/>
        </p:nvSpPr>
        <p:spPr>
          <a:xfrm>
            <a:off x="5181600" y="7277100"/>
            <a:ext cx="8153400" cy="1524000"/>
          </a:xfrm>
          <a:prstGeom prst="roundRect">
            <a:avLst/>
          </a:prstGeom>
          <a:solidFill>
            <a:schemeClr val="accent2">
              <a:lumMod val="20000"/>
              <a:lumOff val="80000"/>
            </a:schemeClr>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180340" indent="-180340">
              <a:lnSpc>
                <a:spcPct val="107000"/>
              </a:lnSpc>
              <a:spcAft>
                <a:spcPts val="0"/>
              </a:spcAft>
            </a:pPr>
            <a:r>
              <a:rPr lang="cs-CZ" sz="2400" b="1" dirty="0">
                <a:solidFill>
                  <a:srgbClr val="62ACC9"/>
                </a:solidFill>
                <a:effectLst/>
                <a:ea typeface="Calibri" panose="020F0502020204030204" pitchFamily="34" charset="0"/>
                <a:cs typeface="Times New Roman" panose="02020603050405020304" pitchFamily="18" charset="0"/>
              </a:rPr>
              <a:t>RVP pro stupeň vzdělání </a:t>
            </a:r>
          </a:p>
          <a:p>
            <a:pPr marL="180340" indent="-180340">
              <a:lnSpc>
                <a:spcPct val="107000"/>
              </a:lnSpc>
              <a:spcAft>
                <a:spcPts val="0"/>
              </a:spcAft>
            </a:pPr>
            <a:r>
              <a:rPr lang="cs-CZ" sz="2400" dirty="0">
                <a:effectLst/>
                <a:ea typeface="Calibri" panose="020F0502020204030204" pitchFamily="34" charset="0"/>
                <a:cs typeface="Times New Roman" panose="02020603050405020304" pitchFamily="18" charset="0"/>
              </a:rPr>
              <a:t>Všeobecné vzdělání „pro všechny“</a:t>
            </a:r>
          </a:p>
          <a:p>
            <a:pPr marL="180340" indent="-180340">
              <a:lnSpc>
                <a:spcPct val="107000"/>
              </a:lnSpc>
              <a:spcAft>
                <a:spcPts val="0"/>
              </a:spcAft>
            </a:pPr>
            <a:r>
              <a:rPr lang="cs-CZ" sz="2000" dirty="0">
                <a:effectLst/>
                <a:ea typeface="Calibri" panose="020F0502020204030204" pitchFamily="34" charset="0"/>
                <a:cs typeface="Times New Roman" panose="02020603050405020304" pitchFamily="18" charset="0"/>
              </a:rPr>
              <a:t>9 oblastí všeobecného vzdělání + klíčové kompetence</a:t>
            </a:r>
          </a:p>
          <a:p>
            <a:pPr marL="180340" indent="-180340">
              <a:lnSpc>
                <a:spcPct val="107000"/>
              </a:lnSpc>
              <a:spcAft>
                <a:spcPts val="800"/>
              </a:spcAft>
            </a:pPr>
            <a:r>
              <a:rPr lang="cs-CZ"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13" name="Textové pole 41994">
            <a:extLst>
              <a:ext uri="{FF2B5EF4-FFF2-40B4-BE49-F238E27FC236}">
                <a16:creationId xmlns:a16="http://schemas.microsoft.com/office/drawing/2014/main" id="{2542E3C8-BADF-4E77-81EB-5A89E96FF347}"/>
              </a:ext>
            </a:extLst>
          </p:cNvPr>
          <p:cNvSpPr txBox="1"/>
          <p:nvPr/>
        </p:nvSpPr>
        <p:spPr>
          <a:xfrm>
            <a:off x="8195982" y="6024812"/>
            <a:ext cx="4415118" cy="1066844"/>
          </a:xfrm>
          <a:prstGeom prst="roundRect">
            <a:avLst/>
          </a:prstGeom>
          <a:solidFill>
            <a:schemeClr val="accent2">
              <a:lumMod val="20000"/>
              <a:lumOff val="80000"/>
            </a:schemeClr>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180340" indent="-180340">
              <a:lnSpc>
                <a:spcPct val="107000"/>
              </a:lnSpc>
              <a:spcAft>
                <a:spcPts val="0"/>
              </a:spcAft>
            </a:pPr>
            <a:r>
              <a:rPr lang="cs-CZ" sz="2400" dirty="0">
                <a:effectLst/>
                <a:ea typeface="Calibri" panose="020F0502020204030204" pitchFamily="34" charset="0"/>
                <a:cs typeface="Times New Roman" panose="02020603050405020304" pitchFamily="18" charset="0"/>
              </a:rPr>
              <a:t>Všeobecné vzdělání </a:t>
            </a:r>
          </a:p>
          <a:p>
            <a:pPr marL="180340" indent="-180340">
              <a:lnSpc>
                <a:spcPct val="107000"/>
              </a:lnSpc>
              <a:spcAft>
                <a:spcPts val="0"/>
              </a:spcAft>
            </a:pPr>
            <a:r>
              <a:rPr lang="cs-CZ" sz="2400" dirty="0">
                <a:effectLst/>
                <a:ea typeface="Calibri" panose="020F0502020204030204" pitchFamily="34" charset="0"/>
                <a:cs typeface="Times New Roman" panose="02020603050405020304" pitchFamily="18" charset="0"/>
              </a:rPr>
              <a:t>průpravného charakteru </a:t>
            </a:r>
          </a:p>
          <a:p>
            <a:pPr marL="180340" indent="-180340">
              <a:lnSpc>
                <a:spcPct val="107000"/>
              </a:lnSpc>
              <a:spcAft>
                <a:spcPts val="800"/>
              </a:spcAft>
            </a:pPr>
            <a:r>
              <a:rPr lang="cs-CZ"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14" name="Textové pole 41994">
            <a:extLst>
              <a:ext uri="{FF2B5EF4-FFF2-40B4-BE49-F238E27FC236}">
                <a16:creationId xmlns:a16="http://schemas.microsoft.com/office/drawing/2014/main" id="{D3975A1C-8BB7-4D17-AF08-3694F757F80B}"/>
              </a:ext>
            </a:extLst>
          </p:cNvPr>
          <p:cNvSpPr txBox="1"/>
          <p:nvPr/>
        </p:nvSpPr>
        <p:spPr>
          <a:xfrm>
            <a:off x="8191500" y="5152676"/>
            <a:ext cx="4419600" cy="660407"/>
          </a:xfrm>
          <a:prstGeom prst="roundRect">
            <a:avLst/>
          </a:prstGeom>
          <a:solidFill>
            <a:schemeClr val="accent2">
              <a:lumMod val="20000"/>
              <a:lumOff val="80000"/>
            </a:schemeClr>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180340" indent="-180340">
              <a:lnSpc>
                <a:spcPct val="107000"/>
              </a:lnSpc>
              <a:spcAft>
                <a:spcPts val="0"/>
              </a:spcAft>
            </a:pPr>
            <a:r>
              <a:rPr lang="cs-CZ" sz="2400" dirty="0">
                <a:effectLst/>
                <a:ea typeface="Calibri" panose="020F0502020204030204" pitchFamily="34" charset="0"/>
                <a:cs typeface="Times New Roman" panose="02020603050405020304" pitchFamily="18" charset="0"/>
              </a:rPr>
              <a:t>Širší odborný základ </a:t>
            </a:r>
          </a:p>
          <a:p>
            <a:pPr marL="180340" indent="-180340">
              <a:lnSpc>
                <a:spcPct val="107000"/>
              </a:lnSpc>
              <a:spcAft>
                <a:spcPts val="800"/>
              </a:spcAft>
            </a:pPr>
            <a:r>
              <a:rPr lang="cs-CZ"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15" name="Textové pole 41994">
            <a:extLst>
              <a:ext uri="{FF2B5EF4-FFF2-40B4-BE49-F238E27FC236}">
                <a16:creationId xmlns:a16="http://schemas.microsoft.com/office/drawing/2014/main" id="{6DD57E49-D024-4120-87FE-C5394882CDE0}"/>
              </a:ext>
            </a:extLst>
          </p:cNvPr>
          <p:cNvSpPr txBox="1"/>
          <p:nvPr/>
        </p:nvSpPr>
        <p:spPr>
          <a:xfrm>
            <a:off x="8191500" y="3942866"/>
            <a:ext cx="4419600" cy="998081"/>
          </a:xfrm>
          <a:prstGeom prst="roundRect">
            <a:avLst/>
          </a:prstGeom>
          <a:solidFill>
            <a:schemeClr val="accent2">
              <a:lumMod val="20000"/>
              <a:lumOff val="80000"/>
            </a:schemeClr>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180340" indent="-180340">
              <a:lnSpc>
                <a:spcPct val="107000"/>
              </a:lnSpc>
              <a:spcAft>
                <a:spcPts val="0"/>
              </a:spcAft>
            </a:pPr>
            <a:r>
              <a:rPr lang="cs-CZ" sz="2400" b="1" dirty="0">
                <a:solidFill>
                  <a:srgbClr val="62ACC9"/>
                </a:solidFill>
                <a:effectLst/>
                <a:ea typeface="Calibri" panose="020F0502020204030204" pitchFamily="34" charset="0"/>
                <a:cs typeface="Times New Roman" panose="02020603050405020304" pitchFamily="18" charset="0"/>
              </a:rPr>
              <a:t>RVP pro obor vzdělání SŠ </a:t>
            </a:r>
          </a:p>
          <a:p>
            <a:pPr marL="180340" indent="-180340">
              <a:lnSpc>
                <a:spcPct val="107000"/>
              </a:lnSpc>
              <a:spcAft>
                <a:spcPts val="0"/>
              </a:spcAft>
            </a:pPr>
            <a:r>
              <a:rPr lang="cs-CZ" sz="2400" dirty="0">
                <a:effectLst/>
                <a:ea typeface="Calibri" panose="020F0502020204030204" pitchFamily="34" charset="0"/>
                <a:cs typeface="Times New Roman" panose="02020603050405020304" pitchFamily="18" charset="0"/>
              </a:rPr>
              <a:t>Užší odborný základ </a:t>
            </a:r>
          </a:p>
        </p:txBody>
      </p:sp>
      <p:sp>
        <p:nvSpPr>
          <p:cNvPr id="16" name="Textové pole 41994">
            <a:extLst>
              <a:ext uri="{FF2B5EF4-FFF2-40B4-BE49-F238E27FC236}">
                <a16:creationId xmlns:a16="http://schemas.microsoft.com/office/drawing/2014/main" id="{74127004-B31F-4439-86C8-92FCBF93E2A8}"/>
              </a:ext>
            </a:extLst>
          </p:cNvPr>
          <p:cNvSpPr txBox="1"/>
          <p:nvPr/>
        </p:nvSpPr>
        <p:spPr>
          <a:xfrm>
            <a:off x="8191500" y="1758693"/>
            <a:ext cx="4419600" cy="1010771"/>
          </a:xfrm>
          <a:prstGeom prst="roundRect">
            <a:avLst/>
          </a:prstGeom>
          <a:solidFill>
            <a:schemeClr val="accent2">
              <a:lumMod val="20000"/>
              <a:lumOff val="80000"/>
            </a:schemeClr>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180340" indent="-180340">
              <a:lnSpc>
                <a:spcPct val="107000"/>
              </a:lnSpc>
              <a:spcAft>
                <a:spcPts val="0"/>
              </a:spcAft>
            </a:pPr>
            <a:r>
              <a:rPr lang="cs-CZ" sz="2400" b="1" dirty="0">
                <a:solidFill>
                  <a:srgbClr val="62ACC9"/>
                </a:solidFill>
                <a:effectLst/>
                <a:ea typeface="Calibri" panose="020F0502020204030204" pitchFamily="34" charset="0"/>
                <a:cs typeface="Times New Roman" panose="02020603050405020304" pitchFamily="18" charset="0"/>
              </a:rPr>
              <a:t>NSK </a:t>
            </a:r>
          </a:p>
          <a:p>
            <a:pPr marL="180340" indent="-180340">
              <a:lnSpc>
                <a:spcPct val="107000"/>
              </a:lnSpc>
              <a:spcAft>
                <a:spcPts val="0"/>
              </a:spcAft>
            </a:pPr>
            <a:r>
              <a:rPr lang="cs-CZ" sz="2400" dirty="0">
                <a:effectLst/>
                <a:ea typeface="Calibri" panose="020F0502020204030204" pitchFamily="34" charset="0"/>
                <a:cs typeface="Times New Roman" panose="02020603050405020304" pitchFamily="18" charset="0"/>
              </a:rPr>
              <a:t>(Úplné) profesní kvalifikace</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ové pole 41994">
            <a:extLst>
              <a:ext uri="{FF2B5EF4-FFF2-40B4-BE49-F238E27FC236}">
                <a16:creationId xmlns:a16="http://schemas.microsoft.com/office/drawing/2014/main" id="{721B02D5-01D0-485B-8226-BD0835322B00}"/>
              </a:ext>
            </a:extLst>
          </p:cNvPr>
          <p:cNvSpPr txBox="1"/>
          <p:nvPr/>
        </p:nvSpPr>
        <p:spPr>
          <a:xfrm>
            <a:off x="2057400" y="3582898"/>
            <a:ext cx="2057400" cy="1010771"/>
          </a:xfrm>
          <a:prstGeom prst="roundRect">
            <a:avLst/>
          </a:prstGeom>
          <a:solidFill>
            <a:schemeClr val="accent2">
              <a:lumMod val="20000"/>
              <a:lumOff val="80000"/>
            </a:schemeClr>
          </a:solidFill>
          <a:ln w="6350">
            <a:solidFill>
              <a:srgbClr val="62ACC9"/>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180340" indent="-180340" algn="ctr">
              <a:lnSpc>
                <a:spcPct val="107000"/>
              </a:lnSpc>
              <a:spcAft>
                <a:spcPts val="0"/>
              </a:spcAft>
            </a:pPr>
            <a:endParaRPr lang="cs-CZ" sz="1200" b="1" dirty="0">
              <a:solidFill>
                <a:srgbClr val="62ACC9"/>
              </a:solidFill>
              <a:effectLst/>
              <a:ea typeface="Calibri" panose="020F0502020204030204" pitchFamily="34" charset="0"/>
              <a:cs typeface="Times New Roman" panose="02020603050405020304" pitchFamily="18" charset="0"/>
            </a:endParaRPr>
          </a:p>
          <a:p>
            <a:pPr marL="180340" indent="-180340" algn="ctr">
              <a:lnSpc>
                <a:spcPct val="107000"/>
              </a:lnSpc>
              <a:spcAft>
                <a:spcPts val="0"/>
              </a:spcAft>
            </a:pPr>
            <a:r>
              <a:rPr lang="cs-CZ" sz="2400" b="1" dirty="0">
                <a:solidFill>
                  <a:srgbClr val="62ACC9"/>
                </a:solidFill>
                <a:effectLst/>
                <a:ea typeface="Calibri" panose="020F0502020204030204" pitchFamily="34" charset="0"/>
                <a:cs typeface="Times New Roman" panose="02020603050405020304" pitchFamily="18" charset="0"/>
              </a:rPr>
              <a:t>ŠVP </a:t>
            </a:r>
          </a:p>
        </p:txBody>
      </p:sp>
      <p:cxnSp>
        <p:nvCxnSpPr>
          <p:cNvPr id="18" name="Přímá spojnice se šipkou 17">
            <a:extLst>
              <a:ext uri="{FF2B5EF4-FFF2-40B4-BE49-F238E27FC236}">
                <a16:creationId xmlns:a16="http://schemas.microsoft.com/office/drawing/2014/main" id="{4283834B-EC19-4EE9-9770-637B9C509A52}"/>
              </a:ext>
            </a:extLst>
          </p:cNvPr>
          <p:cNvCxnSpPr/>
          <p:nvPr/>
        </p:nvCxnSpPr>
        <p:spPr>
          <a:xfrm flipH="1">
            <a:off x="4495800" y="2576550"/>
            <a:ext cx="3695700" cy="1119150"/>
          </a:xfrm>
          <a:prstGeom prst="straightConnector1">
            <a:avLst/>
          </a:prstGeom>
          <a:ln w="25400" cap="sq">
            <a:solidFill>
              <a:schemeClr val="accent2"/>
            </a:solidFill>
            <a:beve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9" name="Přímá spojnice se šipkou 18">
            <a:extLst>
              <a:ext uri="{FF2B5EF4-FFF2-40B4-BE49-F238E27FC236}">
                <a16:creationId xmlns:a16="http://schemas.microsoft.com/office/drawing/2014/main" id="{23ED3E1D-D7A8-499F-9749-0FAF5088DE06}"/>
              </a:ext>
            </a:extLst>
          </p:cNvPr>
          <p:cNvCxnSpPr/>
          <p:nvPr/>
        </p:nvCxnSpPr>
        <p:spPr>
          <a:xfrm flipH="1" flipV="1">
            <a:off x="4419600" y="4034094"/>
            <a:ext cx="3771900" cy="407812"/>
          </a:xfrm>
          <a:prstGeom prst="straightConnector1">
            <a:avLst/>
          </a:prstGeom>
          <a:ln w="25400" cap="sq">
            <a:solidFill>
              <a:schemeClr val="accent2"/>
            </a:solidFill>
            <a:beve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0" name="Přímá spojnice se šipkou 19">
            <a:extLst>
              <a:ext uri="{FF2B5EF4-FFF2-40B4-BE49-F238E27FC236}">
                <a16:creationId xmlns:a16="http://schemas.microsoft.com/office/drawing/2014/main" id="{B7EFBDE4-3709-49B9-A688-2E29AD00982C}"/>
              </a:ext>
            </a:extLst>
          </p:cNvPr>
          <p:cNvCxnSpPr/>
          <p:nvPr/>
        </p:nvCxnSpPr>
        <p:spPr>
          <a:xfrm flipH="1" flipV="1">
            <a:off x="4419600" y="4381500"/>
            <a:ext cx="2590800" cy="2895600"/>
          </a:xfrm>
          <a:prstGeom prst="straightConnector1">
            <a:avLst/>
          </a:prstGeom>
          <a:ln w="25400" cap="sq">
            <a:solidFill>
              <a:schemeClr val="accent2"/>
            </a:solidFill>
            <a:beve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1" name="Přímá spojnice se šipkou 20">
            <a:extLst>
              <a:ext uri="{FF2B5EF4-FFF2-40B4-BE49-F238E27FC236}">
                <a16:creationId xmlns:a16="http://schemas.microsoft.com/office/drawing/2014/main" id="{98BBB1CD-E26B-4F81-8223-0C3DE561C160}"/>
              </a:ext>
            </a:extLst>
          </p:cNvPr>
          <p:cNvCxnSpPr/>
          <p:nvPr/>
        </p:nvCxnSpPr>
        <p:spPr>
          <a:xfrm>
            <a:off x="10167730" y="2649805"/>
            <a:ext cx="1104900" cy="1281061"/>
          </a:xfrm>
          <a:prstGeom prst="straightConnector1">
            <a:avLst/>
          </a:prstGeom>
          <a:ln w="25400" cap="sq">
            <a:solidFill>
              <a:schemeClr val="accent2"/>
            </a:solidFill>
            <a:beve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8955709"/>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90600" y="800100"/>
            <a:ext cx="16506678" cy="646331"/>
          </a:xfrm>
        </p:spPr>
        <p:txBody>
          <a:bodyPr/>
          <a:lstStyle/>
          <a:p>
            <a:r>
              <a:rPr lang="cs-CZ" dirty="0"/>
              <a:t>Cíle modularizace výuky</a:t>
            </a:r>
          </a:p>
        </p:txBody>
      </p:sp>
      <p:sp>
        <p:nvSpPr>
          <p:cNvPr id="3" name="TextovéPole 2"/>
          <p:cNvSpPr txBox="1"/>
          <p:nvPr/>
        </p:nvSpPr>
        <p:spPr>
          <a:xfrm>
            <a:off x="3200400" y="2628900"/>
            <a:ext cx="10896600" cy="7171194"/>
          </a:xfrm>
          <a:prstGeom prst="rect">
            <a:avLst/>
          </a:prstGeom>
          <a:noFill/>
        </p:spPr>
        <p:txBody>
          <a:bodyPr wrap="square" rtlCol="0">
            <a:spAutoFit/>
          </a:bodyPr>
          <a:lstStyle/>
          <a:p>
            <a:pPr marL="457200" lvl="0" indent="-457200">
              <a:buFont typeface="Arial" panose="020B0604020202020204" pitchFamily="34" charset="0"/>
              <a:buChar char="•"/>
            </a:pPr>
            <a:r>
              <a:rPr lang="cs-CZ" sz="3200" dirty="0"/>
              <a:t>propojit výuku v různých oborech vzdělání založených na stejných základech (strojírenském, ekonomickém apod.) v rámci školy tak, aby bylo možné využívat stejné moduly napříč obory vzdělání; </a:t>
            </a:r>
          </a:p>
          <a:p>
            <a:pPr marL="457200" lvl="0" indent="-457200">
              <a:buFont typeface="Arial" panose="020B0604020202020204" pitchFamily="34" charset="0"/>
              <a:buChar char="•"/>
            </a:pPr>
            <a:r>
              <a:rPr lang="cs-CZ" sz="3200" dirty="0"/>
              <a:t>zatraktivnit výuku pro žáky, umožnit větší flexibilitu jejich vzdělávací cesty;</a:t>
            </a:r>
          </a:p>
          <a:p>
            <a:pPr marL="457200" lvl="0" indent="-457200">
              <a:buFont typeface="Arial" panose="020B0604020202020204" pitchFamily="34" charset="0"/>
              <a:buChar char="•"/>
            </a:pPr>
            <a:r>
              <a:rPr lang="cs-CZ" sz="3200" dirty="0"/>
              <a:t>reagovat na požadavky zaměstnavatelů – využitím modulů kvalifikačních podle NSK nebo vlastních vytvořených modulů ve spolupráci se zaměstnavateli;</a:t>
            </a:r>
          </a:p>
          <a:p>
            <a:pPr marL="457200" lvl="0" indent="-457200">
              <a:buFont typeface="Arial" panose="020B0604020202020204" pitchFamily="34" charset="0"/>
              <a:buChar char="•"/>
            </a:pPr>
            <a:r>
              <a:rPr lang="cs-CZ" sz="3200" dirty="0"/>
              <a:t>klást důraz na praktické vyučování – začlenění aktualizací do výuky, změna organizačního uspořádání výuky, rozšíření praktického vyučování.</a:t>
            </a:r>
          </a:p>
          <a:p>
            <a:pPr marL="571500" indent="-571500">
              <a:buFont typeface="Arial" panose="020B0604020202020204" pitchFamily="34" charset="0"/>
              <a:buChar char="•"/>
            </a:pPr>
            <a:endParaRPr lang="cs-CZ" sz="4000" dirty="0"/>
          </a:p>
          <a:p>
            <a:endParaRPr lang="cs-CZ" sz="3600" dirty="0"/>
          </a:p>
        </p:txBody>
      </p:sp>
    </p:spTree>
    <p:extLst>
      <p:ext uri="{BB962C8B-B14F-4D97-AF65-F5344CB8AC3E}">
        <p14:creationId xmlns:p14="http://schemas.microsoft.com/office/powerpoint/2010/main" val="1019948457"/>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90600" y="800100"/>
            <a:ext cx="16506678" cy="646331"/>
          </a:xfrm>
        </p:spPr>
        <p:txBody>
          <a:bodyPr/>
          <a:lstStyle/>
          <a:p>
            <a:r>
              <a:rPr lang="cs-CZ" dirty="0"/>
              <a:t>Východiska pro optimalizaci ŠVP</a:t>
            </a:r>
          </a:p>
        </p:txBody>
      </p:sp>
      <p:sp>
        <p:nvSpPr>
          <p:cNvPr id="3" name="TextovéPole 2"/>
          <p:cNvSpPr txBox="1"/>
          <p:nvPr/>
        </p:nvSpPr>
        <p:spPr>
          <a:xfrm>
            <a:off x="977537" y="2247900"/>
            <a:ext cx="13944600" cy="6001643"/>
          </a:xfrm>
          <a:prstGeom prst="rect">
            <a:avLst/>
          </a:prstGeom>
          <a:noFill/>
        </p:spPr>
        <p:txBody>
          <a:bodyPr wrap="square" rtlCol="0">
            <a:spAutoFit/>
          </a:bodyPr>
          <a:lstStyle/>
          <a:p>
            <a:pPr marL="685800" indent="-685800">
              <a:buFont typeface="Arial" panose="020B0604020202020204" pitchFamily="34" charset="0"/>
              <a:buChar char="•"/>
            </a:pPr>
            <a:r>
              <a:rPr lang="cs-CZ" sz="4800" b="1" dirty="0"/>
              <a:t>RVP stávající </a:t>
            </a:r>
          </a:p>
          <a:p>
            <a:pPr marL="685800" indent="-685800">
              <a:buFont typeface="Arial" panose="020B0604020202020204" pitchFamily="34" charset="0"/>
              <a:buChar char="•"/>
            </a:pPr>
            <a:r>
              <a:rPr lang="cs-CZ" sz="4800" b="1" dirty="0"/>
              <a:t>RVP aktualizovaná </a:t>
            </a:r>
            <a:r>
              <a:rPr lang="cs-CZ" sz="4800" dirty="0"/>
              <a:t>– k dispozici k analýzám</a:t>
            </a:r>
          </a:p>
          <a:p>
            <a:pPr marL="685800" indent="-685800">
              <a:buFont typeface="Arial" panose="020B0604020202020204" pitchFamily="34" charset="0"/>
              <a:buChar char="•"/>
            </a:pPr>
            <a:r>
              <a:rPr lang="cs-CZ" sz="4800" dirty="0"/>
              <a:t>Společný odborný základ</a:t>
            </a:r>
          </a:p>
          <a:p>
            <a:pPr marL="685800" indent="-685800">
              <a:buFont typeface="Arial" panose="020B0604020202020204" pitchFamily="34" charset="0"/>
              <a:buChar char="•"/>
            </a:pPr>
            <a:r>
              <a:rPr lang="cs-CZ" sz="4800" dirty="0"/>
              <a:t>Schéma pokrytí moduly</a:t>
            </a:r>
          </a:p>
          <a:p>
            <a:pPr marL="685800" indent="-685800">
              <a:buFont typeface="Arial" panose="020B0604020202020204" pitchFamily="34" charset="0"/>
              <a:buChar char="•"/>
            </a:pPr>
            <a:r>
              <a:rPr lang="cs-CZ" sz="4800" dirty="0"/>
              <a:t>Seznam modulů</a:t>
            </a:r>
          </a:p>
          <a:p>
            <a:pPr marL="685800" indent="-685800">
              <a:buFont typeface="Arial" panose="020B0604020202020204" pitchFamily="34" charset="0"/>
              <a:buChar char="•"/>
            </a:pPr>
            <a:r>
              <a:rPr lang="cs-CZ" sz="4800" b="1" dirty="0"/>
              <a:t>Profesní kvalifikace</a:t>
            </a:r>
          </a:p>
          <a:p>
            <a:endParaRPr lang="cs-CZ" sz="4800" dirty="0"/>
          </a:p>
          <a:p>
            <a:pPr marL="685800" indent="-685800">
              <a:buFont typeface="Arial" panose="020B0604020202020204" pitchFamily="34" charset="0"/>
              <a:buChar char="•"/>
            </a:pPr>
            <a:endParaRPr lang="cs-CZ" sz="4800" dirty="0"/>
          </a:p>
        </p:txBody>
      </p:sp>
    </p:spTree>
    <p:extLst>
      <p:ext uri="{BB962C8B-B14F-4D97-AF65-F5344CB8AC3E}">
        <p14:creationId xmlns:p14="http://schemas.microsoft.com/office/powerpoint/2010/main" val="3961178389"/>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90600" y="800100"/>
            <a:ext cx="16506678" cy="646331"/>
          </a:xfrm>
        </p:spPr>
        <p:txBody>
          <a:bodyPr/>
          <a:lstStyle/>
          <a:p>
            <a:r>
              <a:rPr lang="cs-CZ" dirty="0"/>
              <a:t>Moduly MOV</a:t>
            </a:r>
          </a:p>
        </p:txBody>
      </p:sp>
      <p:sp>
        <p:nvSpPr>
          <p:cNvPr id="3" name="TextovéPole 2"/>
          <p:cNvSpPr txBox="1"/>
          <p:nvPr/>
        </p:nvSpPr>
        <p:spPr>
          <a:xfrm>
            <a:off x="1828800" y="2019300"/>
            <a:ext cx="13944600" cy="7478970"/>
          </a:xfrm>
          <a:prstGeom prst="rect">
            <a:avLst/>
          </a:prstGeom>
          <a:noFill/>
        </p:spPr>
        <p:txBody>
          <a:bodyPr wrap="square" rtlCol="0">
            <a:spAutoFit/>
          </a:bodyPr>
          <a:lstStyle/>
          <a:p>
            <a:r>
              <a:rPr lang="cs-CZ" sz="4800" dirty="0"/>
              <a:t>Vznikají podle výše uvedených předloh</a:t>
            </a:r>
          </a:p>
          <a:p>
            <a:pPr marL="685800" indent="-685800">
              <a:buFont typeface="Arial" panose="020B0604020202020204" pitchFamily="34" charset="0"/>
              <a:buChar char="•"/>
            </a:pPr>
            <a:r>
              <a:rPr lang="cs-CZ" sz="4800" dirty="0"/>
              <a:t>Teoretický </a:t>
            </a:r>
          </a:p>
          <a:p>
            <a:pPr marL="685800" indent="-685800">
              <a:buFont typeface="Arial" panose="020B0604020202020204" pitchFamily="34" charset="0"/>
              <a:buChar char="•"/>
            </a:pPr>
            <a:r>
              <a:rPr lang="cs-CZ" sz="4800" dirty="0"/>
              <a:t>Teoreticko- praktický</a:t>
            </a:r>
          </a:p>
          <a:p>
            <a:pPr marL="685800" indent="-685800">
              <a:buFont typeface="Arial" panose="020B0604020202020204" pitchFamily="34" charset="0"/>
              <a:buChar char="•"/>
            </a:pPr>
            <a:r>
              <a:rPr lang="cs-CZ" sz="4800" dirty="0"/>
              <a:t>Praktický</a:t>
            </a:r>
          </a:p>
          <a:p>
            <a:pPr marL="685800" indent="-685800">
              <a:buFont typeface="Arial" panose="020B0604020202020204" pitchFamily="34" charset="0"/>
              <a:buChar char="•"/>
            </a:pPr>
            <a:r>
              <a:rPr lang="cs-CZ" sz="4800" dirty="0"/>
              <a:t>Průřezový</a:t>
            </a:r>
          </a:p>
          <a:p>
            <a:pPr marL="685800" indent="-685800">
              <a:buFont typeface="Arial" panose="020B0604020202020204" pitchFamily="34" charset="0"/>
              <a:buChar char="•"/>
            </a:pPr>
            <a:r>
              <a:rPr lang="cs-CZ" sz="4800" dirty="0"/>
              <a:t>Kvalifikační</a:t>
            </a:r>
          </a:p>
          <a:p>
            <a:r>
              <a:rPr lang="cs-CZ" sz="4800" dirty="0">
                <a:solidFill>
                  <a:schemeClr val="accent4">
                    <a:lumMod val="75000"/>
                  </a:schemeClr>
                </a:solidFill>
              </a:rPr>
              <a:t>Lze využít jakýkoliv z modulů v jeho podobě nebo si ho upravit</a:t>
            </a:r>
          </a:p>
          <a:p>
            <a:r>
              <a:rPr lang="cs-CZ" sz="4800" dirty="0">
                <a:solidFill>
                  <a:schemeClr val="accent4">
                    <a:lumMod val="75000"/>
                  </a:schemeClr>
                </a:solidFill>
              </a:rPr>
              <a:t>Vybrané moduly budou vznikat v PS přednostně i za přispění škol, které je využijí </a:t>
            </a:r>
          </a:p>
        </p:txBody>
      </p:sp>
    </p:spTree>
    <p:extLst>
      <p:ext uri="{BB962C8B-B14F-4D97-AF65-F5344CB8AC3E}">
        <p14:creationId xmlns:p14="http://schemas.microsoft.com/office/powerpoint/2010/main" val="988684802"/>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Moduly MOV – příklady modulů VV</a:t>
            </a:r>
          </a:p>
        </p:txBody>
      </p:sp>
      <p:sp>
        <p:nvSpPr>
          <p:cNvPr id="3" name="TextBox 23"/>
          <p:cNvSpPr txBox="1"/>
          <p:nvPr/>
        </p:nvSpPr>
        <p:spPr>
          <a:xfrm>
            <a:off x="1066800" y="1943100"/>
            <a:ext cx="8353278" cy="7971413"/>
          </a:xfrm>
          <a:prstGeom prst="rect">
            <a:avLst/>
          </a:prstGeom>
          <a:noFill/>
        </p:spPr>
        <p:txBody>
          <a:bodyPr wrap="square" numCol="2" rtlCol="0">
            <a:spAutoFit/>
          </a:bodyPr>
          <a:lstStyle/>
          <a:p>
            <a:r>
              <a:rPr lang="cs-CZ" sz="3200" dirty="0"/>
              <a:t>Jazyk a jazyková komunikace - český jazyk: </a:t>
            </a:r>
          </a:p>
          <a:p>
            <a:pPr marL="457200" indent="-457200">
              <a:buFont typeface="Arial" panose="020B0604020202020204" pitchFamily="34" charset="0"/>
              <a:buChar char="•"/>
            </a:pPr>
            <a:r>
              <a:rPr lang="cs-CZ" sz="3200" dirty="0">
                <a:solidFill>
                  <a:schemeClr val="bg2">
                    <a:lumMod val="50000"/>
                  </a:schemeClr>
                </a:solidFill>
              </a:rPr>
              <a:t>Pišme správně česky</a:t>
            </a:r>
          </a:p>
          <a:p>
            <a:endParaRPr lang="cs-CZ" sz="3200" dirty="0">
              <a:solidFill>
                <a:schemeClr val="bg2">
                  <a:lumMod val="50000"/>
                </a:schemeClr>
              </a:solidFill>
            </a:endParaRPr>
          </a:p>
          <a:p>
            <a:r>
              <a:rPr lang="cs-CZ" sz="3200" dirty="0"/>
              <a:t>Člověk a svět práce: </a:t>
            </a:r>
          </a:p>
          <a:p>
            <a:pPr marL="457200" indent="-457200">
              <a:buFont typeface="Arial" panose="020B0604020202020204" pitchFamily="34" charset="0"/>
              <a:buChar char="•"/>
            </a:pPr>
            <a:r>
              <a:rPr lang="cs-CZ" sz="3200" dirty="0">
                <a:solidFill>
                  <a:schemeClr val="bg2">
                    <a:lumMod val="50000"/>
                  </a:schemeClr>
                </a:solidFill>
              </a:rPr>
              <a:t>Vstup na trh práce</a:t>
            </a:r>
            <a:br>
              <a:rPr lang="cs-CZ" sz="3200" dirty="0">
                <a:solidFill>
                  <a:schemeClr val="bg2">
                    <a:lumMod val="50000"/>
                  </a:schemeClr>
                </a:solidFill>
              </a:rPr>
            </a:br>
            <a:endParaRPr lang="cs-CZ" sz="3200" dirty="0">
              <a:solidFill>
                <a:schemeClr val="bg2">
                  <a:lumMod val="50000"/>
                </a:schemeClr>
              </a:solidFill>
            </a:endParaRPr>
          </a:p>
          <a:p>
            <a:r>
              <a:rPr lang="cs-CZ" sz="3200" dirty="0"/>
              <a:t>ICT: </a:t>
            </a:r>
          </a:p>
          <a:p>
            <a:pPr marL="457200" indent="-457200">
              <a:buFont typeface="Arial" panose="020B0604020202020204" pitchFamily="34" charset="0"/>
              <a:buChar char="•"/>
            </a:pPr>
            <a:r>
              <a:rPr lang="cs-CZ" sz="3200" dirty="0">
                <a:solidFill>
                  <a:schemeClr val="bg2">
                    <a:lumMod val="50000"/>
                  </a:schemeClr>
                </a:solidFill>
              </a:rPr>
              <a:t>Systematická práce se zbožím</a:t>
            </a:r>
          </a:p>
          <a:p>
            <a:pPr marL="457200" indent="-457200">
              <a:buFont typeface="Arial" panose="020B0604020202020204" pitchFamily="34" charset="0"/>
              <a:buChar char="•"/>
            </a:pPr>
            <a:r>
              <a:rPr lang="cs-CZ" sz="3200" dirty="0">
                <a:solidFill>
                  <a:schemeClr val="bg2">
                    <a:lumMod val="50000"/>
                  </a:schemeClr>
                </a:solidFill>
              </a:rPr>
              <a:t>Sběr a zpracování dat</a:t>
            </a:r>
          </a:p>
          <a:p>
            <a:r>
              <a:rPr lang="cs-CZ" sz="3200" dirty="0">
                <a:solidFill>
                  <a:schemeClr val="bg2">
                    <a:lumMod val="50000"/>
                  </a:schemeClr>
                </a:solidFill>
              </a:rPr>
              <a:t>  </a:t>
            </a:r>
          </a:p>
          <a:p>
            <a:endParaRPr lang="cs-CZ" sz="3200" dirty="0">
              <a:solidFill>
                <a:schemeClr val="bg2">
                  <a:lumMod val="50000"/>
                </a:schemeClr>
              </a:solidFill>
            </a:endParaRPr>
          </a:p>
          <a:p>
            <a:r>
              <a:rPr lang="cs-CZ" sz="3200" dirty="0"/>
              <a:t>Matematika</a:t>
            </a:r>
            <a:r>
              <a:rPr lang="cs-CZ" sz="3200" dirty="0">
                <a:solidFill>
                  <a:schemeClr val="bg2">
                    <a:lumMod val="50000"/>
                  </a:schemeClr>
                </a:solidFill>
              </a:rPr>
              <a:t>: </a:t>
            </a:r>
          </a:p>
          <a:p>
            <a:pPr marL="457200" indent="-457200">
              <a:buFont typeface="Arial" panose="020B0604020202020204" pitchFamily="34" charset="0"/>
              <a:buChar char="•"/>
            </a:pPr>
            <a:r>
              <a:rPr lang="cs-CZ" sz="3200" dirty="0">
                <a:solidFill>
                  <a:schemeClr val="bg2">
                    <a:lumMod val="50000"/>
                  </a:schemeClr>
                </a:solidFill>
              </a:rPr>
              <a:t>Praktická trigonometrie, </a:t>
            </a:r>
          </a:p>
          <a:p>
            <a:pPr marL="457200" indent="-457200">
              <a:buFont typeface="Arial" panose="020B0604020202020204" pitchFamily="34" charset="0"/>
              <a:buChar char="•"/>
            </a:pPr>
            <a:r>
              <a:rPr lang="cs-CZ" sz="3200" dirty="0">
                <a:solidFill>
                  <a:schemeClr val="bg2">
                    <a:lumMod val="50000"/>
                  </a:schemeClr>
                </a:solidFill>
              </a:rPr>
              <a:t>Stereometrie           v praxi.</a:t>
            </a:r>
          </a:p>
          <a:p>
            <a:pPr marL="457200" indent="-457200">
              <a:buFont typeface="Arial" panose="020B0604020202020204" pitchFamily="34" charset="0"/>
              <a:buChar char="•"/>
            </a:pPr>
            <a:r>
              <a:rPr lang="cs-CZ" sz="3200" dirty="0">
                <a:solidFill>
                  <a:schemeClr val="bg2">
                    <a:lumMod val="50000"/>
                  </a:schemeClr>
                </a:solidFill>
              </a:rPr>
              <a:t>Měření </a:t>
            </a:r>
          </a:p>
          <a:p>
            <a:br>
              <a:rPr lang="cs-CZ" sz="3200" dirty="0">
                <a:solidFill>
                  <a:schemeClr val="bg2">
                    <a:lumMod val="50000"/>
                  </a:schemeClr>
                </a:solidFill>
              </a:rPr>
            </a:br>
            <a:r>
              <a:rPr lang="cs-CZ" sz="3200" dirty="0">
                <a:solidFill>
                  <a:schemeClr val="bg2">
                    <a:lumMod val="50000"/>
                  </a:schemeClr>
                </a:solidFill>
              </a:rPr>
              <a:t> </a:t>
            </a:r>
          </a:p>
          <a:p>
            <a:br>
              <a:rPr lang="cs-CZ" sz="3200" dirty="0">
                <a:solidFill>
                  <a:schemeClr val="bg2">
                    <a:lumMod val="50000"/>
                  </a:schemeClr>
                </a:solidFill>
              </a:rPr>
            </a:br>
            <a:endParaRPr lang="cs-CZ" sz="3200" dirty="0">
              <a:solidFill>
                <a:schemeClr val="bg2">
                  <a:lumMod val="50000"/>
                </a:schemeClr>
              </a:solidFill>
              <a:latin typeface="Arial" panose="020B0604020202020204" pitchFamily="34" charset="0"/>
            </a:endParaRPr>
          </a:p>
        </p:txBody>
      </p:sp>
      <p:sp>
        <p:nvSpPr>
          <p:cNvPr id="4" name="TextBox 23">
            <a:extLst>
              <a:ext uri="{FF2B5EF4-FFF2-40B4-BE49-F238E27FC236}">
                <a16:creationId xmlns:a16="http://schemas.microsoft.com/office/drawing/2014/main" id="{1941F1D1-A369-4BA6-B0B0-6B36A19EF0CB}"/>
              </a:ext>
            </a:extLst>
          </p:cNvPr>
          <p:cNvSpPr txBox="1"/>
          <p:nvPr/>
        </p:nvSpPr>
        <p:spPr>
          <a:xfrm>
            <a:off x="9144000" y="1943100"/>
            <a:ext cx="12344400" cy="7971413"/>
          </a:xfrm>
          <a:prstGeom prst="rect">
            <a:avLst/>
          </a:prstGeom>
          <a:noFill/>
        </p:spPr>
        <p:txBody>
          <a:bodyPr wrap="square" numCol="2" rtlCol="0">
            <a:spAutoFit/>
          </a:bodyPr>
          <a:lstStyle/>
          <a:p>
            <a:r>
              <a:rPr lang="cs-CZ" sz="3200" dirty="0"/>
              <a:t>Umění  a kultura:</a:t>
            </a:r>
          </a:p>
          <a:p>
            <a:r>
              <a:rPr lang="cs-CZ" sz="3200" dirty="0">
                <a:solidFill>
                  <a:schemeClr val="bg2">
                    <a:lumMod val="50000"/>
                  </a:schemeClr>
                </a:solidFill>
              </a:rPr>
              <a:t>moduly nahrazující chronologické pojetí výuky literatury:</a:t>
            </a:r>
          </a:p>
          <a:p>
            <a:pPr marL="457200" indent="-457200">
              <a:buFont typeface="Arial" panose="020B0604020202020204" pitchFamily="34" charset="0"/>
              <a:buChar char="•"/>
            </a:pPr>
            <a:r>
              <a:rPr lang="cs-CZ" sz="3200" dirty="0">
                <a:solidFill>
                  <a:schemeClr val="bg2">
                    <a:lumMod val="50000"/>
                  </a:schemeClr>
                </a:solidFill>
              </a:rPr>
              <a:t>Smích a škleb</a:t>
            </a:r>
          </a:p>
          <a:p>
            <a:pPr marL="457200" indent="-457200">
              <a:buFont typeface="Arial" panose="020B0604020202020204" pitchFamily="34" charset="0"/>
              <a:buChar char="•"/>
            </a:pPr>
            <a:r>
              <a:rPr lang="cs-CZ" sz="3200" dirty="0">
                <a:solidFill>
                  <a:schemeClr val="bg2">
                    <a:lumMod val="50000"/>
                  </a:schemeClr>
                </a:solidFill>
              </a:rPr>
              <a:t>Vzdor a vzpoura</a:t>
            </a:r>
          </a:p>
          <a:p>
            <a:pPr marL="457200" indent="-457200">
              <a:buFont typeface="Arial" panose="020B0604020202020204" pitchFamily="34" charset="0"/>
              <a:buChar char="•"/>
            </a:pPr>
            <a:r>
              <a:rPr lang="cs-CZ" sz="3200" dirty="0">
                <a:solidFill>
                  <a:schemeClr val="bg2">
                    <a:lumMod val="50000"/>
                  </a:schemeClr>
                </a:solidFill>
              </a:rPr>
              <a:t>Dávné a nedávné</a:t>
            </a:r>
          </a:p>
          <a:p>
            <a:pPr marL="457200" indent="-457200">
              <a:buFont typeface="Arial" panose="020B0604020202020204" pitchFamily="34" charset="0"/>
              <a:buChar char="•"/>
            </a:pPr>
            <a:r>
              <a:rPr lang="cs-CZ" sz="3200" dirty="0">
                <a:solidFill>
                  <a:schemeClr val="bg2">
                    <a:lumMod val="50000"/>
                  </a:schemeClr>
                </a:solidFill>
              </a:rPr>
              <a:t>Rozum a víra</a:t>
            </a:r>
          </a:p>
          <a:p>
            <a:pPr marL="457200" indent="-457200">
              <a:buFont typeface="Arial" panose="020B0604020202020204" pitchFamily="34" charset="0"/>
              <a:buChar char="•"/>
            </a:pPr>
            <a:r>
              <a:rPr lang="cs-CZ" sz="3200" dirty="0">
                <a:solidFill>
                  <a:schemeClr val="bg2">
                    <a:lumMod val="50000"/>
                  </a:schemeClr>
                </a:solidFill>
              </a:rPr>
              <a:t>Dobrodružství</a:t>
            </a:r>
          </a:p>
          <a:p>
            <a:pPr marL="457200" indent="-457200">
              <a:buFont typeface="Arial" panose="020B0604020202020204" pitchFamily="34" charset="0"/>
              <a:buChar char="•"/>
            </a:pPr>
            <a:r>
              <a:rPr lang="cs-CZ" sz="3200" dirty="0">
                <a:solidFill>
                  <a:schemeClr val="bg2">
                    <a:lumMod val="50000"/>
                  </a:schemeClr>
                </a:solidFill>
              </a:rPr>
              <a:t>Příroda a venkov</a:t>
            </a:r>
          </a:p>
          <a:p>
            <a:pPr marL="457200" indent="-457200">
              <a:buFont typeface="Arial" panose="020B0604020202020204" pitchFamily="34" charset="0"/>
              <a:buChar char="•"/>
            </a:pPr>
            <a:r>
              <a:rPr lang="cs-CZ" sz="3200" dirty="0">
                <a:solidFill>
                  <a:schemeClr val="bg2">
                    <a:lumMod val="50000"/>
                  </a:schemeClr>
                </a:solidFill>
              </a:rPr>
              <a:t>Putování</a:t>
            </a:r>
          </a:p>
          <a:p>
            <a:pPr marL="457200" indent="-457200">
              <a:buFont typeface="Arial" panose="020B0604020202020204" pitchFamily="34" charset="0"/>
              <a:buChar char="•"/>
            </a:pPr>
            <a:r>
              <a:rPr lang="cs-CZ" sz="3200" dirty="0">
                <a:solidFill>
                  <a:schemeClr val="bg2">
                    <a:lumMod val="50000"/>
                  </a:schemeClr>
                </a:solidFill>
              </a:rPr>
              <a:t>Žena v literatuře</a:t>
            </a:r>
          </a:p>
          <a:p>
            <a:pPr marL="457200" indent="-457200">
              <a:buFont typeface="Arial" panose="020B0604020202020204" pitchFamily="34" charset="0"/>
              <a:buChar char="•"/>
            </a:pPr>
            <a:r>
              <a:rPr lang="cs-CZ" sz="3200" dirty="0">
                <a:solidFill>
                  <a:schemeClr val="bg2">
                    <a:lumMod val="50000"/>
                  </a:schemeClr>
                </a:solidFill>
              </a:rPr>
              <a:t>Ve službách režimů</a:t>
            </a:r>
          </a:p>
          <a:p>
            <a:pPr marL="457200" indent="-457200">
              <a:buFont typeface="Arial" panose="020B0604020202020204" pitchFamily="34" charset="0"/>
              <a:buChar char="•"/>
            </a:pPr>
            <a:r>
              <a:rPr lang="cs-CZ" sz="3200" dirty="0">
                <a:solidFill>
                  <a:schemeClr val="bg2">
                    <a:lumMod val="50000"/>
                  </a:schemeClr>
                </a:solidFill>
              </a:rPr>
              <a:t>Zakazované</a:t>
            </a:r>
          </a:p>
          <a:p>
            <a:pPr marL="457200" indent="-457200">
              <a:buFont typeface="Arial" panose="020B0604020202020204" pitchFamily="34" charset="0"/>
              <a:buChar char="•"/>
            </a:pPr>
            <a:r>
              <a:rPr lang="cs-CZ" sz="3200" dirty="0">
                <a:solidFill>
                  <a:schemeClr val="bg2">
                    <a:lumMod val="50000"/>
                  </a:schemeClr>
                </a:solidFill>
              </a:rPr>
              <a:t>Vysoké a populární</a:t>
            </a:r>
          </a:p>
          <a:p>
            <a:pPr marL="457200" indent="-457200">
              <a:buFont typeface="Arial" panose="020B0604020202020204" pitchFamily="34" charset="0"/>
              <a:buChar char="•"/>
            </a:pPr>
            <a:r>
              <a:rPr lang="cs-CZ" sz="3200" dirty="0">
                <a:solidFill>
                  <a:schemeClr val="bg2">
                    <a:lumMod val="50000"/>
                  </a:schemeClr>
                </a:solidFill>
              </a:rPr>
              <a:t>Krize univerzálního</a:t>
            </a: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sz="3200" dirty="0">
              <a:solidFill>
                <a:schemeClr val="bg2">
                  <a:lumMod val="50000"/>
                </a:schemeClr>
              </a:solidFill>
            </a:endParaRPr>
          </a:p>
          <a:p>
            <a:endParaRPr lang="cs-CZ" dirty="0"/>
          </a:p>
        </p:txBody>
      </p:sp>
    </p:spTree>
    <p:extLst>
      <p:ext uri="{BB962C8B-B14F-4D97-AF65-F5344CB8AC3E}">
        <p14:creationId xmlns:p14="http://schemas.microsoft.com/office/powerpoint/2010/main" val="4236840093"/>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p:cNvSpPr txBox="1"/>
          <p:nvPr/>
        </p:nvSpPr>
        <p:spPr>
          <a:xfrm>
            <a:off x="990600" y="1755517"/>
            <a:ext cx="15621000" cy="9941183"/>
          </a:xfrm>
          <a:prstGeom prst="rect">
            <a:avLst/>
          </a:prstGeom>
          <a:noFill/>
        </p:spPr>
        <p:txBody>
          <a:bodyPr wrap="square" rtlCol="0">
            <a:spAutoFit/>
          </a:bodyPr>
          <a:lstStyle/>
          <a:p>
            <a:r>
              <a:rPr lang="cs-CZ" sz="3200" dirty="0"/>
              <a:t>Strojírenství:</a:t>
            </a:r>
          </a:p>
          <a:p>
            <a:pPr marL="457200" indent="-457200">
              <a:buFont typeface="Arial" panose="020B0604020202020204" pitchFamily="34" charset="0"/>
              <a:buChar char="•"/>
            </a:pPr>
            <a:r>
              <a:rPr lang="cs-CZ" sz="3200" dirty="0">
                <a:solidFill>
                  <a:schemeClr val="bg2">
                    <a:lumMod val="50000"/>
                  </a:schemeClr>
                </a:solidFill>
              </a:rPr>
              <a:t>Projektování a konstruování pomocí 3D technologie</a:t>
            </a:r>
          </a:p>
          <a:p>
            <a:pPr marL="457200" indent="-457200">
              <a:buFont typeface="Arial" panose="020B0604020202020204" pitchFamily="34" charset="0"/>
              <a:buChar char="•"/>
            </a:pPr>
            <a:r>
              <a:rPr lang="cs-CZ" sz="3200" dirty="0">
                <a:solidFill>
                  <a:schemeClr val="bg2">
                    <a:lumMod val="50000"/>
                  </a:schemeClr>
                </a:solidFill>
              </a:rPr>
              <a:t>Řízení a certifikace jakosti</a:t>
            </a:r>
          </a:p>
          <a:p>
            <a:pPr marL="457200" indent="-457200">
              <a:buFont typeface="Arial" panose="020B0604020202020204" pitchFamily="34" charset="0"/>
              <a:buChar char="•"/>
            </a:pPr>
            <a:r>
              <a:rPr lang="cs-CZ" sz="3200" dirty="0">
                <a:solidFill>
                  <a:schemeClr val="bg2">
                    <a:lumMod val="50000"/>
                  </a:schemeClr>
                </a:solidFill>
              </a:rPr>
              <a:t>Vystřihování součástí z pásů a plechů s celkovým teoretickým základem, technologií a finanční rozvahou</a:t>
            </a:r>
          </a:p>
          <a:p>
            <a:pPr marL="457200" indent="-457200">
              <a:buFont typeface="Arial" panose="020B0604020202020204" pitchFamily="34" charset="0"/>
              <a:buChar char="•"/>
            </a:pPr>
            <a:r>
              <a:rPr lang="cs-CZ" sz="3200" dirty="0">
                <a:solidFill>
                  <a:schemeClr val="bg2">
                    <a:lumMod val="50000"/>
                  </a:schemeClr>
                </a:solidFill>
              </a:rPr>
              <a:t>Modelování tekutinových mechanizmů</a:t>
            </a:r>
          </a:p>
          <a:p>
            <a:pPr marL="457200" indent="-457200">
              <a:buFont typeface="Arial" panose="020B0604020202020204" pitchFamily="34" charset="0"/>
              <a:buChar char="•"/>
            </a:pPr>
            <a:r>
              <a:rPr lang="cs-CZ" sz="3200" dirty="0">
                <a:solidFill>
                  <a:schemeClr val="bg2">
                    <a:lumMod val="50000"/>
                  </a:schemeClr>
                </a:solidFill>
              </a:rPr>
              <a:t>Programy pro CNC a jejich skladba</a:t>
            </a:r>
          </a:p>
          <a:p>
            <a:pPr marL="457200" indent="-457200">
              <a:buFont typeface="Arial" panose="020B0604020202020204" pitchFamily="34" charset="0"/>
              <a:buChar char="•"/>
            </a:pPr>
            <a:r>
              <a:rPr lang="cs-CZ" sz="3200" dirty="0">
                <a:solidFill>
                  <a:schemeClr val="bg2">
                    <a:lumMod val="50000"/>
                  </a:schemeClr>
                </a:solidFill>
              </a:rPr>
              <a:t>Stroje pro zpracování plastů a tlakové lití</a:t>
            </a:r>
          </a:p>
          <a:p>
            <a:br>
              <a:rPr lang="cs-CZ" sz="3200" dirty="0"/>
            </a:br>
            <a:r>
              <a:rPr lang="cs-CZ" sz="3200" dirty="0"/>
              <a:t>Gastronomie:</a:t>
            </a:r>
          </a:p>
          <a:p>
            <a:pPr marL="457200" indent="-457200">
              <a:buFont typeface="Arial" panose="020B0604020202020204" pitchFamily="34" charset="0"/>
              <a:buChar char="•"/>
            </a:pPr>
            <a:r>
              <a:rPr lang="cs-CZ" sz="3200" dirty="0">
                <a:solidFill>
                  <a:schemeClr val="bg2">
                    <a:lumMod val="50000"/>
                  </a:schemeClr>
                </a:solidFill>
              </a:rPr>
              <a:t>Základy barmanství, Barmanské dovednosti</a:t>
            </a:r>
          </a:p>
          <a:p>
            <a:pPr marL="457200" indent="-457200">
              <a:buFont typeface="Arial" panose="020B0604020202020204" pitchFamily="34" charset="0"/>
              <a:buChar char="•"/>
            </a:pPr>
            <a:r>
              <a:rPr lang="cs-CZ" sz="3200" dirty="0">
                <a:solidFill>
                  <a:schemeClr val="bg2">
                    <a:lumMod val="50000"/>
                  </a:schemeClr>
                </a:solidFill>
              </a:rPr>
              <a:t>Káva a její příprava</a:t>
            </a:r>
          </a:p>
          <a:p>
            <a:pPr marL="457200" indent="-457200">
              <a:buFont typeface="Arial" panose="020B0604020202020204" pitchFamily="34" charset="0"/>
              <a:buChar char="•"/>
            </a:pPr>
            <a:r>
              <a:rPr lang="cs-CZ" sz="3200" dirty="0">
                <a:solidFill>
                  <a:schemeClr val="bg2">
                    <a:lumMod val="50000"/>
                  </a:schemeClr>
                </a:solidFill>
              </a:rPr>
              <a:t>Těsto a hmoty na přípravu moučníků</a:t>
            </a:r>
          </a:p>
          <a:p>
            <a:pPr marL="457200" indent="-457200">
              <a:buFont typeface="Arial" panose="020B0604020202020204" pitchFamily="34" charset="0"/>
              <a:buChar char="•"/>
            </a:pPr>
            <a:r>
              <a:rPr lang="cs-CZ" sz="3200" dirty="0">
                <a:solidFill>
                  <a:schemeClr val="bg2">
                    <a:lumMod val="50000"/>
                  </a:schemeClr>
                </a:solidFill>
              </a:rPr>
              <a:t>Základní restaurační moučníky</a:t>
            </a:r>
          </a:p>
          <a:p>
            <a:pPr marL="457200" indent="-457200">
              <a:buFont typeface="Arial" panose="020B0604020202020204" pitchFamily="34" charset="0"/>
              <a:buChar char="•"/>
            </a:pPr>
            <a:r>
              <a:rPr lang="cs-CZ" sz="3200" dirty="0" err="1">
                <a:solidFill>
                  <a:schemeClr val="bg2">
                    <a:lumMod val="50000"/>
                  </a:schemeClr>
                </a:solidFill>
              </a:rPr>
              <a:t>Baristické</a:t>
            </a:r>
            <a:r>
              <a:rPr lang="cs-CZ" sz="3200" dirty="0">
                <a:solidFill>
                  <a:schemeClr val="bg2">
                    <a:lumMod val="50000"/>
                  </a:schemeClr>
                </a:solidFill>
              </a:rPr>
              <a:t> dovednosti</a:t>
            </a:r>
          </a:p>
          <a:p>
            <a:pPr marL="457200" indent="-457200">
              <a:buFont typeface="Arial" panose="020B0604020202020204" pitchFamily="34" charset="0"/>
              <a:buChar char="•"/>
            </a:pPr>
            <a:r>
              <a:rPr lang="cs-CZ" sz="3200" dirty="0">
                <a:solidFill>
                  <a:schemeClr val="bg2">
                    <a:lumMod val="50000"/>
                  </a:schemeClr>
                </a:solidFill>
              </a:rPr>
              <a:t>Základy </a:t>
            </a:r>
            <a:r>
              <a:rPr lang="cs-CZ" sz="3200" dirty="0" err="1">
                <a:solidFill>
                  <a:schemeClr val="bg2">
                    <a:lumMod val="50000"/>
                  </a:schemeClr>
                </a:solidFill>
              </a:rPr>
              <a:t>sommelierství</a:t>
            </a:r>
            <a:endParaRPr lang="cs-CZ" sz="3200" dirty="0">
              <a:solidFill>
                <a:schemeClr val="bg2">
                  <a:lumMod val="50000"/>
                </a:schemeClr>
              </a:solidFill>
            </a:endParaRPr>
          </a:p>
          <a:p>
            <a:br>
              <a:rPr lang="cs-CZ" sz="3200" dirty="0"/>
            </a:br>
            <a:r>
              <a:rPr lang="cs-CZ" sz="3200" dirty="0"/>
              <a:t> </a:t>
            </a:r>
          </a:p>
          <a:p>
            <a:br>
              <a:rPr lang="cs-CZ" sz="3200" dirty="0"/>
            </a:br>
            <a:endParaRPr lang="cs-CZ" sz="3200" dirty="0">
              <a:solidFill>
                <a:schemeClr val="tx2">
                  <a:lumMod val="75000"/>
                </a:schemeClr>
              </a:solidFill>
              <a:latin typeface="Arial" panose="020B0604020202020204" pitchFamily="34" charset="0"/>
            </a:endParaRPr>
          </a:p>
        </p:txBody>
      </p:sp>
      <p:sp>
        <p:nvSpPr>
          <p:cNvPr id="3" name="Nadpis 2"/>
          <p:cNvSpPr>
            <a:spLocks noGrp="1"/>
          </p:cNvSpPr>
          <p:nvPr>
            <p:ph type="title"/>
          </p:nvPr>
        </p:nvSpPr>
        <p:spPr/>
        <p:txBody>
          <a:bodyPr/>
          <a:lstStyle/>
          <a:p>
            <a:r>
              <a:rPr lang="cs-CZ" dirty="0"/>
              <a:t>Moduly MOV – příklady modulů MOV</a:t>
            </a:r>
          </a:p>
        </p:txBody>
      </p:sp>
    </p:spTree>
    <p:extLst>
      <p:ext uri="{BB962C8B-B14F-4D97-AF65-F5344CB8AC3E}">
        <p14:creationId xmlns:p14="http://schemas.microsoft.com/office/powerpoint/2010/main" val="3408762163"/>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p:cNvSpPr txBox="1"/>
          <p:nvPr/>
        </p:nvSpPr>
        <p:spPr>
          <a:xfrm>
            <a:off x="1066800" y="1098033"/>
            <a:ext cx="15621000" cy="9294852"/>
          </a:xfrm>
          <a:prstGeom prst="rect">
            <a:avLst/>
          </a:prstGeom>
          <a:noFill/>
        </p:spPr>
        <p:txBody>
          <a:bodyPr wrap="square" rtlCol="0">
            <a:spAutoFit/>
          </a:bodyPr>
          <a:lstStyle/>
          <a:p>
            <a:endParaRPr lang="cs-CZ" dirty="0"/>
          </a:p>
          <a:p>
            <a:endParaRPr lang="cs-CZ" dirty="0"/>
          </a:p>
          <a:p>
            <a:r>
              <a:rPr lang="cs-CZ" sz="3200" dirty="0"/>
              <a:t>Ekonomické obory:</a:t>
            </a:r>
          </a:p>
          <a:p>
            <a:pPr marL="457200" indent="-457200">
              <a:buFont typeface="Arial" panose="020B0604020202020204" pitchFamily="34" charset="0"/>
              <a:buChar char="•"/>
            </a:pPr>
            <a:r>
              <a:rPr lang="cs-CZ" sz="3200" dirty="0">
                <a:solidFill>
                  <a:schemeClr val="bg2">
                    <a:lumMod val="50000"/>
                  </a:schemeClr>
                </a:solidFill>
              </a:rPr>
              <a:t>Asistent/</a:t>
            </a:r>
            <a:r>
              <a:rPr lang="cs-CZ" sz="3200" dirty="0" err="1">
                <a:solidFill>
                  <a:schemeClr val="bg2">
                    <a:lumMod val="50000"/>
                  </a:schemeClr>
                </a:solidFill>
              </a:rPr>
              <a:t>ka</a:t>
            </a:r>
            <a:r>
              <a:rPr lang="cs-CZ" sz="3200" dirty="0">
                <a:solidFill>
                  <a:schemeClr val="bg2">
                    <a:lumMod val="50000"/>
                  </a:schemeClr>
                </a:solidFill>
              </a:rPr>
              <a:t>, Sekretář/</a:t>
            </a:r>
            <a:r>
              <a:rPr lang="cs-CZ" sz="3200" dirty="0" err="1">
                <a:solidFill>
                  <a:schemeClr val="bg2">
                    <a:lumMod val="50000"/>
                  </a:schemeClr>
                </a:solidFill>
              </a:rPr>
              <a:t>ka</a:t>
            </a:r>
            <a:r>
              <a:rPr lang="cs-CZ" sz="3200" dirty="0">
                <a:solidFill>
                  <a:schemeClr val="bg2">
                    <a:lumMod val="50000"/>
                  </a:schemeClr>
                </a:solidFill>
              </a:rPr>
              <a:t> </a:t>
            </a:r>
          </a:p>
          <a:p>
            <a:pPr marL="457200" indent="-457200">
              <a:buFont typeface="Arial" panose="020B0604020202020204" pitchFamily="34" charset="0"/>
              <a:buChar char="•"/>
            </a:pPr>
            <a:r>
              <a:rPr lang="cs-CZ" sz="3200" dirty="0">
                <a:solidFill>
                  <a:schemeClr val="bg2">
                    <a:lumMod val="50000"/>
                  </a:schemeClr>
                </a:solidFill>
              </a:rPr>
              <a:t>Podnikání</a:t>
            </a:r>
          </a:p>
          <a:p>
            <a:endParaRPr lang="cs-CZ" sz="3200" dirty="0">
              <a:solidFill>
                <a:schemeClr val="bg2">
                  <a:lumMod val="50000"/>
                </a:schemeClr>
              </a:solidFill>
            </a:endParaRPr>
          </a:p>
          <a:p>
            <a:r>
              <a:rPr lang="cs-CZ" sz="3200" dirty="0"/>
              <a:t>Obchod:</a:t>
            </a:r>
          </a:p>
          <a:p>
            <a:pPr marL="457200" indent="-457200">
              <a:buFont typeface="Arial" panose="020B0604020202020204" pitchFamily="34" charset="0"/>
              <a:buChar char="•"/>
            </a:pPr>
            <a:r>
              <a:rPr lang="cs-CZ" sz="3200" dirty="0">
                <a:solidFill>
                  <a:schemeClr val="bg2">
                    <a:lumMod val="50000"/>
                  </a:schemeClr>
                </a:solidFill>
              </a:rPr>
              <a:t>Ryby a mořské plody</a:t>
            </a:r>
          </a:p>
          <a:p>
            <a:pPr marL="457200" indent="-457200">
              <a:buFont typeface="Arial" panose="020B0604020202020204" pitchFamily="34" charset="0"/>
              <a:buChar char="•"/>
            </a:pPr>
            <a:r>
              <a:rPr lang="cs-CZ" sz="3200" dirty="0">
                <a:solidFill>
                  <a:schemeClr val="bg2">
                    <a:lumMod val="50000"/>
                  </a:schemeClr>
                </a:solidFill>
              </a:rPr>
              <a:t>Obuv a kožená galanterie</a:t>
            </a:r>
          </a:p>
          <a:p>
            <a:pPr marL="457200" indent="-457200">
              <a:buFont typeface="Arial" panose="020B0604020202020204" pitchFamily="34" charset="0"/>
              <a:buChar char="•"/>
            </a:pPr>
            <a:r>
              <a:rPr lang="cs-CZ" sz="3200" dirty="0">
                <a:solidFill>
                  <a:schemeClr val="bg2">
                    <a:lumMod val="50000"/>
                  </a:schemeClr>
                </a:solidFill>
              </a:rPr>
              <a:t>Práce s pokladnou </a:t>
            </a:r>
          </a:p>
          <a:p>
            <a:endParaRPr lang="cs-CZ" sz="3200" dirty="0"/>
          </a:p>
          <a:p>
            <a:r>
              <a:rPr lang="cs-CZ" sz="3200" dirty="0"/>
              <a:t>Umění:</a:t>
            </a:r>
          </a:p>
          <a:p>
            <a:pPr marL="457200" indent="-457200">
              <a:buFont typeface="Arial" panose="020B0604020202020204" pitchFamily="34" charset="0"/>
              <a:buChar char="•"/>
            </a:pPr>
            <a:r>
              <a:rPr lang="cs-CZ" sz="3200" dirty="0">
                <a:solidFill>
                  <a:schemeClr val="bg2">
                    <a:lumMod val="50000"/>
                  </a:schemeClr>
                </a:solidFill>
              </a:rPr>
              <a:t>Reklama, propagace a sebeprezentace</a:t>
            </a:r>
          </a:p>
          <a:p>
            <a:pPr marL="457200" indent="-457200">
              <a:buFont typeface="Arial" panose="020B0604020202020204" pitchFamily="34" charset="0"/>
              <a:buChar char="•"/>
            </a:pPr>
            <a:r>
              <a:rPr lang="cs-CZ" sz="3200" dirty="0">
                <a:solidFill>
                  <a:schemeClr val="bg2">
                    <a:lumMod val="50000"/>
                  </a:schemeClr>
                </a:solidFill>
              </a:rPr>
              <a:t>Dějiny uměleckého řemesla</a:t>
            </a:r>
          </a:p>
          <a:p>
            <a:pPr marL="457200" indent="-457200">
              <a:buFont typeface="Arial" panose="020B0604020202020204" pitchFamily="34" charset="0"/>
              <a:buChar char="•"/>
            </a:pPr>
            <a:r>
              <a:rPr lang="cs-CZ" sz="3200" dirty="0">
                <a:solidFill>
                  <a:schemeClr val="bg2">
                    <a:lumMod val="50000"/>
                  </a:schemeClr>
                </a:solidFill>
              </a:rPr>
              <a:t>Vývoj průmyslového designu</a:t>
            </a:r>
          </a:p>
          <a:p>
            <a:pPr marL="457200" indent="-457200">
              <a:buFont typeface="Arial" panose="020B0604020202020204" pitchFamily="34" charset="0"/>
              <a:buChar char="•"/>
            </a:pPr>
            <a:r>
              <a:rPr lang="cs-CZ" sz="3200" dirty="0">
                <a:solidFill>
                  <a:schemeClr val="bg2">
                    <a:lumMod val="50000"/>
                  </a:schemeClr>
                </a:solidFill>
              </a:rPr>
              <a:t>Současný design</a:t>
            </a:r>
          </a:p>
          <a:p>
            <a:endParaRPr lang="cs-CZ" sz="3200" dirty="0">
              <a:solidFill>
                <a:schemeClr val="bg2">
                  <a:lumMod val="50000"/>
                </a:schemeClr>
              </a:solidFill>
            </a:endParaRPr>
          </a:p>
          <a:p>
            <a:br>
              <a:rPr lang="cs-CZ" sz="3200" dirty="0">
                <a:solidFill>
                  <a:schemeClr val="bg2">
                    <a:lumMod val="50000"/>
                  </a:schemeClr>
                </a:solidFill>
              </a:rPr>
            </a:br>
            <a:endParaRPr lang="cs-CZ" sz="3200" dirty="0">
              <a:solidFill>
                <a:schemeClr val="bg2">
                  <a:lumMod val="50000"/>
                </a:schemeClr>
              </a:solidFill>
              <a:latin typeface="Arial" panose="020B0604020202020204" pitchFamily="34" charset="0"/>
            </a:endParaRPr>
          </a:p>
        </p:txBody>
      </p:sp>
      <p:sp>
        <p:nvSpPr>
          <p:cNvPr id="3" name="Nadpis 2"/>
          <p:cNvSpPr>
            <a:spLocks noGrp="1"/>
          </p:cNvSpPr>
          <p:nvPr>
            <p:ph type="title"/>
          </p:nvPr>
        </p:nvSpPr>
        <p:spPr/>
        <p:txBody>
          <a:bodyPr/>
          <a:lstStyle/>
          <a:p>
            <a:r>
              <a:rPr lang="cs-CZ" dirty="0"/>
              <a:t>Moduly MOV – příklady modulů MOV</a:t>
            </a:r>
          </a:p>
        </p:txBody>
      </p:sp>
    </p:spTree>
    <p:extLst>
      <p:ext uri="{BB962C8B-B14F-4D97-AF65-F5344CB8AC3E}">
        <p14:creationId xmlns:p14="http://schemas.microsoft.com/office/powerpoint/2010/main" val="1706125673"/>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p:cNvSpPr txBox="1"/>
          <p:nvPr/>
        </p:nvSpPr>
        <p:spPr>
          <a:xfrm>
            <a:off x="2438400" y="1638300"/>
            <a:ext cx="15621000" cy="5509200"/>
          </a:xfrm>
          <a:prstGeom prst="rect">
            <a:avLst/>
          </a:prstGeom>
          <a:noFill/>
        </p:spPr>
        <p:txBody>
          <a:bodyPr wrap="square" rtlCol="0">
            <a:spAutoFit/>
          </a:bodyPr>
          <a:lstStyle/>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a:p>
            <a:endParaRPr lang="cs-CZ" sz="3200" dirty="0">
              <a:solidFill>
                <a:schemeClr val="tx2">
                  <a:lumMod val="75000"/>
                </a:schemeClr>
              </a:solidFill>
              <a:latin typeface="Arial" panose="020B0604020202020204" pitchFamily="34" charset="0"/>
            </a:endParaRPr>
          </a:p>
        </p:txBody>
      </p:sp>
      <p:sp>
        <p:nvSpPr>
          <p:cNvPr id="3" name="Nadpis 2"/>
          <p:cNvSpPr>
            <a:spLocks noGrp="1"/>
          </p:cNvSpPr>
          <p:nvPr>
            <p:ph type="title"/>
          </p:nvPr>
        </p:nvSpPr>
        <p:spPr/>
        <p:txBody>
          <a:bodyPr/>
          <a:lstStyle/>
          <a:p>
            <a:r>
              <a:rPr lang="cs-CZ" dirty="0"/>
              <a:t>Možnosti optimalizace ŠVP – 65 ŠVP</a:t>
            </a:r>
          </a:p>
        </p:txBody>
      </p:sp>
      <p:sp>
        <p:nvSpPr>
          <p:cNvPr id="5" name="Obdélník 4"/>
          <p:cNvSpPr/>
          <p:nvPr/>
        </p:nvSpPr>
        <p:spPr>
          <a:xfrm>
            <a:off x="1066800" y="1790700"/>
            <a:ext cx="14782800" cy="6986528"/>
          </a:xfrm>
          <a:prstGeom prst="rect">
            <a:avLst/>
          </a:prstGeom>
        </p:spPr>
        <p:txBody>
          <a:bodyPr wrap="square">
            <a:spAutoFit/>
          </a:bodyPr>
          <a:lstStyle/>
          <a:p>
            <a:r>
              <a:rPr lang="cs-CZ" sz="3200" dirty="0"/>
              <a:t>Optimalizovaným ŠVP se rozumí:</a:t>
            </a:r>
          </a:p>
          <a:p>
            <a:endParaRPr lang="cs-CZ" sz="3200" dirty="0"/>
          </a:p>
          <a:p>
            <a:pPr marL="457200" indent="-457200">
              <a:buFont typeface="Arial" panose="020B0604020202020204" pitchFamily="34" charset="0"/>
              <a:buChar char="•"/>
            </a:pPr>
            <a:r>
              <a:rPr lang="cs-CZ" sz="3200" dirty="0"/>
              <a:t>Začlenění vzdělávacích modulů připravených podle modulů MOV pro konkrétní obor/y vzdělání (připravené s využitím výsledků učení vytvořených na společném odborném základu) do vzdělávacího programu (ŠVP) včetně změny učebního plánu a začlenění komplexních úloh do výuky.</a:t>
            </a:r>
          </a:p>
          <a:p>
            <a:r>
              <a:rPr lang="cs-CZ" sz="3200" dirty="0"/>
              <a:t>    </a:t>
            </a:r>
            <a:r>
              <a:rPr lang="cs-CZ" sz="3200" dirty="0">
                <a:solidFill>
                  <a:schemeClr val="bg2">
                    <a:lumMod val="50000"/>
                  </a:schemeClr>
                </a:solidFill>
              </a:rPr>
              <a:t>nebo</a:t>
            </a:r>
          </a:p>
          <a:p>
            <a:pPr marL="457200" indent="-457200">
              <a:buFont typeface="Arial" panose="020B0604020202020204" pitchFamily="34" charset="0"/>
              <a:buChar char="•"/>
            </a:pPr>
            <a:r>
              <a:rPr lang="cs-CZ" sz="3200" dirty="0"/>
              <a:t>Aktualizace učebních osnov se začleněním výsledků učení vytvořených na společném odborném základě do vzdělávacího programu (ŠVP) včetně úpravy učebního plánu a začlenění komplexních úloh do výuky.</a:t>
            </a:r>
          </a:p>
          <a:p>
            <a:r>
              <a:rPr lang="cs-CZ" sz="3200" dirty="0">
                <a:solidFill>
                  <a:schemeClr val="bg2">
                    <a:lumMod val="50000"/>
                  </a:schemeClr>
                </a:solidFill>
              </a:rPr>
              <a:t>    nebo</a:t>
            </a:r>
          </a:p>
          <a:p>
            <a:pPr marL="457200" indent="-457200">
              <a:buFont typeface="Arial" panose="020B0604020202020204" pitchFamily="34" charset="0"/>
              <a:buChar char="•"/>
            </a:pPr>
            <a:r>
              <a:rPr lang="cs-CZ" sz="3200" dirty="0"/>
              <a:t>Změna v organizaci a obsahu a rozsahu praktického vyučování v ŠVP s využitím prvků a nástrojů projektu MOV a využití komplexních úloh v inovovaném ŠVP.</a:t>
            </a:r>
          </a:p>
        </p:txBody>
      </p:sp>
    </p:spTree>
    <p:extLst>
      <p:ext uri="{BB962C8B-B14F-4D97-AF65-F5344CB8AC3E}">
        <p14:creationId xmlns:p14="http://schemas.microsoft.com/office/powerpoint/2010/main" val="3991697004"/>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p:cNvSpPr txBox="1"/>
          <p:nvPr/>
        </p:nvSpPr>
        <p:spPr>
          <a:xfrm>
            <a:off x="1066800" y="1333500"/>
            <a:ext cx="16002000" cy="9448740"/>
          </a:xfrm>
          <a:prstGeom prst="rect">
            <a:avLst/>
          </a:prstGeom>
          <a:noFill/>
        </p:spPr>
        <p:txBody>
          <a:bodyPr wrap="square" rtlCol="0">
            <a:spAutoFit/>
          </a:bodyPr>
          <a:lstStyle/>
          <a:p>
            <a:pPr marL="457200" indent="-457200">
              <a:spcBef>
                <a:spcPts val="400"/>
              </a:spcBef>
              <a:buFont typeface="Arial" panose="020B0604020202020204" pitchFamily="34" charset="0"/>
              <a:buChar char="•"/>
            </a:pPr>
            <a:endParaRPr lang="cs-CZ" sz="3200" dirty="0">
              <a:latin typeface="Arial" panose="020B0604020202020204" pitchFamily="34" charset="0"/>
            </a:endParaRPr>
          </a:p>
          <a:p>
            <a:r>
              <a:rPr lang="cs-CZ" sz="3200" dirty="0"/>
              <a:t>Škola A - má zapojeno několik oborů vzdělání</a:t>
            </a:r>
            <a:r>
              <a:rPr lang="cs-CZ" sz="3200" dirty="0">
                <a:solidFill>
                  <a:schemeClr val="tx2"/>
                </a:solidFill>
              </a:rPr>
              <a:t>.</a:t>
            </a:r>
          </a:p>
          <a:p>
            <a:pPr marL="457200" indent="-457200">
              <a:buFont typeface="Arial" panose="020B0604020202020204" pitchFamily="34" charset="0"/>
              <a:buChar char="•"/>
            </a:pPr>
            <a:r>
              <a:rPr lang="cs-CZ" sz="3200" dirty="0">
                <a:solidFill>
                  <a:schemeClr val="tx2"/>
                </a:solidFill>
              </a:rPr>
              <a:t>Zpracovává analýzu ŠVP. Spolupracuje při tvorbě modulů, část z nich má v plánu využít k obohacení výuky. Moduly bude využívat v různých příbuzných oborech společně. Chce podporovat spolupráci s firmami,  plánuje spolupráci, vytváří moduly speciálně pro firmy. Rozvíjí iniciativu žáků, žáci mohou ve firmě skládat praktickou maturitní (závěrečnou) zkoušku a podporuje žákovské portfolio.</a:t>
            </a:r>
          </a:p>
          <a:p>
            <a:br>
              <a:rPr lang="cs-CZ" sz="3200" dirty="0">
                <a:solidFill>
                  <a:schemeClr val="tx2"/>
                </a:solidFill>
              </a:rPr>
            </a:br>
            <a:r>
              <a:rPr lang="cs-CZ" sz="3200" dirty="0"/>
              <a:t>Škola B - má zapojeno několik oborů vzdělání.</a:t>
            </a:r>
          </a:p>
          <a:p>
            <a:pPr marL="457200" indent="-457200">
              <a:buFont typeface="Arial" panose="020B0604020202020204" pitchFamily="34" charset="0"/>
              <a:buChar char="•"/>
            </a:pPr>
            <a:r>
              <a:rPr lang="cs-CZ" sz="3200" dirty="0">
                <a:solidFill>
                  <a:schemeClr val="tx2"/>
                </a:solidFill>
              </a:rPr>
              <a:t>Zpracovává analýzu ŠVP. Plánuje modularizovat celé ŠVP a propojit co nejvíce příbuzných oborů. Vychází ze zkušenosti z oborů L0 a H-  zkoušky na výuční list. </a:t>
            </a:r>
          </a:p>
          <a:p>
            <a:br>
              <a:rPr lang="cs-CZ" sz="3200" dirty="0">
                <a:solidFill>
                  <a:schemeClr val="tx2"/>
                </a:solidFill>
              </a:rPr>
            </a:br>
            <a:r>
              <a:rPr lang="cs-CZ" sz="3200" dirty="0"/>
              <a:t>Škola C - má zapojen jen jeden obor vzdělání. </a:t>
            </a:r>
          </a:p>
          <a:p>
            <a:pPr marL="457200" indent="-457200">
              <a:buFont typeface="Arial" panose="020B0604020202020204" pitchFamily="34" charset="0"/>
              <a:buChar char="•"/>
            </a:pPr>
            <a:r>
              <a:rPr lang="cs-CZ" sz="3200" dirty="0">
                <a:solidFill>
                  <a:schemeClr val="tx2"/>
                </a:solidFill>
              </a:rPr>
              <a:t>Zpracovává analýzu ŠVP. Podílí se na tvorbě schématu pokrytí oboru vzdělání odbornými moduly.  Podílí se na tvorbě modulů. Výuku bude modularizovat nyní jen částečně. Nezařazuje žádné kvalifikační moduly, protože to neumožňuje stav zpracování PK.  </a:t>
            </a:r>
          </a:p>
          <a:p>
            <a:br>
              <a:rPr lang="cs-CZ" sz="3200" dirty="0">
                <a:solidFill>
                  <a:schemeClr val="tx2"/>
                </a:solidFill>
              </a:rPr>
            </a:br>
            <a:endParaRPr lang="cs-CZ" sz="3200" dirty="0">
              <a:solidFill>
                <a:schemeClr val="tx2"/>
              </a:solidFill>
              <a:latin typeface="Arial" panose="020B0604020202020204" pitchFamily="34" charset="0"/>
            </a:endParaRPr>
          </a:p>
        </p:txBody>
      </p:sp>
      <p:sp>
        <p:nvSpPr>
          <p:cNvPr id="3" name="Nadpis 2"/>
          <p:cNvSpPr>
            <a:spLocks noGrp="1"/>
          </p:cNvSpPr>
          <p:nvPr>
            <p:ph type="title"/>
          </p:nvPr>
        </p:nvSpPr>
        <p:spPr/>
        <p:txBody>
          <a:bodyPr/>
          <a:lstStyle/>
          <a:p>
            <a:r>
              <a:rPr lang="cs-CZ" dirty="0"/>
              <a:t>Optimalizace ŠVP - příklady</a:t>
            </a:r>
          </a:p>
        </p:txBody>
      </p:sp>
    </p:spTree>
    <p:extLst>
      <p:ext uri="{BB962C8B-B14F-4D97-AF65-F5344CB8AC3E}">
        <p14:creationId xmlns:p14="http://schemas.microsoft.com/office/powerpoint/2010/main" val="1272984142"/>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Odborné panely </a:t>
            </a:r>
          </a:p>
        </p:txBody>
      </p:sp>
      <p:sp>
        <p:nvSpPr>
          <p:cNvPr id="3" name="TextBox 23"/>
          <p:cNvSpPr txBox="1"/>
          <p:nvPr/>
        </p:nvSpPr>
        <p:spPr>
          <a:xfrm>
            <a:off x="1066800" y="1714500"/>
            <a:ext cx="15621000" cy="5724644"/>
          </a:xfrm>
          <a:prstGeom prst="rect">
            <a:avLst/>
          </a:prstGeom>
          <a:noFill/>
        </p:spPr>
        <p:txBody>
          <a:bodyPr wrap="square" rtlCol="0">
            <a:spAutoFit/>
          </a:bodyPr>
          <a:lstStyle/>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Vždy zaměřeny na specifickou oblast</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Neformální poradní autorita pro sekci Vzdělávání MŠMT</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Zajištění konsensuálního názoru na danou oblast</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Vytváření shody na tom, jaké aspekty přispívají ke kvalitě práce škol/učitelů s žáky</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Konsenzus zohledňuje stanoviska různých stran (systémové, odborné akademické i odborné praktické)</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Odborným garantem je aktivní pedagog (nebo skupina pedagogů)</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Expert s mezinárodním renomé</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Syntéza výstupů z předcházejících i probíhajících projektů</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Propojení a možnost pravidelného sdílení zkušeností z realizace projektů zaměřených na danou oblast </a:t>
            </a:r>
          </a:p>
          <a:p>
            <a:pPr marL="457200" indent="-457200">
              <a:spcBef>
                <a:spcPts val="400"/>
              </a:spcBef>
              <a:buFont typeface="Arial" panose="020B0604020202020204" pitchFamily="34" charset="0"/>
              <a:buChar char="•"/>
            </a:pPr>
            <a:r>
              <a:rPr lang="cs-CZ" sz="2800" dirty="0">
                <a:solidFill>
                  <a:schemeClr val="bg2">
                    <a:lumMod val="50000"/>
                  </a:schemeClr>
                </a:solidFill>
                <a:latin typeface="Arial" panose="020B0604020202020204" pitchFamily="34" charset="0"/>
              </a:rPr>
              <a:t>Formulace závěrů a doporučení</a:t>
            </a:r>
            <a:endParaRPr lang="cs-CZ" sz="2800" b="1" dirty="0">
              <a:solidFill>
                <a:schemeClr val="tx2">
                  <a:lumMod val="75000"/>
                </a:schemeClr>
              </a:solidFill>
              <a:latin typeface="Arial" panose="020B0604020202020204" pitchFamily="34" charset="0"/>
            </a:endParaRPr>
          </a:p>
        </p:txBody>
      </p:sp>
      <p:sp>
        <p:nvSpPr>
          <p:cNvPr id="4" name="TextBox 23">
            <a:extLst>
              <a:ext uri="{FF2B5EF4-FFF2-40B4-BE49-F238E27FC236}">
                <a16:creationId xmlns:a16="http://schemas.microsoft.com/office/drawing/2014/main" id="{D6C28BEC-053D-4931-B6A0-5DB0D8D7BF19}"/>
              </a:ext>
            </a:extLst>
          </p:cNvPr>
          <p:cNvSpPr txBox="1"/>
          <p:nvPr/>
        </p:nvSpPr>
        <p:spPr>
          <a:xfrm>
            <a:off x="4038600" y="8115300"/>
            <a:ext cx="14554200" cy="1487587"/>
          </a:xfrm>
          <a:prstGeom prst="rect">
            <a:avLst/>
          </a:prstGeom>
          <a:noFill/>
        </p:spPr>
        <p:txBody>
          <a:bodyPr wrap="square" rtlCol="0">
            <a:spAutoFit/>
          </a:bodyPr>
          <a:lstStyle/>
          <a:p>
            <a:pPr lvl="1">
              <a:spcBef>
                <a:spcPts val="400"/>
              </a:spcBef>
            </a:pPr>
            <a:r>
              <a:rPr lang="cs-CZ" sz="2800" b="1" dirty="0">
                <a:latin typeface="Arial" panose="020B0604020202020204" pitchFamily="34" charset="0"/>
              </a:rPr>
              <a:t>Podpora kvality všeobecné složky odborného vzdělávání, 29. 11. 2017</a:t>
            </a:r>
          </a:p>
          <a:p>
            <a:pPr lvl="1">
              <a:spcBef>
                <a:spcPts val="400"/>
              </a:spcBef>
            </a:pPr>
            <a:r>
              <a:rPr lang="cs-CZ" sz="2800" b="1" dirty="0">
                <a:latin typeface="Arial" panose="020B0604020202020204" pitchFamily="34" charset="0"/>
              </a:rPr>
              <a:t>Rozvoj podnikavosti a podnikání v odborném vzdělávání, 11. 4. 2018</a:t>
            </a:r>
          </a:p>
          <a:p>
            <a:pPr lvl="1">
              <a:spcBef>
                <a:spcPts val="400"/>
              </a:spcBef>
            </a:pPr>
            <a:r>
              <a:rPr lang="cs-CZ" sz="2800" b="1" dirty="0">
                <a:solidFill>
                  <a:srgbClr val="00B0F0"/>
                </a:solidFill>
                <a:latin typeface="Arial" panose="020B0604020202020204" pitchFamily="34" charset="0"/>
              </a:rPr>
              <a:t>Podporujeme spolupráci škol a firem, 31.10. 2018</a:t>
            </a:r>
            <a:endParaRPr lang="cs-CZ" sz="2800" b="1" dirty="0">
              <a:solidFill>
                <a:schemeClr val="tx2">
                  <a:lumMod val="75000"/>
                </a:schemeClr>
              </a:solidFill>
              <a:latin typeface="Arial" panose="020B0604020202020204" pitchFamily="34" charset="0"/>
            </a:endParaRPr>
          </a:p>
        </p:txBody>
      </p:sp>
      <p:sp>
        <p:nvSpPr>
          <p:cNvPr id="6" name="Zástupný symbol pro obsah 2">
            <a:extLst>
              <a:ext uri="{FF2B5EF4-FFF2-40B4-BE49-F238E27FC236}">
                <a16:creationId xmlns:a16="http://schemas.microsoft.com/office/drawing/2014/main" id="{3DEAF177-05AB-4270-888F-38A902582EBF}"/>
              </a:ext>
            </a:extLst>
          </p:cNvPr>
          <p:cNvSpPr txBox="1">
            <a:spLocks/>
          </p:cNvSpPr>
          <p:nvPr/>
        </p:nvSpPr>
        <p:spPr>
          <a:xfrm>
            <a:off x="1424763" y="8053047"/>
            <a:ext cx="5415348" cy="1849008"/>
          </a:xfrm>
          <a:prstGeom prst="rect">
            <a:avLst/>
          </a:prstGeom>
        </p:spPr>
        <p:txBody>
          <a:bodyPr vert="horz" lIns="137160" tIns="68580" rIns="137160" bIns="6858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cs-CZ" sz="2700" dirty="0"/>
          </a:p>
        </p:txBody>
      </p:sp>
      <p:sp>
        <p:nvSpPr>
          <p:cNvPr id="7" name="Zástupný symbol pro obsah 2">
            <a:extLst>
              <a:ext uri="{FF2B5EF4-FFF2-40B4-BE49-F238E27FC236}">
                <a16:creationId xmlns:a16="http://schemas.microsoft.com/office/drawing/2014/main" id="{B0FF483B-0899-4D3D-9F77-358C7C58D382}"/>
              </a:ext>
            </a:extLst>
          </p:cNvPr>
          <p:cNvSpPr txBox="1">
            <a:spLocks/>
          </p:cNvSpPr>
          <p:nvPr/>
        </p:nvSpPr>
        <p:spPr>
          <a:xfrm>
            <a:off x="0" y="7962900"/>
            <a:ext cx="5415348" cy="1849008"/>
          </a:xfrm>
          <a:prstGeom prst="rect">
            <a:avLst/>
          </a:prstGeom>
        </p:spPr>
        <p:txBody>
          <a:bodyPr vert="horz" lIns="137160" tIns="68580" rIns="137160" bIns="6858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cs-CZ" sz="13200" dirty="0">
                <a:solidFill>
                  <a:schemeClr val="bg1">
                    <a:lumMod val="50000"/>
                  </a:schemeClr>
                </a:solidFill>
              </a:rPr>
              <a:t>2x</a:t>
            </a:r>
          </a:p>
        </p:txBody>
      </p:sp>
      <p:sp>
        <p:nvSpPr>
          <p:cNvPr id="8" name="Zástupný symbol pro obsah 2">
            <a:extLst>
              <a:ext uri="{FF2B5EF4-FFF2-40B4-BE49-F238E27FC236}">
                <a16:creationId xmlns:a16="http://schemas.microsoft.com/office/drawing/2014/main" id="{35B2B855-D626-44B7-AE01-0717F7214937}"/>
              </a:ext>
            </a:extLst>
          </p:cNvPr>
          <p:cNvSpPr txBox="1">
            <a:spLocks/>
          </p:cNvSpPr>
          <p:nvPr/>
        </p:nvSpPr>
        <p:spPr>
          <a:xfrm>
            <a:off x="2640236" y="8085639"/>
            <a:ext cx="1458531" cy="470026"/>
          </a:xfrm>
          <a:prstGeom prst="rect">
            <a:avLst/>
          </a:prstGeom>
        </p:spPr>
        <p:txBody>
          <a:bodyPr vert="horz" lIns="137160" tIns="68580" rIns="137160" bIns="6858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cs-CZ" sz="2700" dirty="0"/>
              <a:t>ročně</a:t>
            </a:r>
          </a:p>
        </p:txBody>
      </p:sp>
      <p:sp>
        <p:nvSpPr>
          <p:cNvPr id="9" name="Šipka: dolů 8">
            <a:extLst>
              <a:ext uri="{FF2B5EF4-FFF2-40B4-BE49-F238E27FC236}">
                <a16:creationId xmlns:a16="http://schemas.microsoft.com/office/drawing/2014/main" id="{EC119725-62E1-4667-84CA-90FF6D17A163}"/>
              </a:ext>
            </a:extLst>
          </p:cNvPr>
          <p:cNvSpPr/>
          <p:nvPr/>
        </p:nvSpPr>
        <p:spPr>
          <a:xfrm rot="16200000">
            <a:off x="3581400" y="8965921"/>
            <a:ext cx="914400" cy="539825"/>
          </a:xfrm>
          <a:prstGeom prst="downArrow">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cs-CZ" sz="2800">
              <a:solidFill>
                <a:schemeClr val="tx1"/>
              </a:solidFill>
            </a:endParaRPr>
          </a:p>
        </p:txBody>
      </p:sp>
    </p:spTree>
    <p:extLst>
      <p:ext uri="{BB962C8B-B14F-4D97-AF65-F5344CB8AC3E}">
        <p14:creationId xmlns:p14="http://schemas.microsoft.com/office/powerpoint/2010/main" val="3477840906"/>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Příklady výstupů projektu MOV</a:t>
            </a:r>
          </a:p>
        </p:txBody>
      </p:sp>
      <p:sp>
        <p:nvSpPr>
          <p:cNvPr id="3" name="TextBox 23"/>
          <p:cNvSpPr txBox="1"/>
          <p:nvPr/>
        </p:nvSpPr>
        <p:spPr>
          <a:xfrm>
            <a:off x="1409700" y="2577128"/>
            <a:ext cx="15621000" cy="8586966"/>
          </a:xfrm>
          <a:prstGeom prst="rect">
            <a:avLst/>
          </a:prstGeom>
          <a:noFill/>
        </p:spPr>
        <p:txBody>
          <a:bodyPr wrap="square" rtlCol="0">
            <a:spAutoFit/>
          </a:bodyPr>
          <a:lstStyle/>
          <a:p>
            <a:pPr marL="457200" indent="-457200">
              <a:spcBef>
                <a:spcPts val="400"/>
              </a:spcBef>
              <a:buFont typeface="Arial" panose="020B0604020202020204" pitchFamily="34" charset="0"/>
              <a:buChar char="•"/>
            </a:pPr>
            <a:r>
              <a:rPr lang="cs-CZ" sz="3200" dirty="0">
                <a:latin typeface="Arial" panose="020B0604020202020204" pitchFamily="34" charset="0"/>
              </a:rPr>
              <a:t>Vzdělávací moduly pro společný odborný základ, specifické a inovativní a kvalifikační moduly , vybrané komplexní úlohy k nim</a:t>
            </a:r>
          </a:p>
          <a:p>
            <a:pPr marL="457200" indent="-457200">
              <a:spcBef>
                <a:spcPts val="400"/>
              </a:spcBef>
              <a:buFont typeface="Arial" panose="020B0604020202020204" pitchFamily="34" charset="0"/>
              <a:buChar char="•"/>
            </a:pPr>
            <a:r>
              <a:rPr lang="cs-CZ" sz="3200" dirty="0">
                <a:latin typeface="Arial" panose="020B0604020202020204" pitchFamily="34" charset="0"/>
              </a:rPr>
              <a:t>Vzdělávací moduly pro všeobecné vzdělávání podle kategorií a komplexní úlohy k nim</a:t>
            </a:r>
          </a:p>
          <a:p>
            <a:pPr marL="457200" indent="-457200">
              <a:spcBef>
                <a:spcPts val="400"/>
              </a:spcBef>
              <a:buFont typeface="Arial" panose="020B0604020202020204" pitchFamily="34" charset="0"/>
              <a:buChar char="•"/>
            </a:pPr>
            <a:r>
              <a:rPr lang="cs-CZ" sz="3200" dirty="0">
                <a:latin typeface="Arial" panose="020B0604020202020204" pitchFamily="34" charset="0"/>
              </a:rPr>
              <a:t>Optimalizace  65 ŠVP </a:t>
            </a:r>
          </a:p>
          <a:p>
            <a:pPr marL="457200" indent="-457200">
              <a:spcBef>
                <a:spcPts val="400"/>
              </a:spcBef>
              <a:buFont typeface="Arial" panose="020B0604020202020204" pitchFamily="34" charset="0"/>
              <a:buChar char="•"/>
            </a:pPr>
            <a:r>
              <a:rPr lang="cs-CZ" sz="3200" dirty="0">
                <a:latin typeface="Arial" panose="020B0604020202020204" pitchFamily="34" charset="0"/>
              </a:rPr>
              <a:t>Ukázky možného pokrytí oborů moduly</a:t>
            </a:r>
          </a:p>
          <a:p>
            <a:pPr marL="457200" indent="-457200">
              <a:spcBef>
                <a:spcPts val="400"/>
              </a:spcBef>
              <a:buFont typeface="Arial" panose="020B0604020202020204" pitchFamily="34" charset="0"/>
              <a:buChar char="•"/>
            </a:pPr>
            <a:r>
              <a:rPr lang="cs-CZ" sz="3200" dirty="0">
                <a:latin typeface="Arial" panose="020B0604020202020204" pitchFamily="34" charset="0"/>
              </a:rPr>
              <a:t>Jednotky výsledků učení</a:t>
            </a:r>
          </a:p>
          <a:p>
            <a:pPr marL="457200" indent="-457200">
              <a:spcBef>
                <a:spcPts val="400"/>
              </a:spcBef>
              <a:buFont typeface="Arial" panose="020B0604020202020204" pitchFamily="34" charset="0"/>
              <a:buChar char="•"/>
            </a:pPr>
            <a:r>
              <a:rPr lang="cs-CZ" sz="3200" dirty="0">
                <a:latin typeface="Arial" panose="020B0604020202020204" pitchFamily="34" charset="0"/>
              </a:rPr>
              <a:t>Plány spolupráce školy a firmy</a:t>
            </a:r>
          </a:p>
          <a:p>
            <a:pPr marL="457200" indent="-457200">
              <a:spcBef>
                <a:spcPts val="400"/>
              </a:spcBef>
              <a:buFont typeface="Arial" panose="020B0604020202020204" pitchFamily="34" charset="0"/>
              <a:buChar char="•"/>
            </a:pPr>
            <a:r>
              <a:rPr lang="cs-CZ" sz="3200" dirty="0">
                <a:latin typeface="Arial" panose="020B0604020202020204" pitchFamily="34" charset="0"/>
              </a:rPr>
              <a:t>Portfolio žáka</a:t>
            </a:r>
          </a:p>
          <a:p>
            <a:pPr marL="457200" indent="-457200">
              <a:spcBef>
                <a:spcPts val="400"/>
              </a:spcBef>
              <a:buFont typeface="Arial" panose="020B0604020202020204" pitchFamily="34" charset="0"/>
              <a:buChar char="•"/>
            </a:pPr>
            <a:r>
              <a:rPr lang="cs-CZ" sz="3200" dirty="0">
                <a:latin typeface="Arial" panose="020B0604020202020204" pitchFamily="34" charset="0"/>
              </a:rPr>
              <a:t>Soustava výsledků učení podle PK NSK</a:t>
            </a:r>
          </a:p>
          <a:p>
            <a:pPr marL="457200" indent="-457200">
              <a:spcBef>
                <a:spcPts val="400"/>
              </a:spcBef>
              <a:buFont typeface="Arial" panose="020B0604020202020204" pitchFamily="34" charset="0"/>
              <a:buChar char="•"/>
            </a:pPr>
            <a:r>
              <a:rPr lang="cs-CZ" sz="3200" dirty="0">
                <a:latin typeface="Arial" panose="020B0604020202020204" pitchFamily="34" charset="0"/>
              </a:rPr>
              <a:t>Koncepce pojetí odborného vzdělávání, koncepce pojetí všeobecného vzdělávání</a:t>
            </a:r>
          </a:p>
          <a:p>
            <a:pPr marL="457200" indent="-457200">
              <a:spcBef>
                <a:spcPts val="400"/>
              </a:spcBef>
              <a:buFont typeface="Arial" panose="020B0604020202020204" pitchFamily="34" charset="0"/>
              <a:buChar char="•"/>
            </a:pPr>
            <a:r>
              <a:rPr lang="cs-CZ" sz="3200" dirty="0">
                <a:latin typeface="Arial" panose="020B0604020202020204" pitchFamily="34" charset="0"/>
              </a:rPr>
              <a:t>Metodiky pro implementaci NSK a pro práci </a:t>
            </a:r>
            <a:r>
              <a:rPr lang="cs-CZ" sz="3200">
                <a:latin typeface="Arial" panose="020B0604020202020204" pitchFamily="34" charset="0"/>
              </a:rPr>
              <a:t>s moduly</a:t>
            </a:r>
            <a:endParaRPr lang="cs-CZ" sz="3200" dirty="0">
              <a:latin typeface="Arial" panose="020B0604020202020204" pitchFamily="34" charset="0"/>
            </a:endParaRPr>
          </a:p>
          <a:p>
            <a:pPr marL="1143000" lvl="1" indent="-457200">
              <a:spcBef>
                <a:spcPts val="400"/>
              </a:spcBef>
              <a:buFont typeface="Arial" panose="020B0604020202020204" pitchFamily="34" charset="0"/>
              <a:buChar char="•"/>
            </a:pPr>
            <a:endParaRPr lang="cs-CZ" sz="3200" dirty="0">
              <a:latin typeface="Arial" panose="020B0604020202020204" pitchFamily="34" charset="0"/>
            </a:endParaRPr>
          </a:p>
          <a:p>
            <a:pPr>
              <a:spcBef>
                <a:spcPts val="400"/>
              </a:spcBef>
            </a:pPr>
            <a:endParaRPr lang="cs-CZ" sz="3200" dirty="0">
              <a:latin typeface="Arial" panose="020B0604020202020204" pitchFamily="34" charset="0"/>
            </a:endParaRPr>
          </a:p>
          <a:p>
            <a:pPr marL="457200" indent="-457200">
              <a:spcBef>
                <a:spcPts val="400"/>
              </a:spcBef>
              <a:buFont typeface="Arial" panose="020B0604020202020204" pitchFamily="34" charset="0"/>
              <a:buChar char="•"/>
            </a:pPr>
            <a:endParaRPr lang="cs-CZ" sz="3200" dirty="0">
              <a:latin typeface="Arial" panose="020B0604020202020204" pitchFamily="34" charset="0"/>
            </a:endParaRPr>
          </a:p>
          <a:p>
            <a:endParaRPr lang="cs-CZ" sz="3200" dirty="0">
              <a:solidFill>
                <a:schemeClr val="tx2">
                  <a:lumMod val="75000"/>
                </a:schemeClr>
              </a:solidFill>
              <a:latin typeface="Arial" panose="020B0604020202020204" pitchFamily="34" charset="0"/>
            </a:endParaRPr>
          </a:p>
        </p:txBody>
      </p:sp>
    </p:spTree>
    <p:extLst>
      <p:ext uri="{BB962C8B-B14F-4D97-AF65-F5344CB8AC3E}">
        <p14:creationId xmlns:p14="http://schemas.microsoft.com/office/powerpoint/2010/main" val="3723244240"/>
      </p:ext>
    </p:extLst>
  </p:cSld>
  <p:clrMapOvr>
    <a:masterClrMapping/>
  </p:clrMapOvr>
  <mc:AlternateContent xmlns:mc="http://schemas.openxmlformats.org/markup-compatibility/2006" xmlns:p14="http://schemas.microsoft.com/office/powerpoint/2010/main">
    <mc:Choice Requires="p14">
      <p:transition spd="slow" p14:dur="1750">
        <p14:flip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3200400" y="4589502"/>
            <a:ext cx="11887200" cy="1107996"/>
          </a:xfrm>
          <a:prstGeom prst="rect">
            <a:avLst/>
          </a:prstGeom>
          <a:noFill/>
        </p:spPr>
        <p:txBody>
          <a:bodyPr wrap="square" rtlCol="0">
            <a:spAutoFit/>
          </a:bodyPr>
          <a:lstStyle/>
          <a:p>
            <a:pPr algn="ctr"/>
            <a:r>
              <a:rPr lang="cs-CZ" sz="6600" b="1" dirty="0">
                <a:solidFill>
                  <a:srgbClr val="2BC3E1"/>
                </a:solidFill>
                <a:latin typeface="Arial" panose="020B0604020202020204" pitchFamily="34" charset="0"/>
                <a:ea typeface="Roboto Condensed" panose="02000000000000000000" pitchFamily="2" charset="0"/>
                <a:cs typeface="Arial" panose="020B0604020202020204" pitchFamily="34" charset="0"/>
              </a:rPr>
              <a:t>Děkuji za pozornost!</a:t>
            </a:r>
            <a:endParaRPr lang="en-US" sz="6600" b="1" dirty="0">
              <a:solidFill>
                <a:srgbClr val="2BC3E1"/>
              </a:solidFill>
              <a:latin typeface="Arial" panose="020B0604020202020204" pitchFamily="34" charset="0"/>
              <a:ea typeface="Roboto Condensed" panose="02000000000000000000" pitchFamily="2" charset="0"/>
              <a:cs typeface="Arial" panose="020B0604020202020204" pitchFamily="34" charset="0"/>
            </a:endParaRPr>
          </a:p>
        </p:txBody>
      </p:sp>
      <p:grpSp>
        <p:nvGrpSpPr>
          <p:cNvPr id="4" name="Group 3"/>
          <p:cNvGrpSpPr/>
          <p:nvPr/>
        </p:nvGrpSpPr>
        <p:grpSpPr>
          <a:xfrm>
            <a:off x="3429000" y="4457700"/>
            <a:ext cx="685800" cy="685800"/>
            <a:chOff x="6324600" y="4114799"/>
            <a:chExt cx="685800" cy="685800"/>
          </a:xfrm>
        </p:grpSpPr>
        <p:cxnSp>
          <p:nvCxnSpPr>
            <p:cNvPr id="6" name="Straight Connector 5"/>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8" name="Group 7"/>
          <p:cNvGrpSpPr/>
          <p:nvPr/>
        </p:nvGrpSpPr>
        <p:grpSpPr>
          <a:xfrm rot="10800000">
            <a:off x="14325600" y="5143500"/>
            <a:ext cx="685800" cy="685800"/>
            <a:chOff x="6324600" y="4114799"/>
            <a:chExt cx="685800" cy="685800"/>
          </a:xfrm>
        </p:grpSpPr>
        <p:cxnSp>
          <p:nvCxnSpPr>
            <p:cNvPr id="9" name="Straight Connector 8"/>
            <p:cNvCxnSpPr/>
            <p:nvPr/>
          </p:nvCxnSpPr>
          <p:spPr>
            <a:xfrm flipV="1">
              <a:off x="6324600" y="4114799"/>
              <a:ext cx="0" cy="68580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324600" y="4114799"/>
              <a:ext cx="685800" cy="0"/>
            </a:xfrm>
            <a:prstGeom prst="line">
              <a:avLst/>
            </a:prstGeom>
            <a:ln w="38100" cap="sq">
              <a:solidFill>
                <a:srgbClr val="2BC3E1"/>
              </a:solidFill>
              <a:bevel/>
              <a:headEnd type="none"/>
              <a:tailEnd type="none"/>
            </a:ln>
          </p:spPr>
          <p:style>
            <a:lnRef idx="1">
              <a:schemeClr val="accent1"/>
            </a:lnRef>
            <a:fillRef idx="0">
              <a:schemeClr val="accent1"/>
            </a:fillRef>
            <a:effectRef idx="0">
              <a:schemeClr val="accent1"/>
            </a:effectRef>
            <a:fontRef idx="minor">
              <a:schemeClr val="tx1"/>
            </a:fontRef>
          </p:style>
        </p:cxnSp>
      </p:grpSp>
      <p:pic>
        <p:nvPicPr>
          <p:cNvPr id="11" name="Obrázek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5601" y="7353300"/>
            <a:ext cx="2001854" cy="2001854"/>
          </a:xfrm>
          <a:prstGeom prst="rect">
            <a:avLst/>
          </a:prstGeom>
        </p:spPr>
      </p:pic>
      <p:sp>
        <p:nvSpPr>
          <p:cNvPr id="13" name="Obdélník 12"/>
          <p:cNvSpPr/>
          <p:nvPr/>
        </p:nvSpPr>
        <p:spPr>
          <a:xfrm>
            <a:off x="12801600" y="7924452"/>
            <a:ext cx="4343400" cy="1015663"/>
          </a:xfrm>
          <a:prstGeom prst="rect">
            <a:avLst/>
          </a:prstGeom>
        </p:spPr>
        <p:txBody>
          <a:bodyPr wrap="square">
            <a:spAutoFit/>
          </a:bodyPr>
          <a:lstStyle/>
          <a:p>
            <a:r>
              <a:rPr lang="cs-CZ" sz="2000" b="1" dirty="0">
                <a:solidFill>
                  <a:schemeClr val="tx2">
                    <a:lumMod val="75000"/>
                  </a:schemeClr>
                </a:solidFill>
                <a:latin typeface="Arial" panose="020B0604020202020204" pitchFamily="34" charset="0"/>
                <a:cs typeface="Arial" panose="020B0604020202020204" pitchFamily="34" charset="0"/>
              </a:rPr>
              <a:t>Národní ústav pro vzdělávání</a:t>
            </a:r>
            <a:br>
              <a:rPr lang="cs-CZ" sz="2000" dirty="0">
                <a:solidFill>
                  <a:schemeClr val="tx2">
                    <a:lumMod val="75000"/>
                  </a:schemeClr>
                </a:solidFill>
                <a:latin typeface="Arial" panose="020B0604020202020204" pitchFamily="34" charset="0"/>
                <a:cs typeface="Arial" panose="020B0604020202020204" pitchFamily="34" charset="0"/>
              </a:rPr>
            </a:br>
            <a:r>
              <a:rPr lang="cs-CZ" sz="2000" dirty="0">
                <a:solidFill>
                  <a:schemeClr val="tx2"/>
                </a:solidFill>
                <a:latin typeface="+mj-lt"/>
              </a:rPr>
              <a:t>modernizace odborného vzdělávání </a:t>
            </a:r>
            <a:endParaRPr lang="cs-CZ" sz="2000" dirty="0">
              <a:solidFill>
                <a:schemeClr val="tx2"/>
              </a:solidFill>
              <a:latin typeface="+mj-lt"/>
              <a:cs typeface="Arial" panose="020B0604020202020204" pitchFamily="34" charset="0"/>
            </a:endParaRPr>
          </a:p>
          <a:p>
            <a:r>
              <a:rPr lang="cs-CZ" sz="2000" b="1" dirty="0">
                <a:solidFill>
                  <a:schemeClr val="tx2"/>
                </a:solidFill>
                <a:latin typeface="Arial" panose="020B0604020202020204" pitchFamily="34" charset="0"/>
                <a:cs typeface="Arial" panose="020B0604020202020204" pitchFamily="34" charset="0"/>
              </a:rPr>
              <a:t>www.projektmov.cz</a:t>
            </a:r>
          </a:p>
        </p:txBody>
      </p:sp>
    </p:spTree>
    <p:extLst>
      <p:ext uri="{BB962C8B-B14F-4D97-AF65-F5344CB8AC3E}">
        <p14:creationId xmlns:p14="http://schemas.microsoft.com/office/powerpoint/2010/main" val="1375394964"/>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2" name="Group 4"/>
          <p:cNvGrpSpPr>
            <a:grpSpLocks noChangeAspect="1"/>
          </p:cNvGrpSpPr>
          <p:nvPr/>
        </p:nvGrpSpPr>
        <p:grpSpPr bwMode="auto">
          <a:xfrm>
            <a:off x="2474243" y="4000500"/>
            <a:ext cx="13491914" cy="1804705"/>
            <a:chOff x="4205" y="3032"/>
            <a:chExt cx="3110" cy="416"/>
          </a:xfrm>
        </p:grpSpPr>
        <p:sp>
          <p:nvSpPr>
            <p:cNvPr id="13" name="AutoShape 3"/>
            <p:cNvSpPr>
              <a:spLocks noChangeAspect="1" noChangeArrowheads="1" noTextEdit="1"/>
            </p:cNvSpPr>
            <p:nvPr/>
          </p:nvSpPr>
          <p:spPr bwMode="auto">
            <a:xfrm>
              <a:off x="4205" y="3032"/>
              <a:ext cx="3110"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 name="Freeform 5"/>
            <p:cNvSpPr>
              <a:spLocks noEditPoints="1"/>
            </p:cNvSpPr>
            <p:nvPr/>
          </p:nvSpPr>
          <p:spPr bwMode="auto">
            <a:xfrm>
              <a:off x="6783" y="3049"/>
              <a:ext cx="366" cy="252"/>
            </a:xfrm>
            <a:custGeom>
              <a:avLst/>
              <a:gdLst>
                <a:gd name="T0" fmla="*/ 1108 w 1597"/>
                <a:gd name="T1" fmla="*/ 588 h 1077"/>
                <a:gd name="T2" fmla="*/ 1108 w 1597"/>
                <a:gd name="T3" fmla="*/ 479 h 1077"/>
                <a:gd name="T4" fmla="*/ 992 w 1597"/>
                <a:gd name="T5" fmla="*/ 479 h 1077"/>
                <a:gd name="T6" fmla="*/ 897 w 1597"/>
                <a:gd name="T7" fmla="*/ 603 h 1077"/>
                <a:gd name="T8" fmla="*/ 795 w 1597"/>
                <a:gd name="T9" fmla="*/ 548 h 1077"/>
                <a:gd name="T10" fmla="*/ 747 w 1597"/>
                <a:gd name="T11" fmla="*/ 566 h 1077"/>
                <a:gd name="T12" fmla="*/ 878 w 1597"/>
                <a:gd name="T13" fmla="*/ 626 h 1077"/>
                <a:gd name="T14" fmla="*/ 695 w 1597"/>
                <a:gd name="T15" fmla="*/ 864 h 1077"/>
                <a:gd name="T16" fmla="*/ 692 w 1597"/>
                <a:gd name="T17" fmla="*/ 864 h 1077"/>
                <a:gd name="T18" fmla="*/ 394 w 1597"/>
                <a:gd name="T19" fmla="*/ 484 h 1077"/>
                <a:gd name="T20" fmla="*/ 732 w 1597"/>
                <a:gd name="T21" fmla="*/ 54 h 1077"/>
                <a:gd name="T22" fmla="*/ 732 w 1597"/>
                <a:gd name="T23" fmla="*/ 471 h 1077"/>
                <a:gd name="T24" fmla="*/ 831 w 1597"/>
                <a:gd name="T25" fmla="*/ 471 h 1077"/>
                <a:gd name="T26" fmla="*/ 831 w 1597"/>
                <a:gd name="T27" fmla="*/ 357 h 1077"/>
                <a:gd name="T28" fmla="*/ 1029 w 1597"/>
                <a:gd name="T29" fmla="*/ 408 h 1077"/>
                <a:gd name="T30" fmla="*/ 1169 w 1597"/>
                <a:gd name="T31" fmla="*/ 512 h 1077"/>
                <a:gd name="T32" fmla="*/ 1108 w 1597"/>
                <a:gd name="T33" fmla="*/ 588 h 1077"/>
                <a:gd name="T34" fmla="*/ 1146 w 1597"/>
                <a:gd name="T35" fmla="*/ 615 h 1077"/>
                <a:gd name="T36" fmla="*/ 1277 w 1597"/>
                <a:gd name="T37" fmla="*/ 497 h 1077"/>
                <a:gd name="T38" fmla="*/ 1094 w 1597"/>
                <a:gd name="T39" fmla="*/ 368 h 1077"/>
                <a:gd name="T40" fmla="*/ 855 w 1597"/>
                <a:gd name="T41" fmla="*/ 263 h 1077"/>
                <a:gd name="T42" fmla="*/ 852 w 1597"/>
                <a:gd name="T43" fmla="*/ 245 h 1077"/>
                <a:gd name="T44" fmla="*/ 1020 w 1597"/>
                <a:gd name="T45" fmla="*/ 146 h 1077"/>
                <a:gd name="T46" fmla="*/ 1202 w 1597"/>
                <a:gd name="T47" fmla="*/ 204 h 1077"/>
                <a:gd name="T48" fmla="*/ 1246 w 1597"/>
                <a:gd name="T49" fmla="*/ 190 h 1077"/>
                <a:gd name="T50" fmla="*/ 1020 w 1597"/>
                <a:gd name="T51" fmla="*/ 126 h 1077"/>
                <a:gd name="T52" fmla="*/ 831 w 1597"/>
                <a:gd name="T53" fmla="*/ 162 h 1077"/>
                <a:gd name="T54" fmla="*/ 831 w 1597"/>
                <a:gd name="T55" fmla="*/ 0 h 1077"/>
                <a:gd name="T56" fmla="*/ 715 w 1597"/>
                <a:gd name="T57" fmla="*/ 0 h 1077"/>
                <a:gd name="T58" fmla="*/ 418 w 1597"/>
                <a:gd name="T59" fmla="*/ 385 h 1077"/>
                <a:gd name="T60" fmla="*/ 416 w 1597"/>
                <a:gd name="T61" fmla="*/ 385 h 1077"/>
                <a:gd name="T62" fmla="*/ 113 w 1597"/>
                <a:gd name="T63" fmla="*/ 0 h 1077"/>
                <a:gd name="T64" fmla="*/ 0 w 1597"/>
                <a:gd name="T65" fmla="*/ 0 h 1077"/>
                <a:gd name="T66" fmla="*/ 0 w 1597"/>
                <a:gd name="T67" fmla="*/ 471 h 1077"/>
                <a:gd name="T68" fmla="*/ 55 w 1597"/>
                <a:gd name="T69" fmla="*/ 471 h 1077"/>
                <a:gd name="T70" fmla="*/ 55 w 1597"/>
                <a:gd name="T71" fmla="*/ 60 h 1077"/>
                <a:gd name="T72" fmla="*/ 387 w 1597"/>
                <a:gd name="T73" fmla="*/ 479 h 1077"/>
                <a:gd name="T74" fmla="*/ 285 w 1597"/>
                <a:gd name="T75" fmla="*/ 479 h 1077"/>
                <a:gd name="T76" fmla="*/ 285 w 1597"/>
                <a:gd name="T77" fmla="*/ 951 h 1077"/>
                <a:gd name="T78" fmla="*/ 332 w 1597"/>
                <a:gd name="T79" fmla="*/ 951 h 1077"/>
                <a:gd name="T80" fmla="*/ 332 w 1597"/>
                <a:gd name="T81" fmla="*/ 539 h 1077"/>
                <a:gd name="T82" fmla="*/ 668 w 1597"/>
                <a:gd name="T83" fmla="*/ 964 h 1077"/>
                <a:gd name="T84" fmla="*/ 670 w 1597"/>
                <a:gd name="T85" fmla="*/ 964 h 1077"/>
                <a:gd name="T86" fmla="*/ 1009 w 1597"/>
                <a:gd name="T87" fmla="*/ 533 h 1077"/>
                <a:gd name="T88" fmla="*/ 1009 w 1597"/>
                <a:gd name="T89" fmla="*/ 951 h 1077"/>
                <a:gd name="T90" fmla="*/ 1108 w 1597"/>
                <a:gd name="T91" fmla="*/ 951 h 1077"/>
                <a:gd name="T92" fmla="*/ 1108 w 1597"/>
                <a:gd name="T93" fmla="*/ 637 h 1077"/>
                <a:gd name="T94" fmla="*/ 1284 w 1597"/>
                <a:gd name="T95" fmla="*/ 637 h 1077"/>
                <a:gd name="T96" fmla="*/ 1284 w 1597"/>
                <a:gd name="T97" fmla="*/ 1077 h 1077"/>
                <a:gd name="T98" fmla="*/ 1386 w 1597"/>
                <a:gd name="T99" fmla="*/ 1077 h 1077"/>
                <a:gd name="T100" fmla="*/ 1386 w 1597"/>
                <a:gd name="T101" fmla="*/ 637 h 1077"/>
                <a:gd name="T102" fmla="*/ 1597 w 1597"/>
                <a:gd name="T103" fmla="*/ 637 h 1077"/>
                <a:gd name="T104" fmla="*/ 1597 w 1597"/>
                <a:gd name="T105" fmla="*/ 615 h 1077"/>
                <a:gd name="T106" fmla="*/ 1146 w 1597"/>
                <a:gd name="T107" fmla="*/ 615 h 1077"/>
                <a:gd name="T108" fmla="*/ 1068 w 1597"/>
                <a:gd name="T109" fmla="*/ 96 h 1077"/>
                <a:gd name="T110" fmla="*/ 1229 w 1597"/>
                <a:gd name="T111" fmla="*/ 0 h 1077"/>
                <a:gd name="T112" fmla="*/ 1178 w 1597"/>
                <a:gd name="T113" fmla="*/ 0 h 1077"/>
                <a:gd name="T114" fmla="*/ 1030 w 1597"/>
                <a:gd name="T115" fmla="*/ 67 h 1077"/>
                <a:gd name="T116" fmla="*/ 879 w 1597"/>
                <a:gd name="T117" fmla="*/ 0 h 1077"/>
                <a:gd name="T118" fmla="*/ 831 w 1597"/>
                <a:gd name="T119" fmla="*/ 0 h 1077"/>
                <a:gd name="T120" fmla="*/ 994 w 1597"/>
                <a:gd name="T121" fmla="*/ 96 h 1077"/>
                <a:gd name="T122" fmla="*/ 1068 w 1597"/>
                <a:gd name="T123" fmla="*/ 96 h 10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97" h="1077">
                  <a:moveTo>
                    <a:pt x="1108" y="588"/>
                  </a:moveTo>
                  <a:lnTo>
                    <a:pt x="1108" y="479"/>
                  </a:lnTo>
                  <a:lnTo>
                    <a:pt x="992" y="479"/>
                  </a:lnTo>
                  <a:lnTo>
                    <a:pt x="897" y="603"/>
                  </a:lnTo>
                  <a:cubicBezTo>
                    <a:pt x="857" y="593"/>
                    <a:pt x="822" y="575"/>
                    <a:pt x="795" y="548"/>
                  </a:cubicBezTo>
                  <a:lnTo>
                    <a:pt x="747" y="566"/>
                  </a:lnTo>
                  <a:cubicBezTo>
                    <a:pt x="778" y="595"/>
                    <a:pt x="824" y="615"/>
                    <a:pt x="878" y="626"/>
                  </a:cubicBezTo>
                  <a:lnTo>
                    <a:pt x="695" y="864"/>
                  </a:lnTo>
                  <a:lnTo>
                    <a:pt x="692" y="864"/>
                  </a:lnTo>
                  <a:lnTo>
                    <a:pt x="394" y="484"/>
                  </a:lnTo>
                  <a:lnTo>
                    <a:pt x="732" y="54"/>
                  </a:lnTo>
                  <a:lnTo>
                    <a:pt x="732" y="471"/>
                  </a:lnTo>
                  <a:lnTo>
                    <a:pt x="831" y="471"/>
                  </a:lnTo>
                  <a:lnTo>
                    <a:pt x="831" y="357"/>
                  </a:lnTo>
                  <a:cubicBezTo>
                    <a:pt x="884" y="378"/>
                    <a:pt x="956" y="391"/>
                    <a:pt x="1029" y="408"/>
                  </a:cubicBezTo>
                  <a:cubicBezTo>
                    <a:pt x="1137" y="431"/>
                    <a:pt x="1169" y="472"/>
                    <a:pt x="1169" y="512"/>
                  </a:cubicBezTo>
                  <a:cubicBezTo>
                    <a:pt x="1169" y="542"/>
                    <a:pt x="1147" y="569"/>
                    <a:pt x="1108" y="588"/>
                  </a:cubicBezTo>
                  <a:close/>
                  <a:moveTo>
                    <a:pt x="1146" y="615"/>
                  </a:moveTo>
                  <a:cubicBezTo>
                    <a:pt x="1217" y="592"/>
                    <a:pt x="1270" y="552"/>
                    <a:pt x="1277" y="497"/>
                  </a:cubicBezTo>
                  <a:cubicBezTo>
                    <a:pt x="1277" y="418"/>
                    <a:pt x="1185" y="387"/>
                    <a:pt x="1094" y="368"/>
                  </a:cubicBezTo>
                  <a:cubicBezTo>
                    <a:pt x="963" y="342"/>
                    <a:pt x="870" y="320"/>
                    <a:pt x="855" y="263"/>
                  </a:cubicBezTo>
                  <a:cubicBezTo>
                    <a:pt x="852" y="256"/>
                    <a:pt x="852" y="251"/>
                    <a:pt x="852" y="245"/>
                  </a:cubicBezTo>
                  <a:cubicBezTo>
                    <a:pt x="855" y="184"/>
                    <a:pt x="941" y="146"/>
                    <a:pt x="1020" y="146"/>
                  </a:cubicBezTo>
                  <a:cubicBezTo>
                    <a:pt x="1100" y="146"/>
                    <a:pt x="1151" y="156"/>
                    <a:pt x="1202" y="204"/>
                  </a:cubicBezTo>
                  <a:lnTo>
                    <a:pt x="1246" y="190"/>
                  </a:lnTo>
                  <a:cubicBezTo>
                    <a:pt x="1189" y="139"/>
                    <a:pt x="1112" y="126"/>
                    <a:pt x="1020" y="126"/>
                  </a:cubicBezTo>
                  <a:cubicBezTo>
                    <a:pt x="944" y="126"/>
                    <a:pt x="878" y="139"/>
                    <a:pt x="831" y="162"/>
                  </a:cubicBezTo>
                  <a:lnTo>
                    <a:pt x="831" y="0"/>
                  </a:lnTo>
                  <a:lnTo>
                    <a:pt x="715" y="0"/>
                  </a:lnTo>
                  <a:lnTo>
                    <a:pt x="418" y="385"/>
                  </a:lnTo>
                  <a:lnTo>
                    <a:pt x="416" y="385"/>
                  </a:lnTo>
                  <a:lnTo>
                    <a:pt x="113" y="0"/>
                  </a:lnTo>
                  <a:lnTo>
                    <a:pt x="0" y="0"/>
                  </a:lnTo>
                  <a:lnTo>
                    <a:pt x="0" y="471"/>
                  </a:lnTo>
                  <a:lnTo>
                    <a:pt x="55" y="471"/>
                  </a:lnTo>
                  <a:lnTo>
                    <a:pt x="55" y="60"/>
                  </a:lnTo>
                  <a:lnTo>
                    <a:pt x="387" y="479"/>
                  </a:lnTo>
                  <a:lnTo>
                    <a:pt x="285" y="479"/>
                  </a:lnTo>
                  <a:lnTo>
                    <a:pt x="285" y="951"/>
                  </a:lnTo>
                  <a:lnTo>
                    <a:pt x="332" y="951"/>
                  </a:lnTo>
                  <a:lnTo>
                    <a:pt x="332" y="539"/>
                  </a:lnTo>
                  <a:lnTo>
                    <a:pt x="668" y="964"/>
                  </a:lnTo>
                  <a:lnTo>
                    <a:pt x="670" y="964"/>
                  </a:lnTo>
                  <a:lnTo>
                    <a:pt x="1009" y="533"/>
                  </a:lnTo>
                  <a:lnTo>
                    <a:pt x="1009" y="951"/>
                  </a:lnTo>
                  <a:lnTo>
                    <a:pt x="1108" y="951"/>
                  </a:lnTo>
                  <a:lnTo>
                    <a:pt x="1108" y="637"/>
                  </a:lnTo>
                  <a:lnTo>
                    <a:pt x="1284" y="637"/>
                  </a:lnTo>
                  <a:lnTo>
                    <a:pt x="1284" y="1077"/>
                  </a:lnTo>
                  <a:lnTo>
                    <a:pt x="1386" y="1077"/>
                  </a:lnTo>
                  <a:lnTo>
                    <a:pt x="1386" y="637"/>
                  </a:lnTo>
                  <a:lnTo>
                    <a:pt x="1597" y="637"/>
                  </a:lnTo>
                  <a:lnTo>
                    <a:pt x="1597" y="615"/>
                  </a:lnTo>
                  <a:lnTo>
                    <a:pt x="1146" y="615"/>
                  </a:lnTo>
                  <a:close/>
                  <a:moveTo>
                    <a:pt x="1068" y="96"/>
                  </a:moveTo>
                  <a:lnTo>
                    <a:pt x="1229" y="0"/>
                  </a:lnTo>
                  <a:lnTo>
                    <a:pt x="1178" y="0"/>
                  </a:lnTo>
                  <a:lnTo>
                    <a:pt x="1030" y="67"/>
                  </a:lnTo>
                  <a:lnTo>
                    <a:pt x="879" y="0"/>
                  </a:lnTo>
                  <a:lnTo>
                    <a:pt x="831" y="0"/>
                  </a:lnTo>
                  <a:lnTo>
                    <a:pt x="994" y="96"/>
                  </a:lnTo>
                  <a:lnTo>
                    <a:pt x="1068" y="96"/>
                  </a:lnTo>
                  <a:close/>
                </a:path>
              </a:pathLst>
            </a:custGeom>
            <a:solidFill>
              <a:srgbClr val="3793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5" name="Freeform 6"/>
            <p:cNvSpPr>
              <a:spLocks/>
            </p:cNvSpPr>
            <p:nvPr/>
          </p:nvSpPr>
          <p:spPr bwMode="auto">
            <a:xfrm>
              <a:off x="6588" y="3329"/>
              <a:ext cx="39" cy="35"/>
            </a:xfrm>
            <a:custGeom>
              <a:avLst/>
              <a:gdLst>
                <a:gd name="T0" fmla="*/ 0 w 172"/>
                <a:gd name="T1" fmla="*/ 0 h 149"/>
                <a:gd name="T2" fmla="*/ 23 w 172"/>
                <a:gd name="T3" fmla="*/ 0 h 149"/>
                <a:gd name="T4" fmla="*/ 86 w 172"/>
                <a:gd name="T5" fmla="*/ 135 h 149"/>
                <a:gd name="T6" fmla="*/ 150 w 172"/>
                <a:gd name="T7" fmla="*/ 0 h 149"/>
                <a:gd name="T8" fmla="*/ 172 w 172"/>
                <a:gd name="T9" fmla="*/ 0 h 149"/>
                <a:gd name="T10" fmla="*/ 172 w 172"/>
                <a:gd name="T11" fmla="*/ 149 h 149"/>
                <a:gd name="T12" fmla="*/ 157 w 172"/>
                <a:gd name="T13" fmla="*/ 149 h 149"/>
                <a:gd name="T14" fmla="*/ 158 w 172"/>
                <a:gd name="T15" fmla="*/ 13 h 149"/>
                <a:gd name="T16" fmla="*/ 95 w 172"/>
                <a:gd name="T17" fmla="*/ 149 h 149"/>
                <a:gd name="T18" fmla="*/ 78 w 172"/>
                <a:gd name="T19" fmla="*/ 149 h 149"/>
                <a:gd name="T20" fmla="*/ 13 w 172"/>
                <a:gd name="T21" fmla="*/ 13 h 149"/>
                <a:gd name="T22" fmla="*/ 14 w 172"/>
                <a:gd name="T23" fmla="*/ 149 h 149"/>
                <a:gd name="T24" fmla="*/ 0 w 172"/>
                <a:gd name="T25" fmla="*/ 149 h 149"/>
                <a:gd name="T26" fmla="*/ 0 w 172"/>
                <a:gd name="T27"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49">
                  <a:moveTo>
                    <a:pt x="0" y="0"/>
                  </a:moveTo>
                  <a:lnTo>
                    <a:pt x="23" y="0"/>
                  </a:lnTo>
                  <a:lnTo>
                    <a:pt x="86" y="135"/>
                  </a:lnTo>
                  <a:lnTo>
                    <a:pt x="150" y="0"/>
                  </a:lnTo>
                  <a:lnTo>
                    <a:pt x="172" y="0"/>
                  </a:lnTo>
                  <a:lnTo>
                    <a:pt x="172" y="149"/>
                  </a:lnTo>
                  <a:lnTo>
                    <a:pt x="157" y="149"/>
                  </a:lnTo>
                  <a:lnTo>
                    <a:pt x="158" y="13"/>
                  </a:lnTo>
                  <a:lnTo>
                    <a:pt x="95" y="149"/>
                  </a:lnTo>
                  <a:lnTo>
                    <a:pt x="78" y="149"/>
                  </a:lnTo>
                  <a:lnTo>
                    <a:pt x="13" y="13"/>
                  </a:lnTo>
                  <a:lnTo>
                    <a:pt x="14"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6" name="Rectangle 7"/>
            <p:cNvSpPr>
              <a:spLocks noChangeArrowheads="1"/>
            </p:cNvSpPr>
            <p:nvPr/>
          </p:nvSpPr>
          <p:spPr bwMode="auto">
            <a:xfrm>
              <a:off x="6640" y="3329"/>
              <a:ext cx="4" cy="35"/>
            </a:xfrm>
            <a:prstGeom prst="rect">
              <a:avLst/>
            </a:prstGeom>
            <a:solidFill>
              <a:srgbClr val="807F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7" name="Freeform 8"/>
            <p:cNvSpPr>
              <a:spLocks/>
            </p:cNvSpPr>
            <p:nvPr/>
          </p:nvSpPr>
          <p:spPr bwMode="auto">
            <a:xfrm>
              <a:off x="6657" y="3329"/>
              <a:ext cx="31" cy="35"/>
            </a:xfrm>
            <a:custGeom>
              <a:avLst/>
              <a:gdLst>
                <a:gd name="T0" fmla="*/ 0 w 138"/>
                <a:gd name="T1" fmla="*/ 0 h 149"/>
                <a:gd name="T2" fmla="*/ 19 w 138"/>
                <a:gd name="T3" fmla="*/ 0 h 149"/>
                <a:gd name="T4" fmla="*/ 123 w 138"/>
                <a:gd name="T5" fmla="*/ 134 h 149"/>
                <a:gd name="T6" fmla="*/ 123 w 138"/>
                <a:gd name="T7" fmla="*/ 0 h 149"/>
                <a:gd name="T8" fmla="*/ 138 w 138"/>
                <a:gd name="T9" fmla="*/ 0 h 149"/>
                <a:gd name="T10" fmla="*/ 138 w 138"/>
                <a:gd name="T11" fmla="*/ 149 h 149"/>
                <a:gd name="T12" fmla="*/ 118 w 138"/>
                <a:gd name="T13" fmla="*/ 149 h 149"/>
                <a:gd name="T14" fmla="*/ 15 w 138"/>
                <a:gd name="T15" fmla="*/ 16 h 149"/>
                <a:gd name="T16" fmla="*/ 15 w 138"/>
                <a:gd name="T17" fmla="*/ 149 h 149"/>
                <a:gd name="T18" fmla="*/ 0 w 138"/>
                <a:gd name="T19" fmla="*/ 149 h 149"/>
                <a:gd name="T20" fmla="*/ 0 w 138"/>
                <a:gd name="T21"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49">
                  <a:moveTo>
                    <a:pt x="0" y="0"/>
                  </a:moveTo>
                  <a:lnTo>
                    <a:pt x="19" y="0"/>
                  </a:lnTo>
                  <a:lnTo>
                    <a:pt x="123" y="134"/>
                  </a:lnTo>
                  <a:lnTo>
                    <a:pt x="123" y="0"/>
                  </a:lnTo>
                  <a:lnTo>
                    <a:pt x="138" y="0"/>
                  </a:lnTo>
                  <a:lnTo>
                    <a:pt x="138" y="149"/>
                  </a:lnTo>
                  <a:lnTo>
                    <a:pt x="118" y="149"/>
                  </a:lnTo>
                  <a:lnTo>
                    <a:pt x="15" y="16"/>
                  </a:lnTo>
                  <a:lnTo>
                    <a:pt x="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8" name="Rectangle 9"/>
            <p:cNvSpPr>
              <a:spLocks noChangeArrowheads="1"/>
            </p:cNvSpPr>
            <p:nvPr/>
          </p:nvSpPr>
          <p:spPr bwMode="auto">
            <a:xfrm>
              <a:off x="6701" y="3329"/>
              <a:ext cx="4" cy="35"/>
            </a:xfrm>
            <a:prstGeom prst="rect">
              <a:avLst/>
            </a:prstGeom>
            <a:solidFill>
              <a:srgbClr val="807F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9" name="Freeform 10"/>
            <p:cNvSpPr>
              <a:spLocks/>
            </p:cNvSpPr>
            <p:nvPr/>
          </p:nvSpPr>
          <p:spPr bwMode="auto">
            <a:xfrm>
              <a:off x="6716" y="3328"/>
              <a:ext cx="29" cy="37"/>
            </a:xfrm>
            <a:custGeom>
              <a:avLst/>
              <a:gdLst>
                <a:gd name="T0" fmla="*/ 16 w 125"/>
                <a:gd name="T1" fmla="*/ 103 h 156"/>
                <a:gd name="T2" fmla="*/ 16 w 125"/>
                <a:gd name="T3" fmla="*/ 104 h 156"/>
                <a:gd name="T4" fmla="*/ 63 w 125"/>
                <a:gd name="T5" fmla="*/ 142 h 156"/>
                <a:gd name="T6" fmla="*/ 109 w 125"/>
                <a:gd name="T7" fmla="*/ 111 h 156"/>
                <a:gd name="T8" fmla="*/ 72 w 125"/>
                <a:gd name="T9" fmla="*/ 85 h 156"/>
                <a:gd name="T10" fmla="*/ 40 w 125"/>
                <a:gd name="T11" fmla="*/ 80 h 156"/>
                <a:gd name="T12" fmla="*/ 5 w 125"/>
                <a:gd name="T13" fmla="*/ 43 h 156"/>
                <a:gd name="T14" fmla="*/ 62 w 125"/>
                <a:gd name="T15" fmla="*/ 0 h 156"/>
                <a:gd name="T16" fmla="*/ 120 w 125"/>
                <a:gd name="T17" fmla="*/ 45 h 156"/>
                <a:gd name="T18" fmla="*/ 105 w 125"/>
                <a:gd name="T19" fmla="*/ 45 h 156"/>
                <a:gd name="T20" fmla="*/ 62 w 125"/>
                <a:gd name="T21" fmla="*/ 13 h 156"/>
                <a:gd name="T22" fmla="*/ 20 w 125"/>
                <a:gd name="T23" fmla="*/ 42 h 156"/>
                <a:gd name="T24" fmla="*/ 57 w 125"/>
                <a:gd name="T25" fmla="*/ 67 h 156"/>
                <a:gd name="T26" fmla="*/ 85 w 125"/>
                <a:gd name="T27" fmla="*/ 72 h 156"/>
                <a:gd name="T28" fmla="*/ 125 w 125"/>
                <a:gd name="T29" fmla="*/ 110 h 156"/>
                <a:gd name="T30" fmla="*/ 64 w 125"/>
                <a:gd name="T31" fmla="*/ 156 h 156"/>
                <a:gd name="T32" fmla="*/ 0 w 125"/>
                <a:gd name="T33" fmla="*/ 105 h 156"/>
                <a:gd name="T34" fmla="*/ 0 w 125"/>
                <a:gd name="T35" fmla="*/ 103 h 156"/>
                <a:gd name="T36" fmla="*/ 16 w 125"/>
                <a:gd name="T37" fmla="*/ 10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5" h="156">
                  <a:moveTo>
                    <a:pt x="16" y="103"/>
                  </a:moveTo>
                  <a:lnTo>
                    <a:pt x="16" y="104"/>
                  </a:lnTo>
                  <a:cubicBezTo>
                    <a:pt x="16" y="126"/>
                    <a:pt x="34" y="142"/>
                    <a:pt x="63" y="142"/>
                  </a:cubicBezTo>
                  <a:cubicBezTo>
                    <a:pt x="92" y="142"/>
                    <a:pt x="109" y="129"/>
                    <a:pt x="109" y="111"/>
                  </a:cubicBezTo>
                  <a:cubicBezTo>
                    <a:pt x="109" y="94"/>
                    <a:pt x="97" y="90"/>
                    <a:pt x="72" y="85"/>
                  </a:cubicBezTo>
                  <a:lnTo>
                    <a:pt x="40" y="80"/>
                  </a:lnTo>
                  <a:cubicBezTo>
                    <a:pt x="16" y="76"/>
                    <a:pt x="5" y="63"/>
                    <a:pt x="5" y="43"/>
                  </a:cubicBezTo>
                  <a:cubicBezTo>
                    <a:pt x="5" y="17"/>
                    <a:pt x="26" y="0"/>
                    <a:pt x="62" y="0"/>
                  </a:cubicBezTo>
                  <a:cubicBezTo>
                    <a:pt x="98" y="0"/>
                    <a:pt x="119" y="17"/>
                    <a:pt x="120" y="45"/>
                  </a:cubicBezTo>
                  <a:lnTo>
                    <a:pt x="105" y="45"/>
                  </a:lnTo>
                  <a:cubicBezTo>
                    <a:pt x="103" y="24"/>
                    <a:pt x="88" y="13"/>
                    <a:pt x="62" y="13"/>
                  </a:cubicBezTo>
                  <a:cubicBezTo>
                    <a:pt x="36" y="13"/>
                    <a:pt x="20" y="25"/>
                    <a:pt x="20" y="42"/>
                  </a:cubicBezTo>
                  <a:cubicBezTo>
                    <a:pt x="20" y="57"/>
                    <a:pt x="32" y="63"/>
                    <a:pt x="57" y="67"/>
                  </a:cubicBezTo>
                  <a:lnTo>
                    <a:pt x="85" y="72"/>
                  </a:lnTo>
                  <a:cubicBezTo>
                    <a:pt x="112" y="77"/>
                    <a:pt x="125" y="88"/>
                    <a:pt x="125" y="110"/>
                  </a:cubicBezTo>
                  <a:cubicBezTo>
                    <a:pt x="125" y="139"/>
                    <a:pt x="103" y="156"/>
                    <a:pt x="64" y="156"/>
                  </a:cubicBezTo>
                  <a:cubicBezTo>
                    <a:pt x="24" y="156"/>
                    <a:pt x="0" y="136"/>
                    <a:pt x="0" y="105"/>
                  </a:cubicBezTo>
                  <a:lnTo>
                    <a:pt x="0" y="103"/>
                  </a:lnTo>
                  <a:lnTo>
                    <a:pt x="16" y="103"/>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0" name="Freeform 11"/>
            <p:cNvSpPr>
              <a:spLocks/>
            </p:cNvSpPr>
            <p:nvPr/>
          </p:nvSpPr>
          <p:spPr bwMode="auto">
            <a:xfrm>
              <a:off x="6752" y="3329"/>
              <a:ext cx="30" cy="35"/>
            </a:xfrm>
            <a:custGeom>
              <a:avLst/>
              <a:gdLst>
                <a:gd name="T0" fmla="*/ 57 w 130"/>
                <a:gd name="T1" fmla="*/ 14 h 149"/>
                <a:gd name="T2" fmla="*/ 0 w 130"/>
                <a:gd name="T3" fmla="*/ 14 h 149"/>
                <a:gd name="T4" fmla="*/ 0 w 130"/>
                <a:gd name="T5" fmla="*/ 0 h 149"/>
                <a:gd name="T6" fmla="*/ 130 w 130"/>
                <a:gd name="T7" fmla="*/ 0 h 149"/>
                <a:gd name="T8" fmla="*/ 130 w 130"/>
                <a:gd name="T9" fmla="*/ 14 h 149"/>
                <a:gd name="T10" fmla="*/ 72 w 130"/>
                <a:gd name="T11" fmla="*/ 14 h 149"/>
                <a:gd name="T12" fmla="*/ 72 w 130"/>
                <a:gd name="T13" fmla="*/ 149 h 149"/>
                <a:gd name="T14" fmla="*/ 57 w 130"/>
                <a:gd name="T15" fmla="*/ 149 h 149"/>
                <a:gd name="T16" fmla="*/ 57 w 130"/>
                <a:gd name="T17" fmla="*/ 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49">
                  <a:moveTo>
                    <a:pt x="57" y="14"/>
                  </a:moveTo>
                  <a:lnTo>
                    <a:pt x="0" y="14"/>
                  </a:lnTo>
                  <a:lnTo>
                    <a:pt x="0" y="0"/>
                  </a:lnTo>
                  <a:lnTo>
                    <a:pt x="130" y="0"/>
                  </a:lnTo>
                  <a:lnTo>
                    <a:pt x="130" y="14"/>
                  </a:lnTo>
                  <a:lnTo>
                    <a:pt x="72" y="14"/>
                  </a:lnTo>
                  <a:lnTo>
                    <a:pt x="72" y="149"/>
                  </a:lnTo>
                  <a:lnTo>
                    <a:pt x="57" y="149"/>
                  </a:lnTo>
                  <a:lnTo>
                    <a:pt x="57" y="14"/>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1" name="Freeform 12"/>
            <p:cNvSpPr>
              <a:spLocks/>
            </p:cNvSpPr>
            <p:nvPr/>
          </p:nvSpPr>
          <p:spPr bwMode="auto">
            <a:xfrm>
              <a:off x="6791" y="3329"/>
              <a:ext cx="26" cy="35"/>
            </a:xfrm>
            <a:custGeom>
              <a:avLst/>
              <a:gdLst>
                <a:gd name="T0" fmla="*/ 0 w 115"/>
                <a:gd name="T1" fmla="*/ 0 h 149"/>
                <a:gd name="T2" fmla="*/ 115 w 115"/>
                <a:gd name="T3" fmla="*/ 0 h 149"/>
                <a:gd name="T4" fmla="*/ 115 w 115"/>
                <a:gd name="T5" fmla="*/ 14 h 149"/>
                <a:gd name="T6" fmla="*/ 15 w 115"/>
                <a:gd name="T7" fmla="*/ 14 h 149"/>
                <a:gd name="T8" fmla="*/ 15 w 115"/>
                <a:gd name="T9" fmla="*/ 66 h 149"/>
                <a:gd name="T10" fmla="*/ 107 w 115"/>
                <a:gd name="T11" fmla="*/ 66 h 149"/>
                <a:gd name="T12" fmla="*/ 107 w 115"/>
                <a:gd name="T13" fmla="*/ 80 h 149"/>
                <a:gd name="T14" fmla="*/ 15 w 115"/>
                <a:gd name="T15" fmla="*/ 80 h 149"/>
                <a:gd name="T16" fmla="*/ 15 w 115"/>
                <a:gd name="T17" fmla="*/ 135 h 149"/>
                <a:gd name="T18" fmla="*/ 115 w 115"/>
                <a:gd name="T19" fmla="*/ 135 h 149"/>
                <a:gd name="T20" fmla="*/ 115 w 115"/>
                <a:gd name="T21" fmla="*/ 149 h 149"/>
                <a:gd name="T22" fmla="*/ 0 w 115"/>
                <a:gd name="T23" fmla="*/ 149 h 149"/>
                <a:gd name="T24" fmla="*/ 0 w 115"/>
                <a:gd name="T25"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5" h="149">
                  <a:moveTo>
                    <a:pt x="0" y="0"/>
                  </a:moveTo>
                  <a:lnTo>
                    <a:pt x="115" y="0"/>
                  </a:lnTo>
                  <a:lnTo>
                    <a:pt x="115" y="14"/>
                  </a:lnTo>
                  <a:lnTo>
                    <a:pt x="15" y="14"/>
                  </a:lnTo>
                  <a:lnTo>
                    <a:pt x="15" y="66"/>
                  </a:lnTo>
                  <a:lnTo>
                    <a:pt x="107" y="66"/>
                  </a:lnTo>
                  <a:lnTo>
                    <a:pt x="107" y="80"/>
                  </a:lnTo>
                  <a:lnTo>
                    <a:pt x="15" y="80"/>
                  </a:lnTo>
                  <a:lnTo>
                    <a:pt x="15" y="135"/>
                  </a:lnTo>
                  <a:lnTo>
                    <a:pt x="115" y="135"/>
                  </a:lnTo>
                  <a:lnTo>
                    <a:pt x="1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2" name="Freeform 13"/>
            <p:cNvSpPr>
              <a:spLocks noEditPoints="1"/>
            </p:cNvSpPr>
            <p:nvPr/>
          </p:nvSpPr>
          <p:spPr bwMode="auto">
            <a:xfrm>
              <a:off x="6828" y="3329"/>
              <a:ext cx="30" cy="35"/>
            </a:xfrm>
            <a:custGeom>
              <a:avLst/>
              <a:gdLst>
                <a:gd name="T0" fmla="*/ 15 w 129"/>
                <a:gd name="T1" fmla="*/ 14 h 149"/>
                <a:gd name="T2" fmla="*/ 15 w 129"/>
                <a:gd name="T3" fmla="*/ 71 h 149"/>
                <a:gd name="T4" fmla="*/ 70 w 129"/>
                <a:gd name="T5" fmla="*/ 71 h 149"/>
                <a:gd name="T6" fmla="*/ 110 w 129"/>
                <a:gd name="T7" fmla="*/ 43 h 149"/>
                <a:gd name="T8" fmla="*/ 68 w 129"/>
                <a:gd name="T9" fmla="*/ 14 h 149"/>
                <a:gd name="T10" fmla="*/ 15 w 129"/>
                <a:gd name="T11" fmla="*/ 14 h 149"/>
                <a:gd name="T12" fmla="*/ 0 w 129"/>
                <a:gd name="T13" fmla="*/ 0 h 149"/>
                <a:gd name="T14" fmla="*/ 72 w 129"/>
                <a:gd name="T15" fmla="*/ 0 h 149"/>
                <a:gd name="T16" fmla="*/ 125 w 129"/>
                <a:gd name="T17" fmla="*/ 40 h 149"/>
                <a:gd name="T18" fmla="*/ 99 w 129"/>
                <a:gd name="T19" fmla="*/ 78 h 149"/>
                <a:gd name="T20" fmla="*/ 122 w 129"/>
                <a:gd name="T21" fmla="*/ 106 h 149"/>
                <a:gd name="T22" fmla="*/ 129 w 129"/>
                <a:gd name="T23" fmla="*/ 149 h 149"/>
                <a:gd name="T24" fmla="*/ 112 w 129"/>
                <a:gd name="T25" fmla="*/ 149 h 149"/>
                <a:gd name="T26" fmla="*/ 107 w 129"/>
                <a:gd name="T27" fmla="*/ 106 h 149"/>
                <a:gd name="T28" fmla="*/ 78 w 129"/>
                <a:gd name="T29" fmla="*/ 85 h 149"/>
                <a:gd name="T30" fmla="*/ 15 w 129"/>
                <a:gd name="T31" fmla="*/ 85 h 149"/>
                <a:gd name="T32" fmla="*/ 15 w 129"/>
                <a:gd name="T33" fmla="*/ 149 h 149"/>
                <a:gd name="T34" fmla="*/ 0 w 129"/>
                <a:gd name="T35" fmla="*/ 149 h 149"/>
                <a:gd name="T36" fmla="*/ 0 w 129"/>
                <a:gd name="T37"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49">
                  <a:moveTo>
                    <a:pt x="15" y="14"/>
                  </a:moveTo>
                  <a:lnTo>
                    <a:pt x="15" y="71"/>
                  </a:lnTo>
                  <a:lnTo>
                    <a:pt x="70" y="71"/>
                  </a:lnTo>
                  <a:cubicBezTo>
                    <a:pt x="97" y="71"/>
                    <a:pt x="110" y="64"/>
                    <a:pt x="110" y="43"/>
                  </a:cubicBezTo>
                  <a:cubicBezTo>
                    <a:pt x="110" y="21"/>
                    <a:pt x="97" y="14"/>
                    <a:pt x="68" y="14"/>
                  </a:cubicBezTo>
                  <a:lnTo>
                    <a:pt x="15" y="14"/>
                  </a:lnTo>
                  <a:close/>
                  <a:moveTo>
                    <a:pt x="0" y="0"/>
                  </a:moveTo>
                  <a:lnTo>
                    <a:pt x="72" y="0"/>
                  </a:lnTo>
                  <a:cubicBezTo>
                    <a:pt x="107" y="0"/>
                    <a:pt x="125" y="14"/>
                    <a:pt x="125" y="40"/>
                  </a:cubicBezTo>
                  <a:cubicBezTo>
                    <a:pt x="125" y="60"/>
                    <a:pt x="117" y="72"/>
                    <a:pt x="99" y="78"/>
                  </a:cubicBezTo>
                  <a:cubicBezTo>
                    <a:pt x="116" y="80"/>
                    <a:pt x="120" y="88"/>
                    <a:pt x="122" y="106"/>
                  </a:cubicBezTo>
                  <a:cubicBezTo>
                    <a:pt x="124" y="126"/>
                    <a:pt x="123" y="141"/>
                    <a:pt x="129" y="149"/>
                  </a:cubicBezTo>
                  <a:lnTo>
                    <a:pt x="112" y="149"/>
                  </a:lnTo>
                  <a:cubicBezTo>
                    <a:pt x="108" y="136"/>
                    <a:pt x="109" y="121"/>
                    <a:pt x="107" y="106"/>
                  </a:cubicBezTo>
                  <a:cubicBezTo>
                    <a:pt x="105" y="90"/>
                    <a:pt x="96" y="85"/>
                    <a:pt x="78" y="85"/>
                  </a:cubicBezTo>
                  <a:lnTo>
                    <a:pt x="15" y="85"/>
                  </a:lnTo>
                  <a:lnTo>
                    <a:pt x="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3" name="Freeform 14"/>
            <p:cNvSpPr>
              <a:spLocks/>
            </p:cNvSpPr>
            <p:nvPr/>
          </p:nvSpPr>
          <p:spPr bwMode="auto">
            <a:xfrm>
              <a:off x="6867" y="3328"/>
              <a:ext cx="29" cy="37"/>
            </a:xfrm>
            <a:custGeom>
              <a:avLst/>
              <a:gdLst>
                <a:gd name="T0" fmla="*/ 15 w 125"/>
                <a:gd name="T1" fmla="*/ 103 h 156"/>
                <a:gd name="T2" fmla="*/ 15 w 125"/>
                <a:gd name="T3" fmla="*/ 104 h 156"/>
                <a:gd name="T4" fmla="*/ 63 w 125"/>
                <a:gd name="T5" fmla="*/ 142 h 156"/>
                <a:gd name="T6" fmla="*/ 109 w 125"/>
                <a:gd name="T7" fmla="*/ 111 h 156"/>
                <a:gd name="T8" fmla="*/ 72 w 125"/>
                <a:gd name="T9" fmla="*/ 85 h 156"/>
                <a:gd name="T10" fmla="*/ 40 w 125"/>
                <a:gd name="T11" fmla="*/ 80 h 156"/>
                <a:gd name="T12" fmla="*/ 5 w 125"/>
                <a:gd name="T13" fmla="*/ 43 h 156"/>
                <a:gd name="T14" fmla="*/ 61 w 125"/>
                <a:gd name="T15" fmla="*/ 0 h 156"/>
                <a:gd name="T16" fmla="*/ 120 w 125"/>
                <a:gd name="T17" fmla="*/ 45 h 156"/>
                <a:gd name="T18" fmla="*/ 105 w 125"/>
                <a:gd name="T19" fmla="*/ 45 h 156"/>
                <a:gd name="T20" fmla="*/ 62 w 125"/>
                <a:gd name="T21" fmla="*/ 13 h 156"/>
                <a:gd name="T22" fmla="*/ 20 w 125"/>
                <a:gd name="T23" fmla="*/ 42 h 156"/>
                <a:gd name="T24" fmla="*/ 57 w 125"/>
                <a:gd name="T25" fmla="*/ 67 h 156"/>
                <a:gd name="T26" fmla="*/ 85 w 125"/>
                <a:gd name="T27" fmla="*/ 72 h 156"/>
                <a:gd name="T28" fmla="*/ 125 w 125"/>
                <a:gd name="T29" fmla="*/ 110 h 156"/>
                <a:gd name="T30" fmla="*/ 64 w 125"/>
                <a:gd name="T31" fmla="*/ 156 h 156"/>
                <a:gd name="T32" fmla="*/ 0 w 125"/>
                <a:gd name="T33" fmla="*/ 105 h 156"/>
                <a:gd name="T34" fmla="*/ 0 w 125"/>
                <a:gd name="T35" fmla="*/ 103 h 156"/>
                <a:gd name="T36" fmla="*/ 15 w 125"/>
                <a:gd name="T37" fmla="*/ 10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5" h="156">
                  <a:moveTo>
                    <a:pt x="15" y="103"/>
                  </a:moveTo>
                  <a:lnTo>
                    <a:pt x="15" y="104"/>
                  </a:lnTo>
                  <a:cubicBezTo>
                    <a:pt x="15" y="126"/>
                    <a:pt x="34" y="142"/>
                    <a:pt x="63" y="142"/>
                  </a:cubicBezTo>
                  <a:cubicBezTo>
                    <a:pt x="92" y="142"/>
                    <a:pt x="109" y="129"/>
                    <a:pt x="109" y="111"/>
                  </a:cubicBezTo>
                  <a:cubicBezTo>
                    <a:pt x="109" y="94"/>
                    <a:pt x="97" y="90"/>
                    <a:pt x="72" y="85"/>
                  </a:cubicBezTo>
                  <a:lnTo>
                    <a:pt x="40" y="80"/>
                  </a:lnTo>
                  <a:cubicBezTo>
                    <a:pt x="16" y="76"/>
                    <a:pt x="5" y="63"/>
                    <a:pt x="5" y="43"/>
                  </a:cubicBezTo>
                  <a:cubicBezTo>
                    <a:pt x="5" y="17"/>
                    <a:pt x="26" y="0"/>
                    <a:pt x="61" y="0"/>
                  </a:cubicBezTo>
                  <a:cubicBezTo>
                    <a:pt x="98" y="0"/>
                    <a:pt x="119" y="17"/>
                    <a:pt x="120" y="45"/>
                  </a:cubicBezTo>
                  <a:lnTo>
                    <a:pt x="105" y="45"/>
                  </a:lnTo>
                  <a:cubicBezTo>
                    <a:pt x="103" y="24"/>
                    <a:pt x="88" y="13"/>
                    <a:pt x="62" y="13"/>
                  </a:cubicBezTo>
                  <a:cubicBezTo>
                    <a:pt x="35" y="13"/>
                    <a:pt x="20" y="25"/>
                    <a:pt x="20" y="42"/>
                  </a:cubicBezTo>
                  <a:cubicBezTo>
                    <a:pt x="20" y="57"/>
                    <a:pt x="32" y="63"/>
                    <a:pt x="57" y="67"/>
                  </a:cubicBezTo>
                  <a:lnTo>
                    <a:pt x="85" y="72"/>
                  </a:lnTo>
                  <a:cubicBezTo>
                    <a:pt x="112" y="77"/>
                    <a:pt x="125" y="88"/>
                    <a:pt x="125" y="110"/>
                  </a:cubicBezTo>
                  <a:cubicBezTo>
                    <a:pt x="125" y="139"/>
                    <a:pt x="102" y="156"/>
                    <a:pt x="64" y="156"/>
                  </a:cubicBezTo>
                  <a:cubicBezTo>
                    <a:pt x="24" y="156"/>
                    <a:pt x="0" y="136"/>
                    <a:pt x="0" y="105"/>
                  </a:cubicBezTo>
                  <a:lnTo>
                    <a:pt x="0" y="103"/>
                  </a:lnTo>
                  <a:lnTo>
                    <a:pt x="15" y="103"/>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4" name="Freeform 15"/>
            <p:cNvSpPr>
              <a:spLocks/>
            </p:cNvSpPr>
            <p:nvPr/>
          </p:nvSpPr>
          <p:spPr bwMode="auto">
            <a:xfrm>
              <a:off x="6903" y="3329"/>
              <a:ext cx="30" cy="35"/>
            </a:xfrm>
            <a:custGeom>
              <a:avLst/>
              <a:gdLst>
                <a:gd name="T0" fmla="*/ 57 w 130"/>
                <a:gd name="T1" fmla="*/ 14 h 149"/>
                <a:gd name="T2" fmla="*/ 0 w 130"/>
                <a:gd name="T3" fmla="*/ 14 h 149"/>
                <a:gd name="T4" fmla="*/ 0 w 130"/>
                <a:gd name="T5" fmla="*/ 0 h 149"/>
                <a:gd name="T6" fmla="*/ 130 w 130"/>
                <a:gd name="T7" fmla="*/ 0 h 149"/>
                <a:gd name="T8" fmla="*/ 130 w 130"/>
                <a:gd name="T9" fmla="*/ 14 h 149"/>
                <a:gd name="T10" fmla="*/ 72 w 130"/>
                <a:gd name="T11" fmla="*/ 14 h 149"/>
                <a:gd name="T12" fmla="*/ 72 w 130"/>
                <a:gd name="T13" fmla="*/ 149 h 149"/>
                <a:gd name="T14" fmla="*/ 57 w 130"/>
                <a:gd name="T15" fmla="*/ 149 h 149"/>
                <a:gd name="T16" fmla="*/ 57 w 130"/>
                <a:gd name="T17" fmla="*/ 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49">
                  <a:moveTo>
                    <a:pt x="57" y="14"/>
                  </a:moveTo>
                  <a:lnTo>
                    <a:pt x="0" y="14"/>
                  </a:lnTo>
                  <a:lnTo>
                    <a:pt x="0" y="0"/>
                  </a:lnTo>
                  <a:lnTo>
                    <a:pt x="130" y="0"/>
                  </a:lnTo>
                  <a:lnTo>
                    <a:pt x="130" y="14"/>
                  </a:lnTo>
                  <a:lnTo>
                    <a:pt x="72" y="14"/>
                  </a:lnTo>
                  <a:lnTo>
                    <a:pt x="72" y="149"/>
                  </a:lnTo>
                  <a:lnTo>
                    <a:pt x="57" y="149"/>
                  </a:lnTo>
                  <a:lnTo>
                    <a:pt x="57" y="14"/>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5" name="Freeform 16"/>
            <p:cNvSpPr>
              <a:spLocks/>
            </p:cNvSpPr>
            <p:nvPr/>
          </p:nvSpPr>
          <p:spPr bwMode="auto">
            <a:xfrm>
              <a:off x="6938" y="3329"/>
              <a:ext cx="35" cy="35"/>
            </a:xfrm>
            <a:custGeom>
              <a:avLst/>
              <a:gdLst>
                <a:gd name="T0" fmla="*/ 0 w 152"/>
                <a:gd name="T1" fmla="*/ 0 h 149"/>
                <a:gd name="T2" fmla="*/ 16 w 152"/>
                <a:gd name="T3" fmla="*/ 0 h 149"/>
                <a:gd name="T4" fmla="*/ 76 w 152"/>
                <a:gd name="T5" fmla="*/ 136 h 149"/>
                <a:gd name="T6" fmla="*/ 135 w 152"/>
                <a:gd name="T7" fmla="*/ 0 h 149"/>
                <a:gd name="T8" fmla="*/ 152 w 152"/>
                <a:gd name="T9" fmla="*/ 0 h 149"/>
                <a:gd name="T10" fmla="*/ 85 w 152"/>
                <a:gd name="T11" fmla="*/ 149 h 149"/>
                <a:gd name="T12" fmla="*/ 66 w 152"/>
                <a:gd name="T13" fmla="*/ 149 h 149"/>
                <a:gd name="T14" fmla="*/ 0 w 152"/>
                <a:gd name="T15" fmla="*/ 0 h 1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49">
                  <a:moveTo>
                    <a:pt x="0" y="0"/>
                  </a:moveTo>
                  <a:lnTo>
                    <a:pt x="16" y="0"/>
                  </a:lnTo>
                  <a:lnTo>
                    <a:pt x="76" y="136"/>
                  </a:lnTo>
                  <a:lnTo>
                    <a:pt x="135" y="0"/>
                  </a:lnTo>
                  <a:lnTo>
                    <a:pt x="152" y="0"/>
                  </a:lnTo>
                  <a:lnTo>
                    <a:pt x="85" y="149"/>
                  </a:lnTo>
                  <a:lnTo>
                    <a:pt x="66"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6" name="Freeform 17"/>
            <p:cNvSpPr>
              <a:spLocks noEditPoints="1"/>
            </p:cNvSpPr>
            <p:nvPr/>
          </p:nvSpPr>
          <p:spPr bwMode="auto">
            <a:xfrm>
              <a:off x="6979" y="3328"/>
              <a:ext cx="36" cy="37"/>
            </a:xfrm>
            <a:custGeom>
              <a:avLst/>
              <a:gdLst>
                <a:gd name="T0" fmla="*/ 141 w 156"/>
                <a:gd name="T1" fmla="*/ 78 h 156"/>
                <a:gd name="T2" fmla="*/ 78 w 156"/>
                <a:gd name="T3" fmla="*/ 14 h 156"/>
                <a:gd name="T4" fmla="*/ 15 w 156"/>
                <a:gd name="T5" fmla="*/ 78 h 156"/>
                <a:gd name="T6" fmla="*/ 78 w 156"/>
                <a:gd name="T7" fmla="*/ 142 h 156"/>
                <a:gd name="T8" fmla="*/ 141 w 156"/>
                <a:gd name="T9" fmla="*/ 78 h 156"/>
                <a:gd name="T10" fmla="*/ 78 w 156"/>
                <a:gd name="T11" fmla="*/ 156 h 156"/>
                <a:gd name="T12" fmla="*/ 0 w 156"/>
                <a:gd name="T13" fmla="*/ 78 h 156"/>
                <a:gd name="T14" fmla="*/ 78 w 156"/>
                <a:gd name="T15" fmla="*/ 0 h 156"/>
                <a:gd name="T16" fmla="*/ 156 w 156"/>
                <a:gd name="T17" fmla="*/ 78 h 156"/>
                <a:gd name="T18" fmla="*/ 78 w 156"/>
                <a:gd name="T1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6">
                  <a:moveTo>
                    <a:pt x="141" y="78"/>
                  </a:moveTo>
                  <a:cubicBezTo>
                    <a:pt x="141" y="38"/>
                    <a:pt x="117" y="14"/>
                    <a:pt x="78" y="14"/>
                  </a:cubicBezTo>
                  <a:cubicBezTo>
                    <a:pt x="39" y="14"/>
                    <a:pt x="15" y="38"/>
                    <a:pt x="15" y="78"/>
                  </a:cubicBezTo>
                  <a:cubicBezTo>
                    <a:pt x="15" y="118"/>
                    <a:pt x="39" y="142"/>
                    <a:pt x="78" y="142"/>
                  </a:cubicBezTo>
                  <a:cubicBezTo>
                    <a:pt x="117" y="142"/>
                    <a:pt x="141" y="118"/>
                    <a:pt x="141" y="78"/>
                  </a:cubicBezTo>
                  <a:close/>
                  <a:moveTo>
                    <a:pt x="78" y="156"/>
                  </a:moveTo>
                  <a:cubicBezTo>
                    <a:pt x="29" y="156"/>
                    <a:pt x="0" y="126"/>
                    <a:pt x="0" y="78"/>
                  </a:cubicBezTo>
                  <a:cubicBezTo>
                    <a:pt x="0" y="29"/>
                    <a:pt x="29" y="0"/>
                    <a:pt x="78" y="0"/>
                  </a:cubicBezTo>
                  <a:cubicBezTo>
                    <a:pt x="127" y="0"/>
                    <a:pt x="156" y="29"/>
                    <a:pt x="156" y="78"/>
                  </a:cubicBezTo>
                  <a:cubicBezTo>
                    <a:pt x="156" y="126"/>
                    <a:pt x="127" y="156"/>
                    <a:pt x="78" y="156"/>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7" name="Freeform 18"/>
            <p:cNvSpPr>
              <a:spLocks noEditPoints="1"/>
            </p:cNvSpPr>
            <p:nvPr/>
          </p:nvSpPr>
          <p:spPr bwMode="auto">
            <a:xfrm>
              <a:off x="7045" y="3318"/>
              <a:ext cx="29" cy="47"/>
            </a:xfrm>
            <a:custGeom>
              <a:avLst/>
              <a:gdLst>
                <a:gd name="T0" fmla="*/ 83 w 125"/>
                <a:gd name="T1" fmla="*/ 0 h 198"/>
                <a:gd name="T2" fmla="*/ 99 w 125"/>
                <a:gd name="T3" fmla="*/ 0 h 198"/>
                <a:gd name="T4" fmla="*/ 70 w 125"/>
                <a:gd name="T5" fmla="*/ 30 h 198"/>
                <a:gd name="T6" fmla="*/ 53 w 125"/>
                <a:gd name="T7" fmla="*/ 30 h 198"/>
                <a:gd name="T8" fmla="*/ 25 w 125"/>
                <a:gd name="T9" fmla="*/ 0 h 198"/>
                <a:gd name="T10" fmla="*/ 40 w 125"/>
                <a:gd name="T11" fmla="*/ 0 h 198"/>
                <a:gd name="T12" fmla="*/ 62 w 125"/>
                <a:gd name="T13" fmla="*/ 22 h 198"/>
                <a:gd name="T14" fmla="*/ 83 w 125"/>
                <a:gd name="T15" fmla="*/ 0 h 198"/>
                <a:gd name="T16" fmla="*/ 16 w 125"/>
                <a:gd name="T17" fmla="*/ 145 h 198"/>
                <a:gd name="T18" fmla="*/ 16 w 125"/>
                <a:gd name="T19" fmla="*/ 146 h 198"/>
                <a:gd name="T20" fmla="*/ 63 w 125"/>
                <a:gd name="T21" fmla="*/ 184 h 198"/>
                <a:gd name="T22" fmla="*/ 109 w 125"/>
                <a:gd name="T23" fmla="*/ 153 h 198"/>
                <a:gd name="T24" fmla="*/ 72 w 125"/>
                <a:gd name="T25" fmla="*/ 127 h 198"/>
                <a:gd name="T26" fmla="*/ 40 w 125"/>
                <a:gd name="T27" fmla="*/ 122 h 198"/>
                <a:gd name="T28" fmla="*/ 5 w 125"/>
                <a:gd name="T29" fmla="*/ 85 h 198"/>
                <a:gd name="T30" fmla="*/ 61 w 125"/>
                <a:gd name="T31" fmla="*/ 42 h 198"/>
                <a:gd name="T32" fmla="*/ 120 w 125"/>
                <a:gd name="T33" fmla="*/ 87 h 198"/>
                <a:gd name="T34" fmla="*/ 105 w 125"/>
                <a:gd name="T35" fmla="*/ 87 h 198"/>
                <a:gd name="T36" fmla="*/ 62 w 125"/>
                <a:gd name="T37" fmla="*/ 55 h 198"/>
                <a:gd name="T38" fmla="*/ 20 w 125"/>
                <a:gd name="T39" fmla="*/ 84 h 198"/>
                <a:gd name="T40" fmla="*/ 57 w 125"/>
                <a:gd name="T41" fmla="*/ 109 h 198"/>
                <a:gd name="T42" fmla="*/ 85 w 125"/>
                <a:gd name="T43" fmla="*/ 114 h 198"/>
                <a:gd name="T44" fmla="*/ 125 w 125"/>
                <a:gd name="T45" fmla="*/ 152 h 198"/>
                <a:gd name="T46" fmla="*/ 64 w 125"/>
                <a:gd name="T47" fmla="*/ 198 h 198"/>
                <a:gd name="T48" fmla="*/ 0 w 125"/>
                <a:gd name="T49" fmla="*/ 147 h 198"/>
                <a:gd name="T50" fmla="*/ 0 w 125"/>
                <a:gd name="T51" fmla="*/ 145 h 198"/>
                <a:gd name="T52" fmla="*/ 16 w 125"/>
                <a:gd name="T53" fmla="*/ 14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98">
                  <a:moveTo>
                    <a:pt x="83" y="0"/>
                  </a:moveTo>
                  <a:lnTo>
                    <a:pt x="99" y="0"/>
                  </a:lnTo>
                  <a:lnTo>
                    <a:pt x="70" y="30"/>
                  </a:lnTo>
                  <a:lnTo>
                    <a:pt x="53" y="30"/>
                  </a:lnTo>
                  <a:lnTo>
                    <a:pt x="25" y="0"/>
                  </a:lnTo>
                  <a:lnTo>
                    <a:pt x="40" y="0"/>
                  </a:lnTo>
                  <a:lnTo>
                    <a:pt x="62" y="22"/>
                  </a:lnTo>
                  <a:lnTo>
                    <a:pt x="83" y="0"/>
                  </a:lnTo>
                  <a:close/>
                  <a:moveTo>
                    <a:pt x="16" y="145"/>
                  </a:moveTo>
                  <a:lnTo>
                    <a:pt x="16" y="146"/>
                  </a:lnTo>
                  <a:cubicBezTo>
                    <a:pt x="16" y="168"/>
                    <a:pt x="34" y="184"/>
                    <a:pt x="63" y="184"/>
                  </a:cubicBezTo>
                  <a:cubicBezTo>
                    <a:pt x="92" y="184"/>
                    <a:pt x="109" y="171"/>
                    <a:pt x="109" y="153"/>
                  </a:cubicBezTo>
                  <a:cubicBezTo>
                    <a:pt x="109" y="136"/>
                    <a:pt x="97" y="132"/>
                    <a:pt x="72" y="127"/>
                  </a:cubicBezTo>
                  <a:lnTo>
                    <a:pt x="40" y="122"/>
                  </a:lnTo>
                  <a:cubicBezTo>
                    <a:pt x="16" y="118"/>
                    <a:pt x="5" y="105"/>
                    <a:pt x="5" y="85"/>
                  </a:cubicBezTo>
                  <a:cubicBezTo>
                    <a:pt x="5" y="59"/>
                    <a:pt x="26" y="42"/>
                    <a:pt x="61" y="42"/>
                  </a:cubicBezTo>
                  <a:cubicBezTo>
                    <a:pt x="98" y="42"/>
                    <a:pt x="119" y="59"/>
                    <a:pt x="120" y="87"/>
                  </a:cubicBezTo>
                  <a:lnTo>
                    <a:pt x="105" y="87"/>
                  </a:lnTo>
                  <a:cubicBezTo>
                    <a:pt x="103" y="66"/>
                    <a:pt x="89" y="55"/>
                    <a:pt x="62" y="55"/>
                  </a:cubicBezTo>
                  <a:cubicBezTo>
                    <a:pt x="36" y="55"/>
                    <a:pt x="20" y="67"/>
                    <a:pt x="20" y="84"/>
                  </a:cubicBezTo>
                  <a:cubicBezTo>
                    <a:pt x="20" y="99"/>
                    <a:pt x="32" y="105"/>
                    <a:pt x="57" y="109"/>
                  </a:cubicBezTo>
                  <a:lnTo>
                    <a:pt x="85" y="114"/>
                  </a:lnTo>
                  <a:cubicBezTo>
                    <a:pt x="112" y="119"/>
                    <a:pt x="125" y="130"/>
                    <a:pt x="125" y="152"/>
                  </a:cubicBezTo>
                  <a:cubicBezTo>
                    <a:pt x="125" y="181"/>
                    <a:pt x="103" y="198"/>
                    <a:pt x="64" y="198"/>
                  </a:cubicBezTo>
                  <a:cubicBezTo>
                    <a:pt x="24" y="198"/>
                    <a:pt x="0" y="178"/>
                    <a:pt x="0" y="147"/>
                  </a:cubicBezTo>
                  <a:lnTo>
                    <a:pt x="0" y="145"/>
                  </a:lnTo>
                  <a:lnTo>
                    <a:pt x="16" y="145"/>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8" name="Freeform 19"/>
            <p:cNvSpPr>
              <a:spLocks/>
            </p:cNvSpPr>
            <p:nvPr/>
          </p:nvSpPr>
          <p:spPr bwMode="auto">
            <a:xfrm>
              <a:off x="7085" y="3329"/>
              <a:ext cx="29" cy="35"/>
            </a:xfrm>
            <a:custGeom>
              <a:avLst/>
              <a:gdLst>
                <a:gd name="T0" fmla="*/ 0 w 127"/>
                <a:gd name="T1" fmla="*/ 0 h 149"/>
                <a:gd name="T2" fmla="*/ 15 w 127"/>
                <a:gd name="T3" fmla="*/ 0 h 149"/>
                <a:gd name="T4" fmla="*/ 15 w 127"/>
                <a:gd name="T5" fmla="*/ 82 h 149"/>
                <a:gd name="T6" fmla="*/ 107 w 127"/>
                <a:gd name="T7" fmla="*/ 0 h 149"/>
                <a:gd name="T8" fmla="*/ 127 w 127"/>
                <a:gd name="T9" fmla="*/ 0 h 149"/>
                <a:gd name="T10" fmla="*/ 57 w 127"/>
                <a:gd name="T11" fmla="*/ 63 h 149"/>
                <a:gd name="T12" fmla="*/ 127 w 127"/>
                <a:gd name="T13" fmla="*/ 149 h 149"/>
                <a:gd name="T14" fmla="*/ 108 w 127"/>
                <a:gd name="T15" fmla="*/ 149 h 149"/>
                <a:gd name="T16" fmla="*/ 46 w 127"/>
                <a:gd name="T17" fmla="*/ 72 h 149"/>
                <a:gd name="T18" fmla="*/ 15 w 127"/>
                <a:gd name="T19" fmla="*/ 100 h 149"/>
                <a:gd name="T20" fmla="*/ 15 w 127"/>
                <a:gd name="T21" fmla="*/ 149 h 149"/>
                <a:gd name="T22" fmla="*/ 0 w 127"/>
                <a:gd name="T23" fmla="*/ 149 h 149"/>
                <a:gd name="T24" fmla="*/ 0 w 127"/>
                <a:gd name="T25"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9">
                  <a:moveTo>
                    <a:pt x="0" y="0"/>
                  </a:moveTo>
                  <a:lnTo>
                    <a:pt x="15" y="0"/>
                  </a:lnTo>
                  <a:lnTo>
                    <a:pt x="15" y="82"/>
                  </a:lnTo>
                  <a:lnTo>
                    <a:pt x="107" y="0"/>
                  </a:lnTo>
                  <a:lnTo>
                    <a:pt x="127" y="0"/>
                  </a:lnTo>
                  <a:lnTo>
                    <a:pt x="57" y="63"/>
                  </a:lnTo>
                  <a:lnTo>
                    <a:pt x="127" y="149"/>
                  </a:lnTo>
                  <a:lnTo>
                    <a:pt x="108" y="149"/>
                  </a:lnTo>
                  <a:lnTo>
                    <a:pt x="46" y="72"/>
                  </a:lnTo>
                  <a:lnTo>
                    <a:pt x="15" y="100"/>
                  </a:lnTo>
                  <a:lnTo>
                    <a:pt x="15"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29" name="Freeform 20"/>
            <p:cNvSpPr>
              <a:spLocks noEditPoints="1"/>
            </p:cNvSpPr>
            <p:nvPr/>
          </p:nvSpPr>
          <p:spPr bwMode="auto">
            <a:xfrm>
              <a:off x="7120" y="3328"/>
              <a:ext cx="36" cy="37"/>
            </a:xfrm>
            <a:custGeom>
              <a:avLst/>
              <a:gdLst>
                <a:gd name="T0" fmla="*/ 141 w 156"/>
                <a:gd name="T1" fmla="*/ 78 h 156"/>
                <a:gd name="T2" fmla="*/ 78 w 156"/>
                <a:gd name="T3" fmla="*/ 14 h 156"/>
                <a:gd name="T4" fmla="*/ 15 w 156"/>
                <a:gd name="T5" fmla="*/ 78 h 156"/>
                <a:gd name="T6" fmla="*/ 78 w 156"/>
                <a:gd name="T7" fmla="*/ 142 h 156"/>
                <a:gd name="T8" fmla="*/ 141 w 156"/>
                <a:gd name="T9" fmla="*/ 78 h 156"/>
                <a:gd name="T10" fmla="*/ 78 w 156"/>
                <a:gd name="T11" fmla="*/ 156 h 156"/>
                <a:gd name="T12" fmla="*/ 0 w 156"/>
                <a:gd name="T13" fmla="*/ 78 h 156"/>
                <a:gd name="T14" fmla="*/ 78 w 156"/>
                <a:gd name="T15" fmla="*/ 0 h 156"/>
                <a:gd name="T16" fmla="*/ 156 w 156"/>
                <a:gd name="T17" fmla="*/ 78 h 156"/>
                <a:gd name="T18" fmla="*/ 78 w 156"/>
                <a:gd name="T1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6">
                  <a:moveTo>
                    <a:pt x="141" y="78"/>
                  </a:moveTo>
                  <a:cubicBezTo>
                    <a:pt x="141" y="38"/>
                    <a:pt x="117" y="14"/>
                    <a:pt x="78" y="14"/>
                  </a:cubicBezTo>
                  <a:cubicBezTo>
                    <a:pt x="38" y="14"/>
                    <a:pt x="15" y="38"/>
                    <a:pt x="15" y="78"/>
                  </a:cubicBezTo>
                  <a:cubicBezTo>
                    <a:pt x="15" y="118"/>
                    <a:pt x="38" y="142"/>
                    <a:pt x="78" y="142"/>
                  </a:cubicBezTo>
                  <a:cubicBezTo>
                    <a:pt x="117" y="142"/>
                    <a:pt x="141" y="118"/>
                    <a:pt x="141" y="78"/>
                  </a:cubicBezTo>
                  <a:close/>
                  <a:moveTo>
                    <a:pt x="78" y="156"/>
                  </a:moveTo>
                  <a:cubicBezTo>
                    <a:pt x="29" y="156"/>
                    <a:pt x="0" y="126"/>
                    <a:pt x="0" y="78"/>
                  </a:cubicBezTo>
                  <a:cubicBezTo>
                    <a:pt x="0" y="29"/>
                    <a:pt x="29" y="0"/>
                    <a:pt x="78" y="0"/>
                  </a:cubicBezTo>
                  <a:cubicBezTo>
                    <a:pt x="127" y="0"/>
                    <a:pt x="156" y="29"/>
                    <a:pt x="156" y="78"/>
                  </a:cubicBezTo>
                  <a:cubicBezTo>
                    <a:pt x="156" y="126"/>
                    <a:pt x="127" y="156"/>
                    <a:pt x="78" y="156"/>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0" name="Freeform 21"/>
            <p:cNvSpPr>
              <a:spLocks/>
            </p:cNvSpPr>
            <p:nvPr/>
          </p:nvSpPr>
          <p:spPr bwMode="auto">
            <a:xfrm>
              <a:off x="7167" y="3329"/>
              <a:ext cx="25" cy="35"/>
            </a:xfrm>
            <a:custGeom>
              <a:avLst/>
              <a:gdLst>
                <a:gd name="T0" fmla="*/ 0 w 109"/>
                <a:gd name="T1" fmla="*/ 0 h 149"/>
                <a:gd name="T2" fmla="*/ 15 w 109"/>
                <a:gd name="T3" fmla="*/ 0 h 149"/>
                <a:gd name="T4" fmla="*/ 15 w 109"/>
                <a:gd name="T5" fmla="*/ 135 h 149"/>
                <a:gd name="T6" fmla="*/ 109 w 109"/>
                <a:gd name="T7" fmla="*/ 135 h 149"/>
                <a:gd name="T8" fmla="*/ 109 w 109"/>
                <a:gd name="T9" fmla="*/ 149 h 149"/>
                <a:gd name="T10" fmla="*/ 0 w 109"/>
                <a:gd name="T11" fmla="*/ 149 h 149"/>
                <a:gd name="T12" fmla="*/ 0 w 109"/>
                <a:gd name="T13" fmla="*/ 0 h 149"/>
              </a:gdLst>
              <a:ahLst/>
              <a:cxnLst>
                <a:cxn ang="0">
                  <a:pos x="T0" y="T1"/>
                </a:cxn>
                <a:cxn ang="0">
                  <a:pos x="T2" y="T3"/>
                </a:cxn>
                <a:cxn ang="0">
                  <a:pos x="T4" y="T5"/>
                </a:cxn>
                <a:cxn ang="0">
                  <a:pos x="T6" y="T7"/>
                </a:cxn>
                <a:cxn ang="0">
                  <a:pos x="T8" y="T9"/>
                </a:cxn>
                <a:cxn ang="0">
                  <a:pos x="T10" y="T11"/>
                </a:cxn>
                <a:cxn ang="0">
                  <a:pos x="T12" y="T13"/>
                </a:cxn>
              </a:cxnLst>
              <a:rect l="0" t="0" r="r" b="b"/>
              <a:pathLst>
                <a:path w="109" h="149">
                  <a:moveTo>
                    <a:pt x="0" y="0"/>
                  </a:moveTo>
                  <a:lnTo>
                    <a:pt x="15" y="0"/>
                  </a:lnTo>
                  <a:lnTo>
                    <a:pt x="15" y="135"/>
                  </a:lnTo>
                  <a:lnTo>
                    <a:pt x="109" y="135"/>
                  </a:lnTo>
                  <a:lnTo>
                    <a:pt x="109" y="149"/>
                  </a:lnTo>
                  <a:lnTo>
                    <a:pt x="0"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1" name="Freeform 22"/>
            <p:cNvSpPr>
              <a:spLocks/>
            </p:cNvSpPr>
            <p:nvPr/>
          </p:nvSpPr>
          <p:spPr bwMode="auto">
            <a:xfrm>
              <a:off x="7200" y="3328"/>
              <a:ext cx="29" cy="37"/>
            </a:xfrm>
            <a:custGeom>
              <a:avLst/>
              <a:gdLst>
                <a:gd name="T0" fmla="*/ 15 w 124"/>
                <a:gd name="T1" fmla="*/ 103 h 156"/>
                <a:gd name="T2" fmla="*/ 15 w 124"/>
                <a:gd name="T3" fmla="*/ 104 h 156"/>
                <a:gd name="T4" fmla="*/ 63 w 124"/>
                <a:gd name="T5" fmla="*/ 142 h 156"/>
                <a:gd name="T6" fmla="*/ 109 w 124"/>
                <a:gd name="T7" fmla="*/ 111 h 156"/>
                <a:gd name="T8" fmla="*/ 72 w 124"/>
                <a:gd name="T9" fmla="*/ 85 h 156"/>
                <a:gd name="T10" fmla="*/ 40 w 124"/>
                <a:gd name="T11" fmla="*/ 80 h 156"/>
                <a:gd name="T12" fmla="*/ 5 w 124"/>
                <a:gd name="T13" fmla="*/ 43 h 156"/>
                <a:gd name="T14" fmla="*/ 61 w 124"/>
                <a:gd name="T15" fmla="*/ 0 h 156"/>
                <a:gd name="T16" fmla="*/ 120 w 124"/>
                <a:gd name="T17" fmla="*/ 45 h 156"/>
                <a:gd name="T18" fmla="*/ 105 w 124"/>
                <a:gd name="T19" fmla="*/ 45 h 156"/>
                <a:gd name="T20" fmla="*/ 62 w 124"/>
                <a:gd name="T21" fmla="*/ 13 h 156"/>
                <a:gd name="T22" fmla="*/ 20 w 124"/>
                <a:gd name="T23" fmla="*/ 42 h 156"/>
                <a:gd name="T24" fmla="*/ 57 w 124"/>
                <a:gd name="T25" fmla="*/ 67 h 156"/>
                <a:gd name="T26" fmla="*/ 85 w 124"/>
                <a:gd name="T27" fmla="*/ 72 h 156"/>
                <a:gd name="T28" fmla="*/ 124 w 124"/>
                <a:gd name="T29" fmla="*/ 110 h 156"/>
                <a:gd name="T30" fmla="*/ 64 w 124"/>
                <a:gd name="T31" fmla="*/ 156 h 156"/>
                <a:gd name="T32" fmla="*/ 0 w 124"/>
                <a:gd name="T33" fmla="*/ 105 h 156"/>
                <a:gd name="T34" fmla="*/ 0 w 124"/>
                <a:gd name="T35" fmla="*/ 103 h 156"/>
                <a:gd name="T36" fmla="*/ 15 w 124"/>
                <a:gd name="T37" fmla="*/ 10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156">
                  <a:moveTo>
                    <a:pt x="15" y="103"/>
                  </a:moveTo>
                  <a:lnTo>
                    <a:pt x="15" y="104"/>
                  </a:lnTo>
                  <a:cubicBezTo>
                    <a:pt x="15" y="126"/>
                    <a:pt x="34" y="142"/>
                    <a:pt x="63" y="142"/>
                  </a:cubicBezTo>
                  <a:cubicBezTo>
                    <a:pt x="92" y="142"/>
                    <a:pt x="109" y="129"/>
                    <a:pt x="109" y="111"/>
                  </a:cubicBezTo>
                  <a:cubicBezTo>
                    <a:pt x="109" y="94"/>
                    <a:pt x="97" y="90"/>
                    <a:pt x="72" y="85"/>
                  </a:cubicBezTo>
                  <a:lnTo>
                    <a:pt x="40" y="80"/>
                  </a:lnTo>
                  <a:cubicBezTo>
                    <a:pt x="16" y="76"/>
                    <a:pt x="5" y="63"/>
                    <a:pt x="5" y="43"/>
                  </a:cubicBezTo>
                  <a:cubicBezTo>
                    <a:pt x="5" y="17"/>
                    <a:pt x="26" y="0"/>
                    <a:pt x="61" y="0"/>
                  </a:cubicBezTo>
                  <a:cubicBezTo>
                    <a:pt x="98" y="0"/>
                    <a:pt x="119" y="17"/>
                    <a:pt x="120" y="45"/>
                  </a:cubicBezTo>
                  <a:lnTo>
                    <a:pt x="105" y="45"/>
                  </a:lnTo>
                  <a:cubicBezTo>
                    <a:pt x="103" y="24"/>
                    <a:pt x="88" y="13"/>
                    <a:pt x="62" y="13"/>
                  </a:cubicBezTo>
                  <a:cubicBezTo>
                    <a:pt x="35" y="13"/>
                    <a:pt x="20" y="25"/>
                    <a:pt x="20" y="42"/>
                  </a:cubicBezTo>
                  <a:cubicBezTo>
                    <a:pt x="20" y="57"/>
                    <a:pt x="32" y="63"/>
                    <a:pt x="57" y="67"/>
                  </a:cubicBezTo>
                  <a:lnTo>
                    <a:pt x="85" y="72"/>
                  </a:lnTo>
                  <a:cubicBezTo>
                    <a:pt x="112" y="77"/>
                    <a:pt x="124" y="88"/>
                    <a:pt x="124" y="110"/>
                  </a:cubicBezTo>
                  <a:cubicBezTo>
                    <a:pt x="124" y="139"/>
                    <a:pt x="102" y="156"/>
                    <a:pt x="64" y="156"/>
                  </a:cubicBezTo>
                  <a:cubicBezTo>
                    <a:pt x="24" y="156"/>
                    <a:pt x="0" y="136"/>
                    <a:pt x="0" y="105"/>
                  </a:cubicBezTo>
                  <a:lnTo>
                    <a:pt x="0" y="103"/>
                  </a:lnTo>
                  <a:lnTo>
                    <a:pt x="15" y="103"/>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2" name="Freeform 23"/>
            <p:cNvSpPr>
              <a:spLocks/>
            </p:cNvSpPr>
            <p:nvPr/>
          </p:nvSpPr>
          <p:spPr bwMode="auto">
            <a:xfrm>
              <a:off x="7237" y="3329"/>
              <a:ext cx="29" cy="35"/>
            </a:xfrm>
            <a:custGeom>
              <a:avLst/>
              <a:gdLst>
                <a:gd name="T0" fmla="*/ 57 w 129"/>
                <a:gd name="T1" fmla="*/ 14 h 149"/>
                <a:gd name="T2" fmla="*/ 0 w 129"/>
                <a:gd name="T3" fmla="*/ 14 h 149"/>
                <a:gd name="T4" fmla="*/ 0 w 129"/>
                <a:gd name="T5" fmla="*/ 0 h 149"/>
                <a:gd name="T6" fmla="*/ 129 w 129"/>
                <a:gd name="T7" fmla="*/ 0 h 149"/>
                <a:gd name="T8" fmla="*/ 129 w 129"/>
                <a:gd name="T9" fmla="*/ 14 h 149"/>
                <a:gd name="T10" fmla="*/ 72 w 129"/>
                <a:gd name="T11" fmla="*/ 14 h 149"/>
                <a:gd name="T12" fmla="*/ 72 w 129"/>
                <a:gd name="T13" fmla="*/ 149 h 149"/>
                <a:gd name="T14" fmla="*/ 57 w 129"/>
                <a:gd name="T15" fmla="*/ 149 h 149"/>
                <a:gd name="T16" fmla="*/ 57 w 129"/>
                <a:gd name="T17" fmla="*/ 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49">
                  <a:moveTo>
                    <a:pt x="57" y="14"/>
                  </a:moveTo>
                  <a:lnTo>
                    <a:pt x="0" y="14"/>
                  </a:lnTo>
                  <a:lnTo>
                    <a:pt x="0" y="0"/>
                  </a:lnTo>
                  <a:lnTo>
                    <a:pt x="129" y="0"/>
                  </a:lnTo>
                  <a:lnTo>
                    <a:pt x="129" y="14"/>
                  </a:lnTo>
                  <a:lnTo>
                    <a:pt x="72" y="14"/>
                  </a:lnTo>
                  <a:lnTo>
                    <a:pt x="72" y="149"/>
                  </a:lnTo>
                  <a:lnTo>
                    <a:pt x="57" y="149"/>
                  </a:lnTo>
                  <a:lnTo>
                    <a:pt x="57" y="14"/>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3" name="Freeform 24"/>
            <p:cNvSpPr>
              <a:spLocks/>
            </p:cNvSpPr>
            <p:nvPr/>
          </p:nvSpPr>
          <p:spPr bwMode="auto">
            <a:xfrm>
              <a:off x="7271" y="3329"/>
              <a:ext cx="35" cy="35"/>
            </a:xfrm>
            <a:custGeom>
              <a:avLst/>
              <a:gdLst>
                <a:gd name="T0" fmla="*/ 0 w 153"/>
                <a:gd name="T1" fmla="*/ 0 h 149"/>
                <a:gd name="T2" fmla="*/ 17 w 153"/>
                <a:gd name="T3" fmla="*/ 0 h 149"/>
                <a:gd name="T4" fmla="*/ 77 w 153"/>
                <a:gd name="T5" fmla="*/ 136 h 149"/>
                <a:gd name="T6" fmla="*/ 136 w 153"/>
                <a:gd name="T7" fmla="*/ 0 h 149"/>
                <a:gd name="T8" fmla="*/ 153 w 153"/>
                <a:gd name="T9" fmla="*/ 0 h 149"/>
                <a:gd name="T10" fmla="*/ 86 w 153"/>
                <a:gd name="T11" fmla="*/ 149 h 149"/>
                <a:gd name="T12" fmla="*/ 67 w 153"/>
                <a:gd name="T13" fmla="*/ 149 h 149"/>
                <a:gd name="T14" fmla="*/ 0 w 153"/>
                <a:gd name="T15" fmla="*/ 0 h 1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149">
                  <a:moveTo>
                    <a:pt x="0" y="0"/>
                  </a:moveTo>
                  <a:lnTo>
                    <a:pt x="17" y="0"/>
                  </a:lnTo>
                  <a:lnTo>
                    <a:pt x="77" y="136"/>
                  </a:lnTo>
                  <a:lnTo>
                    <a:pt x="136" y="0"/>
                  </a:lnTo>
                  <a:lnTo>
                    <a:pt x="153" y="0"/>
                  </a:lnTo>
                  <a:lnTo>
                    <a:pt x="86" y="149"/>
                  </a:lnTo>
                  <a:lnTo>
                    <a:pt x="67" y="149"/>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4" name="Freeform 25"/>
            <p:cNvSpPr>
              <a:spLocks noEditPoints="1"/>
            </p:cNvSpPr>
            <p:nvPr/>
          </p:nvSpPr>
          <p:spPr bwMode="auto">
            <a:xfrm>
              <a:off x="7315" y="3318"/>
              <a:ext cx="9" cy="46"/>
            </a:xfrm>
            <a:custGeom>
              <a:avLst/>
              <a:gdLst>
                <a:gd name="T0" fmla="*/ 19 w 38"/>
                <a:gd name="T1" fmla="*/ 0 h 194"/>
                <a:gd name="T2" fmla="*/ 38 w 38"/>
                <a:gd name="T3" fmla="*/ 0 h 194"/>
                <a:gd name="T4" fmla="*/ 14 w 38"/>
                <a:gd name="T5" fmla="*/ 30 h 194"/>
                <a:gd name="T6" fmla="*/ 1 w 38"/>
                <a:gd name="T7" fmla="*/ 30 h 194"/>
                <a:gd name="T8" fmla="*/ 19 w 38"/>
                <a:gd name="T9" fmla="*/ 0 h 194"/>
                <a:gd name="T10" fmla="*/ 0 w 38"/>
                <a:gd name="T11" fmla="*/ 45 h 194"/>
                <a:gd name="T12" fmla="*/ 15 w 38"/>
                <a:gd name="T13" fmla="*/ 45 h 194"/>
                <a:gd name="T14" fmla="*/ 15 w 38"/>
                <a:gd name="T15" fmla="*/ 194 h 194"/>
                <a:gd name="T16" fmla="*/ 0 w 38"/>
                <a:gd name="T17" fmla="*/ 194 h 194"/>
                <a:gd name="T18" fmla="*/ 0 w 38"/>
                <a:gd name="T19" fmla="*/ 45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94">
                  <a:moveTo>
                    <a:pt x="19" y="0"/>
                  </a:moveTo>
                  <a:lnTo>
                    <a:pt x="38" y="0"/>
                  </a:lnTo>
                  <a:lnTo>
                    <a:pt x="14" y="30"/>
                  </a:lnTo>
                  <a:lnTo>
                    <a:pt x="1" y="30"/>
                  </a:lnTo>
                  <a:lnTo>
                    <a:pt x="19" y="0"/>
                  </a:lnTo>
                  <a:close/>
                  <a:moveTo>
                    <a:pt x="0" y="45"/>
                  </a:moveTo>
                  <a:lnTo>
                    <a:pt x="15" y="45"/>
                  </a:lnTo>
                  <a:lnTo>
                    <a:pt x="15" y="194"/>
                  </a:lnTo>
                  <a:lnTo>
                    <a:pt x="0" y="194"/>
                  </a:lnTo>
                  <a:lnTo>
                    <a:pt x="0" y="45"/>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5" name="Freeform 26"/>
            <p:cNvSpPr>
              <a:spLocks/>
            </p:cNvSpPr>
            <p:nvPr/>
          </p:nvSpPr>
          <p:spPr bwMode="auto">
            <a:xfrm>
              <a:off x="7334" y="3359"/>
              <a:ext cx="3" cy="12"/>
            </a:xfrm>
            <a:custGeom>
              <a:avLst/>
              <a:gdLst>
                <a:gd name="T0" fmla="*/ 0 w 17"/>
                <a:gd name="T1" fmla="*/ 0 h 50"/>
                <a:gd name="T2" fmla="*/ 17 w 17"/>
                <a:gd name="T3" fmla="*/ 0 h 50"/>
                <a:gd name="T4" fmla="*/ 17 w 17"/>
                <a:gd name="T5" fmla="*/ 27 h 50"/>
                <a:gd name="T6" fmla="*/ 0 w 17"/>
                <a:gd name="T7" fmla="*/ 50 h 50"/>
                <a:gd name="T8" fmla="*/ 0 w 17"/>
                <a:gd name="T9" fmla="*/ 41 h 50"/>
                <a:gd name="T10" fmla="*/ 7 w 17"/>
                <a:gd name="T11" fmla="*/ 27 h 50"/>
                <a:gd name="T12" fmla="*/ 7 w 17"/>
                <a:gd name="T13" fmla="*/ 18 h 50"/>
                <a:gd name="T14" fmla="*/ 0 w 17"/>
                <a:gd name="T15" fmla="*/ 18 h 50"/>
                <a:gd name="T16" fmla="*/ 0 w 17"/>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50">
                  <a:moveTo>
                    <a:pt x="0" y="0"/>
                  </a:moveTo>
                  <a:lnTo>
                    <a:pt x="17" y="0"/>
                  </a:lnTo>
                  <a:lnTo>
                    <a:pt x="17" y="27"/>
                  </a:lnTo>
                  <a:cubicBezTo>
                    <a:pt x="16" y="39"/>
                    <a:pt x="12" y="46"/>
                    <a:pt x="0" y="50"/>
                  </a:cubicBezTo>
                  <a:lnTo>
                    <a:pt x="0" y="41"/>
                  </a:lnTo>
                  <a:cubicBezTo>
                    <a:pt x="5" y="38"/>
                    <a:pt x="7" y="34"/>
                    <a:pt x="7" y="27"/>
                  </a:cubicBezTo>
                  <a:lnTo>
                    <a:pt x="7" y="18"/>
                  </a:lnTo>
                  <a:lnTo>
                    <a:pt x="0" y="18"/>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6" name="Freeform 27"/>
            <p:cNvSpPr>
              <a:spLocks/>
            </p:cNvSpPr>
            <p:nvPr/>
          </p:nvSpPr>
          <p:spPr bwMode="auto">
            <a:xfrm>
              <a:off x="6646" y="3383"/>
              <a:ext cx="32" cy="29"/>
            </a:xfrm>
            <a:custGeom>
              <a:avLst/>
              <a:gdLst>
                <a:gd name="T0" fmla="*/ 0 w 142"/>
                <a:gd name="T1" fmla="*/ 0 h 123"/>
                <a:gd name="T2" fmla="*/ 19 w 142"/>
                <a:gd name="T3" fmla="*/ 0 h 123"/>
                <a:gd name="T4" fmla="*/ 71 w 142"/>
                <a:gd name="T5" fmla="*/ 112 h 123"/>
                <a:gd name="T6" fmla="*/ 124 w 142"/>
                <a:gd name="T7" fmla="*/ 0 h 123"/>
                <a:gd name="T8" fmla="*/ 142 w 142"/>
                <a:gd name="T9" fmla="*/ 0 h 123"/>
                <a:gd name="T10" fmla="*/ 142 w 142"/>
                <a:gd name="T11" fmla="*/ 123 h 123"/>
                <a:gd name="T12" fmla="*/ 130 w 142"/>
                <a:gd name="T13" fmla="*/ 123 h 123"/>
                <a:gd name="T14" fmla="*/ 131 w 142"/>
                <a:gd name="T15" fmla="*/ 10 h 123"/>
                <a:gd name="T16" fmla="*/ 78 w 142"/>
                <a:gd name="T17" fmla="*/ 123 h 123"/>
                <a:gd name="T18" fmla="*/ 64 w 142"/>
                <a:gd name="T19" fmla="*/ 123 h 123"/>
                <a:gd name="T20" fmla="*/ 10 w 142"/>
                <a:gd name="T21" fmla="*/ 10 h 123"/>
                <a:gd name="T22" fmla="*/ 12 w 142"/>
                <a:gd name="T23" fmla="*/ 123 h 123"/>
                <a:gd name="T24" fmla="*/ 0 w 142"/>
                <a:gd name="T25" fmla="*/ 123 h 123"/>
                <a:gd name="T26" fmla="*/ 0 w 142"/>
                <a:gd name="T2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23">
                  <a:moveTo>
                    <a:pt x="0" y="0"/>
                  </a:moveTo>
                  <a:lnTo>
                    <a:pt x="19" y="0"/>
                  </a:lnTo>
                  <a:lnTo>
                    <a:pt x="71" y="112"/>
                  </a:lnTo>
                  <a:lnTo>
                    <a:pt x="124" y="0"/>
                  </a:lnTo>
                  <a:lnTo>
                    <a:pt x="142" y="0"/>
                  </a:lnTo>
                  <a:lnTo>
                    <a:pt x="142" y="123"/>
                  </a:lnTo>
                  <a:lnTo>
                    <a:pt x="130" y="123"/>
                  </a:lnTo>
                  <a:lnTo>
                    <a:pt x="131" y="10"/>
                  </a:lnTo>
                  <a:lnTo>
                    <a:pt x="78" y="123"/>
                  </a:lnTo>
                  <a:lnTo>
                    <a:pt x="64" y="123"/>
                  </a:lnTo>
                  <a:lnTo>
                    <a:pt x="10" y="10"/>
                  </a:lnTo>
                  <a:lnTo>
                    <a:pt x="12"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7" name="Freeform 28"/>
            <p:cNvSpPr>
              <a:spLocks/>
            </p:cNvSpPr>
            <p:nvPr/>
          </p:nvSpPr>
          <p:spPr bwMode="auto">
            <a:xfrm>
              <a:off x="6688" y="3383"/>
              <a:ext cx="21" cy="29"/>
            </a:xfrm>
            <a:custGeom>
              <a:avLst/>
              <a:gdLst>
                <a:gd name="T0" fmla="*/ 0 w 90"/>
                <a:gd name="T1" fmla="*/ 0 h 123"/>
                <a:gd name="T2" fmla="*/ 13 w 90"/>
                <a:gd name="T3" fmla="*/ 0 h 123"/>
                <a:gd name="T4" fmla="*/ 13 w 90"/>
                <a:gd name="T5" fmla="*/ 111 h 123"/>
                <a:gd name="T6" fmla="*/ 90 w 90"/>
                <a:gd name="T7" fmla="*/ 111 h 123"/>
                <a:gd name="T8" fmla="*/ 90 w 90"/>
                <a:gd name="T9" fmla="*/ 123 h 123"/>
                <a:gd name="T10" fmla="*/ 0 w 90"/>
                <a:gd name="T11" fmla="*/ 123 h 123"/>
                <a:gd name="T12" fmla="*/ 0 w 90"/>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90" h="123">
                  <a:moveTo>
                    <a:pt x="0" y="0"/>
                  </a:moveTo>
                  <a:lnTo>
                    <a:pt x="13" y="0"/>
                  </a:lnTo>
                  <a:lnTo>
                    <a:pt x="13" y="111"/>
                  </a:lnTo>
                  <a:lnTo>
                    <a:pt x="90" y="111"/>
                  </a:lnTo>
                  <a:lnTo>
                    <a:pt x="90"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8" name="Freeform 29"/>
            <p:cNvSpPr>
              <a:spLocks noEditPoints="1"/>
            </p:cNvSpPr>
            <p:nvPr/>
          </p:nvSpPr>
          <p:spPr bwMode="auto">
            <a:xfrm>
              <a:off x="6713" y="3374"/>
              <a:ext cx="30" cy="38"/>
            </a:xfrm>
            <a:custGeom>
              <a:avLst/>
              <a:gdLst>
                <a:gd name="T0" fmla="*/ 74 w 128"/>
                <a:gd name="T1" fmla="*/ 0 h 161"/>
                <a:gd name="T2" fmla="*/ 89 w 128"/>
                <a:gd name="T3" fmla="*/ 0 h 161"/>
                <a:gd name="T4" fmla="*/ 69 w 128"/>
                <a:gd name="T5" fmla="*/ 25 h 161"/>
                <a:gd name="T6" fmla="*/ 59 w 128"/>
                <a:gd name="T7" fmla="*/ 25 h 161"/>
                <a:gd name="T8" fmla="*/ 74 w 128"/>
                <a:gd name="T9" fmla="*/ 0 h 161"/>
                <a:gd name="T10" fmla="*/ 92 w 128"/>
                <a:gd name="T11" fmla="*/ 111 h 161"/>
                <a:gd name="T12" fmla="*/ 64 w 128"/>
                <a:gd name="T13" fmla="*/ 48 h 161"/>
                <a:gd name="T14" fmla="*/ 36 w 128"/>
                <a:gd name="T15" fmla="*/ 111 h 161"/>
                <a:gd name="T16" fmla="*/ 92 w 128"/>
                <a:gd name="T17" fmla="*/ 111 h 161"/>
                <a:gd name="T18" fmla="*/ 57 w 128"/>
                <a:gd name="T19" fmla="*/ 38 h 161"/>
                <a:gd name="T20" fmla="*/ 71 w 128"/>
                <a:gd name="T21" fmla="*/ 38 h 161"/>
                <a:gd name="T22" fmla="*/ 128 w 128"/>
                <a:gd name="T23" fmla="*/ 161 h 161"/>
                <a:gd name="T24" fmla="*/ 115 w 128"/>
                <a:gd name="T25" fmla="*/ 161 h 161"/>
                <a:gd name="T26" fmla="*/ 98 w 128"/>
                <a:gd name="T27" fmla="*/ 123 h 161"/>
                <a:gd name="T28" fmla="*/ 30 w 128"/>
                <a:gd name="T29" fmla="*/ 123 h 161"/>
                <a:gd name="T30" fmla="*/ 13 w 128"/>
                <a:gd name="T31" fmla="*/ 161 h 161"/>
                <a:gd name="T32" fmla="*/ 0 w 128"/>
                <a:gd name="T33" fmla="*/ 161 h 161"/>
                <a:gd name="T34" fmla="*/ 57 w 128"/>
                <a:gd name="T35" fmla="*/ 3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8" h="161">
                  <a:moveTo>
                    <a:pt x="74" y="0"/>
                  </a:moveTo>
                  <a:lnTo>
                    <a:pt x="89" y="0"/>
                  </a:lnTo>
                  <a:lnTo>
                    <a:pt x="69" y="25"/>
                  </a:lnTo>
                  <a:lnTo>
                    <a:pt x="59" y="25"/>
                  </a:lnTo>
                  <a:lnTo>
                    <a:pt x="74" y="0"/>
                  </a:lnTo>
                  <a:close/>
                  <a:moveTo>
                    <a:pt x="92" y="111"/>
                  </a:moveTo>
                  <a:lnTo>
                    <a:pt x="64" y="48"/>
                  </a:lnTo>
                  <a:lnTo>
                    <a:pt x="36" y="111"/>
                  </a:lnTo>
                  <a:lnTo>
                    <a:pt x="92" y="111"/>
                  </a:lnTo>
                  <a:close/>
                  <a:moveTo>
                    <a:pt x="57" y="38"/>
                  </a:moveTo>
                  <a:lnTo>
                    <a:pt x="71" y="38"/>
                  </a:lnTo>
                  <a:lnTo>
                    <a:pt x="128" y="161"/>
                  </a:lnTo>
                  <a:lnTo>
                    <a:pt x="115" y="161"/>
                  </a:lnTo>
                  <a:lnTo>
                    <a:pt x="98" y="123"/>
                  </a:lnTo>
                  <a:lnTo>
                    <a:pt x="30" y="123"/>
                  </a:lnTo>
                  <a:lnTo>
                    <a:pt x="13" y="161"/>
                  </a:lnTo>
                  <a:lnTo>
                    <a:pt x="0" y="161"/>
                  </a:lnTo>
                  <a:lnTo>
                    <a:pt x="57" y="38"/>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39" name="Freeform 30"/>
            <p:cNvSpPr>
              <a:spLocks noEditPoints="1"/>
            </p:cNvSpPr>
            <p:nvPr/>
          </p:nvSpPr>
          <p:spPr bwMode="auto">
            <a:xfrm>
              <a:off x="6749" y="3383"/>
              <a:ext cx="27" cy="29"/>
            </a:xfrm>
            <a:custGeom>
              <a:avLst/>
              <a:gdLst>
                <a:gd name="T0" fmla="*/ 13 w 116"/>
                <a:gd name="T1" fmla="*/ 11 h 123"/>
                <a:gd name="T2" fmla="*/ 13 w 116"/>
                <a:gd name="T3" fmla="*/ 111 h 123"/>
                <a:gd name="T4" fmla="*/ 45 w 116"/>
                <a:gd name="T5" fmla="*/ 111 h 123"/>
                <a:gd name="T6" fmla="*/ 86 w 116"/>
                <a:gd name="T7" fmla="*/ 103 h 123"/>
                <a:gd name="T8" fmla="*/ 103 w 116"/>
                <a:gd name="T9" fmla="*/ 60 h 123"/>
                <a:gd name="T10" fmla="*/ 86 w 116"/>
                <a:gd name="T11" fmla="*/ 18 h 123"/>
                <a:gd name="T12" fmla="*/ 43 w 116"/>
                <a:gd name="T13" fmla="*/ 11 h 123"/>
                <a:gd name="T14" fmla="*/ 13 w 116"/>
                <a:gd name="T15" fmla="*/ 11 h 123"/>
                <a:gd name="T16" fmla="*/ 96 w 116"/>
                <a:gd name="T17" fmla="*/ 11 h 123"/>
                <a:gd name="T18" fmla="*/ 116 w 116"/>
                <a:gd name="T19" fmla="*/ 61 h 123"/>
                <a:gd name="T20" fmla="*/ 96 w 116"/>
                <a:gd name="T21" fmla="*/ 112 h 123"/>
                <a:gd name="T22" fmla="*/ 45 w 116"/>
                <a:gd name="T23" fmla="*/ 123 h 123"/>
                <a:gd name="T24" fmla="*/ 0 w 116"/>
                <a:gd name="T25" fmla="*/ 123 h 123"/>
                <a:gd name="T26" fmla="*/ 0 w 116"/>
                <a:gd name="T27" fmla="*/ 0 h 123"/>
                <a:gd name="T28" fmla="*/ 45 w 116"/>
                <a:gd name="T29" fmla="*/ 0 h 123"/>
                <a:gd name="T30" fmla="*/ 96 w 116"/>
                <a:gd name="T31" fmla="*/ 1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 h="123">
                  <a:moveTo>
                    <a:pt x="13" y="11"/>
                  </a:moveTo>
                  <a:lnTo>
                    <a:pt x="13" y="111"/>
                  </a:lnTo>
                  <a:lnTo>
                    <a:pt x="45" y="111"/>
                  </a:lnTo>
                  <a:cubicBezTo>
                    <a:pt x="63" y="111"/>
                    <a:pt x="76" y="110"/>
                    <a:pt x="86" y="103"/>
                  </a:cubicBezTo>
                  <a:cubicBezTo>
                    <a:pt x="98" y="95"/>
                    <a:pt x="103" y="82"/>
                    <a:pt x="103" y="60"/>
                  </a:cubicBezTo>
                  <a:cubicBezTo>
                    <a:pt x="103" y="40"/>
                    <a:pt x="98" y="26"/>
                    <a:pt x="86" y="18"/>
                  </a:cubicBezTo>
                  <a:cubicBezTo>
                    <a:pt x="76" y="12"/>
                    <a:pt x="62" y="11"/>
                    <a:pt x="43" y="11"/>
                  </a:cubicBezTo>
                  <a:lnTo>
                    <a:pt x="13" y="11"/>
                  </a:lnTo>
                  <a:close/>
                  <a:moveTo>
                    <a:pt x="96" y="11"/>
                  </a:moveTo>
                  <a:cubicBezTo>
                    <a:pt x="110" y="21"/>
                    <a:pt x="116" y="38"/>
                    <a:pt x="116" y="61"/>
                  </a:cubicBezTo>
                  <a:cubicBezTo>
                    <a:pt x="116" y="85"/>
                    <a:pt x="110" y="101"/>
                    <a:pt x="96" y="112"/>
                  </a:cubicBezTo>
                  <a:cubicBezTo>
                    <a:pt x="83" y="122"/>
                    <a:pt x="67" y="123"/>
                    <a:pt x="45" y="123"/>
                  </a:cubicBezTo>
                  <a:lnTo>
                    <a:pt x="0" y="123"/>
                  </a:lnTo>
                  <a:lnTo>
                    <a:pt x="0" y="0"/>
                  </a:lnTo>
                  <a:lnTo>
                    <a:pt x="45" y="0"/>
                  </a:lnTo>
                  <a:cubicBezTo>
                    <a:pt x="67" y="0"/>
                    <a:pt x="83" y="1"/>
                    <a:pt x="96" y="11"/>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0" name="Freeform 31"/>
            <p:cNvSpPr>
              <a:spLocks/>
            </p:cNvSpPr>
            <p:nvPr/>
          </p:nvSpPr>
          <p:spPr bwMode="auto">
            <a:xfrm>
              <a:off x="6784" y="3383"/>
              <a:ext cx="22" cy="29"/>
            </a:xfrm>
            <a:custGeom>
              <a:avLst/>
              <a:gdLst>
                <a:gd name="T0" fmla="*/ 0 w 95"/>
                <a:gd name="T1" fmla="*/ 0 h 123"/>
                <a:gd name="T2" fmla="*/ 95 w 95"/>
                <a:gd name="T3" fmla="*/ 0 h 123"/>
                <a:gd name="T4" fmla="*/ 95 w 95"/>
                <a:gd name="T5" fmla="*/ 11 h 123"/>
                <a:gd name="T6" fmla="*/ 12 w 95"/>
                <a:gd name="T7" fmla="*/ 11 h 123"/>
                <a:gd name="T8" fmla="*/ 12 w 95"/>
                <a:gd name="T9" fmla="*/ 54 h 123"/>
                <a:gd name="T10" fmla="*/ 88 w 95"/>
                <a:gd name="T11" fmla="*/ 54 h 123"/>
                <a:gd name="T12" fmla="*/ 88 w 95"/>
                <a:gd name="T13" fmla="*/ 66 h 123"/>
                <a:gd name="T14" fmla="*/ 12 w 95"/>
                <a:gd name="T15" fmla="*/ 66 h 123"/>
                <a:gd name="T16" fmla="*/ 12 w 95"/>
                <a:gd name="T17" fmla="*/ 111 h 123"/>
                <a:gd name="T18" fmla="*/ 95 w 95"/>
                <a:gd name="T19" fmla="*/ 111 h 123"/>
                <a:gd name="T20" fmla="*/ 95 w 95"/>
                <a:gd name="T21" fmla="*/ 123 h 123"/>
                <a:gd name="T22" fmla="*/ 0 w 95"/>
                <a:gd name="T23" fmla="*/ 123 h 123"/>
                <a:gd name="T24" fmla="*/ 0 w 9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0" y="0"/>
                  </a:moveTo>
                  <a:lnTo>
                    <a:pt x="95" y="0"/>
                  </a:lnTo>
                  <a:lnTo>
                    <a:pt x="95" y="11"/>
                  </a:lnTo>
                  <a:lnTo>
                    <a:pt x="12" y="11"/>
                  </a:lnTo>
                  <a:lnTo>
                    <a:pt x="12" y="54"/>
                  </a:lnTo>
                  <a:lnTo>
                    <a:pt x="88" y="54"/>
                  </a:lnTo>
                  <a:lnTo>
                    <a:pt x="88" y="66"/>
                  </a:lnTo>
                  <a:lnTo>
                    <a:pt x="12" y="66"/>
                  </a:lnTo>
                  <a:lnTo>
                    <a:pt x="12" y="111"/>
                  </a:lnTo>
                  <a:lnTo>
                    <a:pt x="95" y="111"/>
                  </a:lnTo>
                  <a:lnTo>
                    <a:pt x="95"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1" name="Freeform 32"/>
            <p:cNvSpPr>
              <a:spLocks noEditPoints="1"/>
            </p:cNvSpPr>
            <p:nvPr/>
          </p:nvSpPr>
          <p:spPr bwMode="auto">
            <a:xfrm>
              <a:off x="6812" y="3374"/>
              <a:ext cx="25" cy="38"/>
            </a:xfrm>
            <a:custGeom>
              <a:avLst/>
              <a:gdLst>
                <a:gd name="T0" fmla="*/ 78 w 108"/>
                <a:gd name="T1" fmla="*/ 0 h 161"/>
                <a:gd name="T2" fmla="*/ 92 w 108"/>
                <a:gd name="T3" fmla="*/ 0 h 161"/>
                <a:gd name="T4" fmla="*/ 68 w 108"/>
                <a:gd name="T5" fmla="*/ 25 h 161"/>
                <a:gd name="T6" fmla="*/ 54 w 108"/>
                <a:gd name="T7" fmla="*/ 25 h 161"/>
                <a:gd name="T8" fmla="*/ 30 w 108"/>
                <a:gd name="T9" fmla="*/ 0 h 161"/>
                <a:gd name="T10" fmla="*/ 43 w 108"/>
                <a:gd name="T11" fmla="*/ 0 h 161"/>
                <a:gd name="T12" fmla="*/ 61 w 108"/>
                <a:gd name="T13" fmla="*/ 18 h 161"/>
                <a:gd name="T14" fmla="*/ 78 w 108"/>
                <a:gd name="T15" fmla="*/ 0 h 161"/>
                <a:gd name="T16" fmla="*/ 0 w 108"/>
                <a:gd name="T17" fmla="*/ 149 h 161"/>
                <a:gd name="T18" fmla="*/ 91 w 108"/>
                <a:gd name="T19" fmla="*/ 49 h 161"/>
                <a:gd name="T20" fmla="*/ 4 w 108"/>
                <a:gd name="T21" fmla="*/ 49 h 161"/>
                <a:gd name="T22" fmla="*/ 4 w 108"/>
                <a:gd name="T23" fmla="*/ 38 h 161"/>
                <a:gd name="T24" fmla="*/ 108 w 108"/>
                <a:gd name="T25" fmla="*/ 38 h 161"/>
                <a:gd name="T26" fmla="*/ 108 w 108"/>
                <a:gd name="T27" fmla="*/ 49 h 161"/>
                <a:gd name="T28" fmla="*/ 15 w 108"/>
                <a:gd name="T29" fmla="*/ 149 h 161"/>
                <a:gd name="T30" fmla="*/ 108 w 108"/>
                <a:gd name="T31" fmla="*/ 149 h 161"/>
                <a:gd name="T32" fmla="*/ 108 w 108"/>
                <a:gd name="T33" fmla="*/ 161 h 161"/>
                <a:gd name="T34" fmla="*/ 0 w 108"/>
                <a:gd name="T35" fmla="*/ 161 h 161"/>
                <a:gd name="T36" fmla="*/ 0 w 108"/>
                <a:gd name="T37" fmla="*/ 14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8" h="161">
                  <a:moveTo>
                    <a:pt x="78" y="0"/>
                  </a:moveTo>
                  <a:lnTo>
                    <a:pt x="92" y="0"/>
                  </a:lnTo>
                  <a:lnTo>
                    <a:pt x="68" y="25"/>
                  </a:lnTo>
                  <a:lnTo>
                    <a:pt x="54" y="25"/>
                  </a:lnTo>
                  <a:lnTo>
                    <a:pt x="30" y="0"/>
                  </a:lnTo>
                  <a:lnTo>
                    <a:pt x="43" y="0"/>
                  </a:lnTo>
                  <a:lnTo>
                    <a:pt x="61" y="18"/>
                  </a:lnTo>
                  <a:lnTo>
                    <a:pt x="78" y="0"/>
                  </a:lnTo>
                  <a:close/>
                  <a:moveTo>
                    <a:pt x="0" y="149"/>
                  </a:moveTo>
                  <a:lnTo>
                    <a:pt x="91" y="49"/>
                  </a:lnTo>
                  <a:lnTo>
                    <a:pt x="4" y="49"/>
                  </a:lnTo>
                  <a:lnTo>
                    <a:pt x="4" y="38"/>
                  </a:lnTo>
                  <a:lnTo>
                    <a:pt x="108" y="38"/>
                  </a:lnTo>
                  <a:lnTo>
                    <a:pt x="108" y="49"/>
                  </a:lnTo>
                  <a:lnTo>
                    <a:pt x="15" y="149"/>
                  </a:lnTo>
                  <a:lnTo>
                    <a:pt x="108" y="149"/>
                  </a:lnTo>
                  <a:lnTo>
                    <a:pt x="108" y="161"/>
                  </a:lnTo>
                  <a:lnTo>
                    <a:pt x="0" y="161"/>
                  </a:lnTo>
                  <a:lnTo>
                    <a:pt x="0" y="149"/>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2" name="Freeform 33"/>
            <p:cNvSpPr>
              <a:spLocks/>
            </p:cNvSpPr>
            <p:nvPr/>
          </p:nvSpPr>
          <p:spPr bwMode="auto">
            <a:xfrm>
              <a:off x="6845" y="3383"/>
              <a:ext cx="22" cy="29"/>
            </a:xfrm>
            <a:custGeom>
              <a:avLst/>
              <a:gdLst>
                <a:gd name="T0" fmla="*/ 0 w 95"/>
                <a:gd name="T1" fmla="*/ 0 h 123"/>
                <a:gd name="T2" fmla="*/ 95 w 95"/>
                <a:gd name="T3" fmla="*/ 0 h 123"/>
                <a:gd name="T4" fmla="*/ 95 w 95"/>
                <a:gd name="T5" fmla="*/ 11 h 123"/>
                <a:gd name="T6" fmla="*/ 12 w 95"/>
                <a:gd name="T7" fmla="*/ 11 h 123"/>
                <a:gd name="T8" fmla="*/ 12 w 95"/>
                <a:gd name="T9" fmla="*/ 54 h 123"/>
                <a:gd name="T10" fmla="*/ 88 w 95"/>
                <a:gd name="T11" fmla="*/ 54 h 123"/>
                <a:gd name="T12" fmla="*/ 88 w 95"/>
                <a:gd name="T13" fmla="*/ 66 h 123"/>
                <a:gd name="T14" fmla="*/ 12 w 95"/>
                <a:gd name="T15" fmla="*/ 66 h 123"/>
                <a:gd name="T16" fmla="*/ 12 w 95"/>
                <a:gd name="T17" fmla="*/ 111 h 123"/>
                <a:gd name="T18" fmla="*/ 95 w 95"/>
                <a:gd name="T19" fmla="*/ 111 h 123"/>
                <a:gd name="T20" fmla="*/ 95 w 95"/>
                <a:gd name="T21" fmla="*/ 123 h 123"/>
                <a:gd name="T22" fmla="*/ 0 w 95"/>
                <a:gd name="T23" fmla="*/ 123 h 123"/>
                <a:gd name="T24" fmla="*/ 0 w 9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0" y="0"/>
                  </a:moveTo>
                  <a:lnTo>
                    <a:pt x="95" y="0"/>
                  </a:lnTo>
                  <a:lnTo>
                    <a:pt x="95" y="11"/>
                  </a:lnTo>
                  <a:lnTo>
                    <a:pt x="12" y="11"/>
                  </a:lnTo>
                  <a:lnTo>
                    <a:pt x="12" y="54"/>
                  </a:lnTo>
                  <a:lnTo>
                    <a:pt x="88" y="54"/>
                  </a:lnTo>
                  <a:lnTo>
                    <a:pt x="88" y="66"/>
                  </a:lnTo>
                  <a:lnTo>
                    <a:pt x="12" y="66"/>
                  </a:lnTo>
                  <a:lnTo>
                    <a:pt x="12" y="111"/>
                  </a:lnTo>
                  <a:lnTo>
                    <a:pt x="95" y="111"/>
                  </a:lnTo>
                  <a:lnTo>
                    <a:pt x="95"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3" name="Freeform 34"/>
            <p:cNvSpPr>
              <a:spLocks noEditPoints="1"/>
            </p:cNvSpPr>
            <p:nvPr/>
          </p:nvSpPr>
          <p:spPr bwMode="auto">
            <a:xfrm>
              <a:off x="6888" y="3383"/>
              <a:ext cx="29" cy="29"/>
            </a:xfrm>
            <a:custGeom>
              <a:avLst/>
              <a:gdLst>
                <a:gd name="T0" fmla="*/ 92 w 127"/>
                <a:gd name="T1" fmla="*/ 73 h 123"/>
                <a:gd name="T2" fmla="*/ 64 w 127"/>
                <a:gd name="T3" fmla="*/ 10 h 123"/>
                <a:gd name="T4" fmla="*/ 35 w 127"/>
                <a:gd name="T5" fmla="*/ 73 h 123"/>
                <a:gd name="T6" fmla="*/ 92 w 127"/>
                <a:gd name="T7" fmla="*/ 73 h 123"/>
                <a:gd name="T8" fmla="*/ 57 w 127"/>
                <a:gd name="T9" fmla="*/ 0 h 123"/>
                <a:gd name="T10" fmla="*/ 71 w 127"/>
                <a:gd name="T11" fmla="*/ 0 h 123"/>
                <a:gd name="T12" fmla="*/ 127 w 127"/>
                <a:gd name="T13" fmla="*/ 123 h 123"/>
                <a:gd name="T14" fmla="*/ 115 w 127"/>
                <a:gd name="T15" fmla="*/ 123 h 123"/>
                <a:gd name="T16" fmla="*/ 98 w 127"/>
                <a:gd name="T17" fmla="*/ 85 h 123"/>
                <a:gd name="T18" fmla="*/ 30 w 127"/>
                <a:gd name="T19" fmla="*/ 85 h 123"/>
                <a:gd name="T20" fmla="*/ 13 w 127"/>
                <a:gd name="T21" fmla="*/ 123 h 123"/>
                <a:gd name="T22" fmla="*/ 0 w 127"/>
                <a:gd name="T23" fmla="*/ 123 h 123"/>
                <a:gd name="T24" fmla="*/ 57 w 127"/>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3">
                  <a:moveTo>
                    <a:pt x="92" y="73"/>
                  </a:moveTo>
                  <a:lnTo>
                    <a:pt x="64" y="10"/>
                  </a:lnTo>
                  <a:lnTo>
                    <a:pt x="35" y="73"/>
                  </a:lnTo>
                  <a:lnTo>
                    <a:pt x="92" y="73"/>
                  </a:lnTo>
                  <a:close/>
                  <a:moveTo>
                    <a:pt x="57" y="0"/>
                  </a:moveTo>
                  <a:lnTo>
                    <a:pt x="71" y="0"/>
                  </a:lnTo>
                  <a:lnTo>
                    <a:pt x="127" y="123"/>
                  </a:lnTo>
                  <a:lnTo>
                    <a:pt x="115" y="123"/>
                  </a:lnTo>
                  <a:lnTo>
                    <a:pt x="98" y="85"/>
                  </a:lnTo>
                  <a:lnTo>
                    <a:pt x="30" y="85"/>
                  </a:lnTo>
                  <a:lnTo>
                    <a:pt x="13" y="123"/>
                  </a:lnTo>
                  <a:lnTo>
                    <a:pt x="0" y="123"/>
                  </a:lnTo>
                  <a:lnTo>
                    <a:pt x="57"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4" name="Freeform 35"/>
            <p:cNvSpPr>
              <a:spLocks/>
            </p:cNvSpPr>
            <p:nvPr/>
          </p:nvSpPr>
          <p:spPr bwMode="auto">
            <a:xfrm>
              <a:off x="6936" y="3383"/>
              <a:ext cx="25" cy="29"/>
            </a:xfrm>
            <a:custGeom>
              <a:avLst/>
              <a:gdLst>
                <a:gd name="T0" fmla="*/ 48 w 108"/>
                <a:gd name="T1" fmla="*/ 11 h 123"/>
                <a:gd name="T2" fmla="*/ 0 w 108"/>
                <a:gd name="T3" fmla="*/ 11 h 123"/>
                <a:gd name="T4" fmla="*/ 0 w 108"/>
                <a:gd name="T5" fmla="*/ 0 h 123"/>
                <a:gd name="T6" fmla="*/ 108 w 108"/>
                <a:gd name="T7" fmla="*/ 0 h 123"/>
                <a:gd name="T8" fmla="*/ 108 w 108"/>
                <a:gd name="T9" fmla="*/ 11 h 123"/>
                <a:gd name="T10" fmla="*/ 60 w 108"/>
                <a:gd name="T11" fmla="*/ 11 h 123"/>
                <a:gd name="T12" fmla="*/ 60 w 108"/>
                <a:gd name="T13" fmla="*/ 123 h 123"/>
                <a:gd name="T14" fmla="*/ 48 w 108"/>
                <a:gd name="T15" fmla="*/ 123 h 123"/>
                <a:gd name="T16" fmla="*/ 48 w 108"/>
                <a:gd name="T17" fmla="*/ 1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123">
                  <a:moveTo>
                    <a:pt x="48" y="11"/>
                  </a:moveTo>
                  <a:lnTo>
                    <a:pt x="0" y="11"/>
                  </a:lnTo>
                  <a:lnTo>
                    <a:pt x="0" y="0"/>
                  </a:lnTo>
                  <a:lnTo>
                    <a:pt x="108" y="0"/>
                  </a:lnTo>
                  <a:lnTo>
                    <a:pt x="108" y="11"/>
                  </a:lnTo>
                  <a:lnTo>
                    <a:pt x="60" y="11"/>
                  </a:lnTo>
                  <a:lnTo>
                    <a:pt x="60" y="123"/>
                  </a:lnTo>
                  <a:lnTo>
                    <a:pt x="48" y="123"/>
                  </a:lnTo>
                  <a:lnTo>
                    <a:pt x="48" y="11"/>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5" name="Freeform 36"/>
            <p:cNvSpPr>
              <a:spLocks noEditPoints="1"/>
            </p:cNvSpPr>
            <p:nvPr/>
          </p:nvSpPr>
          <p:spPr bwMode="auto">
            <a:xfrm>
              <a:off x="6967" y="3374"/>
              <a:ext cx="22" cy="38"/>
            </a:xfrm>
            <a:custGeom>
              <a:avLst/>
              <a:gdLst>
                <a:gd name="T0" fmla="*/ 66 w 95"/>
                <a:gd name="T1" fmla="*/ 0 h 161"/>
                <a:gd name="T2" fmla="*/ 80 w 95"/>
                <a:gd name="T3" fmla="*/ 0 h 161"/>
                <a:gd name="T4" fmla="*/ 56 w 95"/>
                <a:gd name="T5" fmla="*/ 25 h 161"/>
                <a:gd name="T6" fmla="*/ 42 w 95"/>
                <a:gd name="T7" fmla="*/ 25 h 161"/>
                <a:gd name="T8" fmla="*/ 18 w 95"/>
                <a:gd name="T9" fmla="*/ 0 h 161"/>
                <a:gd name="T10" fmla="*/ 31 w 95"/>
                <a:gd name="T11" fmla="*/ 0 h 161"/>
                <a:gd name="T12" fmla="*/ 49 w 95"/>
                <a:gd name="T13" fmla="*/ 18 h 161"/>
                <a:gd name="T14" fmla="*/ 66 w 95"/>
                <a:gd name="T15" fmla="*/ 0 h 161"/>
                <a:gd name="T16" fmla="*/ 0 w 95"/>
                <a:gd name="T17" fmla="*/ 38 h 161"/>
                <a:gd name="T18" fmla="*/ 95 w 95"/>
                <a:gd name="T19" fmla="*/ 38 h 161"/>
                <a:gd name="T20" fmla="*/ 95 w 95"/>
                <a:gd name="T21" fmla="*/ 49 h 161"/>
                <a:gd name="T22" fmla="*/ 13 w 95"/>
                <a:gd name="T23" fmla="*/ 49 h 161"/>
                <a:gd name="T24" fmla="*/ 13 w 95"/>
                <a:gd name="T25" fmla="*/ 92 h 161"/>
                <a:gd name="T26" fmla="*/ 89 w 95"/>
                <a:gd name="T27" fmla="*/ 92 h 161"/>
                <a:gd name="T28" fmla="*/ 89 w 95"/>
                <a:gd name="T29" fmla="*/ 104 h 161"/>
                <a:gd name="T30" fmla="*/ 13 w 95"/>
                <a:gd name="T31" fmla="*/ 104 h 161"/>
                <a:gd name="T32" fmla="*/ 13 w 95"/>
                <a:gd name="T33" fmla="*/ 149 h 161"/>
                <a:gd name="T34" fmla="*/ 95 w 95"/>
                <a:gd name="T35" fmla="*/ 149 h 161"/>
                <a:gd name="T36" fmla="*/ 95 w 95"/>
                <a:gd name="T37" fmla="*/ 161 h 161"/>
                <a:gd name="T38" fmla="*/ 0 w 95"/>
                <a:gd name="T39" fmla="*/ 161 h 161"/>
                <a:gd name="T40" fmla="*/ 0 w 95"/>
                <a:gd name="T41" fmla="*/ 3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5" h="161">
                  <a:moveTo>
                    <a:pt x="66" y="0"/>
                  </a:moveTo>
                  <a:lnTo>
                    <a:pt x="80" y="0"/>
                  </a:lnTo>
                  <a:lnTo>
                    <a:pt x="56" y="25"/>
                  </a:lnTo>
                  <a:lnTo>
                    <a:pt x="42" y="25"/>
                  </a:lnTo>
                  <a:lnTo>
                    <a:pt x="18" y="0"/>
                  </a:lnTo>
                  <a:lnTo>
                    <a:pt x="31" y="0"/>
                  </a:lnTo>
                  <a:lnTo>
                    <a:pt x="49" y="18"/>
                  </a:lnTo>
                  <a:lnTo>
                    <a:pt x="66" y="0"/>
                  </a:lnTo>
                  <a:close/>
                  <a:moveTo>
                    <a:pt x="0" y="38"/>
                  </a:moveTo>
                  <a:lnTo>
                    <a:pt x="95" y="38"/>
                  </a:lnTo>
                  <a:lnTo>
                    <a:pt x="95" y="49"/>
                  </a:lnTo>
                  <a:lnTo>
                    <a:pt x="13" y="49"/>
                  </a:lnTo>
                  <a:lnTo>
                    <a:pt x="13" y="92"/>
                  </a:lnTo>
                  <a:lnTo>
                    <a:pt x="89" y="92"/>
                  </a:lnTo>
                  <a:lnTo>
                    <a:pt x="89" y="104"/>
                  </a:lnTo>
                  <a:lnTo>
                    <a:pt x="13" y="104"/>
                  </a:lnTo>
                  <a:lnTo>
                    <a:pt x="13" y="149"/>
                  </a:lnTo>
                  <a:lnTo>
                    <a:pt x="95" y="149"/>
                  </a:lnTo>
                  <a:lnTo>
                    <a:pt x="95" y="161"/>
                  </a:lnTo>
                  <a:lnTo>
                    <a:pt x="0" y="161"/>
                  </a:lnTo>
                  <a:lnTo>
                    <a:pt x="0" y="38"/>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6" name="Freeform 37"/>
            <p:cNvSpPr>
              <a:spLocks/>
            </p:cNvSpPr>
            <p:nvPr/>
          </p:nvSpPr>
          <p:spPr bwMode="auto">
            <a:xfrm>
              <a:off x="6998" y="3383"/>
              <a:ext cx="20" cy="29"/>
            </a:xfrm>
            <a:custGeom>
              <a:avLst/>
              <a:gdLst>
                <a:gd name="T0" fmla="*/ 0 w 90"/>
                <a:gd name="T1" fmla="*/ 0 h 123"/>
                <a:gd name="T2" fmla="*/ 12 w 90"/>
                <a:gd name="T3" fmla="*/ 0 h 123"/>
                <a:gd name="T4" fmla="*/ 12 w 90"/>
                <a:gd name="T5" fmla="*/ 111 h 123"/>
                <a:gd name="T6" fmla="*/ 90 w 90"/>
                <a:gd name="T7" fmla="*/ 111 h 123"/>
                <a:gd name="T8" fmla="*/ 90 w 90"/>
                <a:gd name="T9" fmla="*/ 123 h 123"/>
                <a:gd name="T10" fmla="*/ 0 w 90"/>
                <a:gd name="T11" fmla="*/ 123 h 123"/>
                <a:gd name="T12" fmla="*/ 0 w 90"/>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90" h="123">
                  <a:moveTo>
                    <a:pt x="0" y="0"/>
                  </a:moveTo>
                  <a:lnTo>
                    <a:pt x="12" y="0"/>
                  </a:lnTo>
                  <a:lnTo>
                    <a:pt x="12" y="111"/>
                  </a:lnTo>
                  <a:lnTo>
                    <a:pt x="90" y="111"/>
                  </a:lnTo>
                  <a:lnTo>
                    <a:pt x="90"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7" name="Freeform 38"/>
            <p:cNvSpPr>
              <a:spLocks noEditPoints="1"/>
            </p:cNvSpPr>
            <p:nvPr/>
          </p:nvSpPr>
          <p:spPr bwMode="auto">
            <a:xfrm>
              <a:off x="7021" y="3382"/>
              <a:ext cx="30" cy="31"/>
            </a:xfrm>
            <a:custGeom>
              <a:avLst/>
              <a:gdLst>
                <a:gd name="T0" fmla="*/ 117 w 130"/>
                <a:gd name="T1" fmla="*/ 65 h 130"/>
                <a:gd name="T2" fmla="*/ 65 w 130"/>
                <a:gd name="T3" fmla="*/ 12 h 130"/>
                <a:gd name="T4" fmla="*/ 13 w 130"/>
                <a:gd name="T5" fmla="*/ 65 h 130"/>
                <a:gd name="T6" fmla="*/ 65 w 130"/>
                <a:gd name="T7" fmla="*/ 118 h 130"/>
                <a:gd name="T8" fmla="*/ 117 w 130"/>
                <a:gd name="T9" fmla="*/ 65 h 130"/>
                <a:gd name="T10" fmla="*/ 65 w 130"/>
                <a:gd name="T11" fmla="*/ 130 h 130"/>
                <a:gd name="T12" fmla="*/ 0 w 130"/>
                <a:gd name="T13" fmla="*/ 65 h 130"/>
                <a:gd name="T14" fmla="*/ 65 w 130"/>
                <a:gd name="T15" fmla="*/ 0 h 130"/>
                <a:gd name="T16" fmla="*/ 130 w 130"/>
                <a:gd name="T17" fmla="*/ 65 h 130"/>
                <a:gd name="T18" fmla="*/ 65 w 130"/>
                <a:gd name="T19"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30">
                  <a:moveTo>
                    <a:pt x="117" y="65"/>
                  </a:moveTo>
                  <a:cubicBezTo>
                    <a:pt x="117" y="32"/>
                    <a:pt x="98" y="12"/>
                    <a:pt x="65" y="12"/>
                  </a:cubicBezTo>
                  <a:cubicBezTo>
                    <a:pt x="32" y="12"/>
                    <a:pt x="13" y="32"/>
                    <a:pt x="13" y="65"/>
                  </a:cubicBezTo>
                  <a:cubicBezTo>
                    <a:pt x="13" y="99"/>
                    <a:pt x="32" y="118"/>
                    <a:pt x="65" y="118"/>
                  </a:cubicBezTo>
                  <a:cubicBezTo>
                    <a:pt x="98" y="118"/>
                    <a:pt x="117" y="99"/>
                    <a:pt x="117" y="65"/>
                  </a:cubicBezTo>
                  <a:close/>
                  <a:moveTo>
                    <a:pt x="65" y="130"/>
                  </a:moveTo>
                  <a:cubicBezTo>
                    <a:pt x="24" y="130"/>
                    <a:pt x="0" y="106"/>
                    <a:pt x="0" y="65"/>
                  </a:cubicBezTo>
                  <a:cubicBezTo>
                    <a:pt x="0" y="25"/>
                    <a:pt x="24" y="0"/>
                    <a:pt x="65" y="0"/>
                  </a:cubicBezTo>
                  <a:cubicBezTo>
                    <a:pt x="105" y="0"/>
                    <a:pt x="130" y="25"/>
                    <a:pt x="130" y="65"/>
                  </a:cubicBezTo>
                  <a:cubicBezTo>
                    <a:pt x="130" y="106"/>
                    <a:pt x="105" y="130"/>
                    <a:pt x="65" y="130"/>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8" name="Freeform 39"/>
            <p:cNvSpPr>
              <a:spLocks/>
            </p:cNvSpPr>
            <p:nvPr/>
          </p:nvSpPr>
          <p:spPr bwMode="auto">
            <a:xfrm>
              <a:off x="7056" y="3383"/>
              <a:ext cx="29" cy="29"/>
            </a:xfrm>
            <a:custGeom>
              <a:avLst/>
              <a:gdLst>
                <a:gd name="T0" fmla="*/ 0 w 126"/>
                <a:gd name="T1" fmla="*/ 0 h 123"/>
                <a:gd name="T2" fmla="*/ 13 w 126"/>
                <a:gd name="T3" fmla="*/ 0 h 123"/>
                <a:gd name="T4" fmla="*/ 63 w 126"/>
                <a:gd name="T5" fmla="*/ 112 h 123"/>
                <a:gd name="T6" fmla="*/ 112 w 126"/>
                <a:gd name="T7" fmla="*/ 0 h 123"/>
                <a:gd name="T8" fmla="*/ 126 w 126"/>
                <a:gd name="T9" fmla="*/ 0 h 123"/>
                <a:gd name="T10" fmla="*/ 71 w 126"/>
                <a:gd name="T11" fmla="*/ 123 h 123"/>
                <a:gd name="T12" fmla="*/ 55 w 126"/>
                <a:gd name="T13" fmla="*/ 123 h 123"/>
                <a:gd name="T14" fmla="*/ 0 w 126"/>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123">
                  <a:moveTo>
                    <a:pt x="0" y="0"/>
                  </a:moveTo>
                  <a:lnTo>
                    <a:pt x="13" y="0"/>
                  </a:lnTo>
                  <a:lnTo>
                    <a:pt x="63" y="112"/>
                  </a:lnTo>
                  <a:lnTo>
                    <a:pt x="112" y="0"/>
                  </a:lnTo>
                  <a:lnTo>
                    <a:pt x="126" y="0"/>
                  </a:lnTo>
                  <a:lnTo>
                    <a:pt x="71" y="123"/>
                  </a:lnTo>
                  <a:lnTo>
                    <a:pt x="55"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49" name="Freeform 40"/>
            <p:cNvSpPr>
              <a:spLocks noEditPoints="1"/>
            </p:cNvSpPr>
            <p:nvPr/>
          </p:nvSpPr>
          <p:spPr bwMode="auto">
            <a:xfrm>
              <a:off x="7088" y="3374"/>
              <a:ext cx="27" cy="38"/>
            </a:xfrm>
            <a:custGeom>
              <a:avLst/>
              <a:gdLst>
                <a:gd name="T0" fmla="*/ 71 w 118"/>
                <a:gd name="T1" fmla="*/ 0 h 161"/>
                <a:gd name="T2" fmla="*/ 86 w 118"/>
                <a:gd name="T3" fmla="*/ 0 h 161"/>
                <a:gd name="T4" fmla="*/ 66 w 118"/>
                <a:gd name="T5" fmla="*/ 25 h 161"/>
                <a:gd name="T6" fmla="*/ 56 w 118"/>
                <a:gd name="T7" fmla="*/ 25 h 161"/>
                <a:gd name="T8" fmla="*/ 71 w 118"/>
                <a:gd name="T9" fmla="*/ 0 h 161"/>
                <a:gd name="T10" fmla="*/ 53 w 118"/>
                <a:gd name="T11" fmla="*/ 108 h 161"/>
                <a:gd name="T12" fmla="*/ 0 w 118"/>
                <a:gd name="T13" fmla="*/ 38 h 161"/>
                <a:gd name="T14" fmla="*/ 15 w 118"/>
                <a:gd name="T15" fmla="*/ 38 h 161"/>
                <a:gd name="T16" fmla="*/ 59 w 118"/>
                <a:gd name="T17" fmla="*/ 98 h 161"/>
                <a:gd name="T18" fmla="*/ 103 w 118"/>
                <a:gd name="T19" fmla="*/ 38 h 161"/>
                <a:gd name="T20" fmla="*/ 118 w 118"/>
                <a:gd name="T21" fmla="*/ 38 h 161"/>
                <a:gd name="T22" fmla="*/ 65 w 118"/>
                <a:gd name="T23" fmla="*/ 108 h 161"/>
                <a:gd name="T24" fmla="*/ 65 w 118"/>
                <a:gd name="T25" fmla="*/ 161 h 161"/>
                <a:gd name="T26" fmla="*/ 53 w 118"/>
                <a:gd name="T27" fmla="*/ 161 h 161"/>
                <a:gd name="T28" fmla="*/ 53 w 118"/>
                <a:gd name="T29" fmla="*/ 10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8" h="161">
                  <a:moveTo>
                    <a:pt x="71" y="0"/>
                  </a:moveTo>
                  <a:lnTo>
                    <a:pt x="86" y="0"/>
                  </a:lnTo>
                  <a:lnTo>
                    <a:pt x="66" y="25"/>
                  </a:lnTo>
                  <a:lnTo>
                    <a:pt x="56" y="25"/>
                  </a:lnTo>
                  <a:lnTo>
                    <a:pt x="71" y="0"/>
                  </a:lnTo>
                  <a:close/>
                  <a:moveTo>
                    <a:pt x="53" y="108"/>
                  </a:moveTo>
                  <a:lnTo>
                    <a:pt x="0" y="38"/>
                  </a:lnTo>
                  <a:lnTo>
                    <a:pt x="15" y="38"/>
                  </a:lnTo>
                  <a:lnTo>
                    <a:pt x="59" y="98"/>
                  </a:lnTo>
                  <a:lnTo>
                    <a:pt x="103" y="38"/>
                  </a:lnTo>
                  <a:lnTo>
                    <a:pt x="118" y="38"/>
                  </a:lnTo>
                  <a:lnTo>
                    <a:pt x="65" y="108"/>
                  </a:lnTo>
                  <a:lnTo>
                    <a:pt x="65" y="161"/>
                  </a:lnTo>
                  <a:lnTo>
                    <a:pt x="53" y="161"/>
                  </a:lnTo>
                  <a:lnTo>
                    <a:pt x="53" y="108"/>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0" name="Freeform 41"/>
            <p:cNvSpPr>
              <a:spLocks/>
            </p:cNvSpPr>
            <p:nvPr/>
          </p:nvSpPr>
          <p:spPr bwMode="auto">
            <a:xfrm>
              <a:off x="7121" y="3382"/>
              <a:ext cx="29" cy="31"/>
            </a:xfrm>
            <a:custGeom>
              <a:avLst/>
              <a:gdLst>
                <a:gd name="T0" fmla="*/ 64 w 124"/>
                <a:gd name="T1" fmla="*/ 12 h 130"/>
                <a:gd name="T2" fmla="*/ 12 w 124"/>
                <a:gd name="T3" fmla="*/ 65 h 130"/>
                <a:gd name="T4" fmla="*/ 62 w 124"/>
                <a:gd name="T5" fmla="*/ 118 h 130"/>
                <a:gd name="T6" fmla="*/ 111 w 124"/>
                <a:gd name="T7" fmla="*/ 81 h 130"/>
                <a:gd name="T8" fmla="*/ 124 w 124"/>
                <a:gd name="T9" fmla="*/ 81 h 130"/>
                <a:gd name="T10" fmla="*/ 62 w 124"/>
                <a:gd name="T11" fmla="*/ 130 h 130"/>
                <a:gd name="T12" fmla="*/ 0 w 124"/>
                <a:gd name="T13" fmla="*/ 65 h 130"/>
                <a:gd name="T14" fmla="*/ 65 w 124"/>
                <a:gd name="T15" fmla="*/ 0 h 130"/>
                <a:gd name="T16" fmla="*/ 122 w 124"/>
                <a:gd name="T17" fmla="*/ 44 h 130"/>
                <a:gd name="T18" fmla="*/ 109 w 124"/>
                <a:gd name="T19" fmla="*/ 44 h 130"/>
                <a:gd name="T20" fmla="*/ 64 w 124"/>
                <a:gd name="T21" fmla="*/ 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30">
                  <a:moveTo>
                    <a:pt x="64" y="12"/>
                  </a:moveTo>
                  <a:cubicBezTo>
                    <a:pt x="32" y="12"/>
                    <a:pt x="12" y="32"/>
                    <a:pt x="12" y="65"/>
                  </a:cubicBezTo>
                  <a:cubicBezTo>
                    <a:pt x="12" y="98"/>
                    <a:pt x="32" y="118"/>
                    <a:pt x="62" y="118"/>
                  </a:cubicBezTo>
                  <a:cubicBezTo>
                    <a:pt x="87" y="118"/>
                    <a:pt x="106" y="104"/>
                    <a:pt x="111" y="81"/>
                  </a:cubicBezTo>
                  <a:lnTo>
                    <a:pt x="124" y="81"/>
                  </a:lnTo>
                  <a:cubicBezTo>
                    <a:pt x="118" y="111"/>
                    <a:pt x="95" y="130"/>
                    <a:pt x="62" y="130"/>
                  </a:cubicBezTo>
                  <a:cubicBezTo>
                    <a:pt x="25" y="130"/>
                    <a:pt x="0" y="105"/>
                    <a:pt x="0" y="65"/>
                  </a:cubicBezTo>
                  <a:cubicBezTo>
                    <a:pt x="0" y="25"/>
                    <a:pt x="24" y="0"/>
                    <a:pt x="65" y="0"/>
                  </a:cubicBezTo>
                  <a:cubicBezTo>
                    <a:pt x="97" y="0"/>
                    <a:pt x="118" y="17"/>
                    <a:pt x="122" y="44"/>
                  </a:cubicBezTo>
                  <a:lnTo>
                    <a:pt x="109" y="44"/>
                  </a:lnTo>
                  <a:cubicBezTo>
                    <a:pt x="105" y="24"/>
                    <a:pt x="89" y="12"/>
                    <a:pt x="64" y="12"/>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1" name="Freeform 42"/>
            <p:cNvSpPr>
              <a:spLocks/>
            </p:cNvSpPr>
            <p:nvPr/>
          </p:nvSpPr>
          <p:spPr bwMode="auto">
            <a:xfrm>
              <a:off x="7157" y="3383"/>
              <a:ext cx="24" cy="29"/>
            </a:xfrm>
            <a:custGeom>
              <a:avLst/>
              <a:gdLst>
                <a:gd name="T0" fmla="*/ 0 w 105"/>
                <a:gd name="T1" fmla="*/ 0 h 123"/>
                <a:gd name="T2" fmla="*/ 12 w 105"/>
                <a:gd name="T3" fmla="*/ 0 h 123"/>
                <a:gd name="T4" fmla="*/ 12 w 105"/>
                <a:gd name="T5" fmla="*/ 51 h 123"/>
                <a:gd name="T6" fmla="*/ 93 w 105"/>
                <a:gd name="T7" fmla="*/ 51 h 123"/>
                <a:gd name="T8" fmla="*/ 93 w 105"/>
                <a:gd name="T9" fmla="*/ 0 h 123"/>
                <a:gd name="T10" fmla="*/ 105 w 105"/>
                <a:gd name="T11" fmla="*/ 0 h 123"/>
                <a:gd name="T12" fmla="*/ 105 w 105"/>
                <a:gd name="T13" fmla="*/ 123 h 123"/>
                <a:gd name="T14" fmla="*/ 93 w 105"/>
                <a:gd name="T15" fmla="*/ 123 h 123"/>
                <a:gd name="T16" fmla="*/ 93 w 105"/>
                <a:gd name="T17" fmla="*/ 63 h 123"/>
                <a:gd name="T18" fmla="*/ 12 w 105"/>
                <a:gd name="T19" fmla="*/ 63 h 123"/>
                <a:gd name="T20" fmla="*/ 12 w 105"/>
                <a:gd name="T21" fmla="*/ 123 h 123"/>
                <a:gd name="T22" fmla="*/ 0 w 105"/>
                <a:gd name="T23" fmla="*/ 123 h 123"/>
                <a:gd name="T24" fmla="*/ 0 w 10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23">
                  <a:moveTo>
                    <a:pt x="0" y="0"/>
                  </a:moveTo>
                  <a:lnTo>
                    <a:pt x="12" y="0"/>
                  </a:lnTo>
                  <a:lnTo>
                    <a:pt x="12" y="51"/>
                  </a:lnTo>
                  <a:lnTo>
                    <a:pt x="93" y="51"/>
                  </a:lnTo>
                  <a:lnTo>
                    <a:pt x="93" y="0"/>
                  </a:lnTo>
                  <a:lnTo>
                    <a:pt x="105" y="0"/>
                  </a:lnTo>
                  <a:lnTo>
                    <a:pt x="105" y="123"/>
                  </a:lnTo>
                  <a:lnTo>
                    <a:pt x="93" y="123"/>
                  </a:lnTo>
                  <a:lnTo>
                    <a:pt x="93" y="63"/>
                  </a:lnTo>
                  <a:lnTo>
                    <a:pt x="12" y="63"/>
                  </a:lnTo>
                  <a:lnTo>
                    <a:pt x="12" y="123"/>
                  </a:lnTo>
                  <a:lnTo>
                    <a:pt x="0"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2" name="Freeform 43"/>
            <p:cNvSpPr>
              <a:spLocks noEditPoints="1"/>
            </p:cNvSpPr>
            <p:nvPr/>
          </p:nvSpPr>
          <p:spPr bwMode="auto">
            <a:xfrm>
              <a:off x="7190" y="3382"/>
              <a:ext cx="30" cy="31"/>
            </a:xfrm>
            <a:custGeom>
              <a:avLst/>
              <a:gdLst>
                <a:gd name="T0" fmla="*/ 117 w 130"/>
                <a:gd name="T1" fmla="*/ 65 h 130"/>
                <a:gd name="T2" fmla="*/ 65 w 130"/>
                <a:gd name="T3" fmla="*/ 12 h 130"/>
                <a:gd name="T4" fmla="*/ 13 w 130"/>
                <a:gd name="T5" fmla="*/ 65 h 130"/>
                <a:gd name="T6" fmla="*/ 65 w 130"/>
                <a:gd name="T7" fmla="*/ 118 h 130"/>
                <a:gd name="T8" fmla="*/ 117 w 130"/>
                <a:gd name="T9" fmla="*/ 65 h 130"/>
                <a:gd name="T10" fmla="*/ 65 w 130"/>
                <a:gd name="T11" fmla="*/ 130 h 130"/>
                <a:gd name="T12" fmla="*/ 0 w 130"/>
                <a:gd name="T13" fmla="*/ 65 h 130"/>
                <a:gd name="T14" fmla="*/ 65 w 130"/>
                <a:gd name="T15" fmla="*/ 0 h 130"/>
                <a:gd name="T16" fmla="*/ 130 w 130"/>
                <a:gd name="T17" fmla="*/ 65 h 130"/>
                <a:gd name="T18" fmla="*/ 65 w 130"/>
                <a:gd name="T19"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30">
                  <a:moveTo>
                    <a:pt x="117" y="65"/>
                  </a:moveTo>
                  <a:cubicBezTo>
                    <a:pt x="117" y="32"/>
                    <a:pt x="98" y="12"/>
                    <a:pt x="65" y="12"/>
                  </a:cubicBezTo>
                  <a:cubicBezTo>
                    <a:pt x="32" y="12"/>
                    <a:pt x="13" y="32"/>
                    <a:pt x="13" y="65"/>
                  </a:cubicBezTo>
                  <a:cubicBezTo>
                    <a:pt x="13" y="99"/>
                    <a:pt x="32" y="118"/>
                    <a:pt x="65" y="118"/>
                  </a:cubicBezTo>
                  <a:cubicBezTo>
                    <a:pt x="98" y="118"/>
                    <a:pt x="117" y="99"/>
                    <a:pt x="117" y="65"/>
                  </a:cubicBezTo>
                  <a:close/>
                  <a:moveTo>
                    <a:pt x="65" y="130"/>
                  </a:moveTo>
                  <a:cubicBezTo>
                    <a:pt x="24" y="130"/>
                    <a:pt x="0" y="106"/>
                    <a:pt x="0" y="65"/>
                  </a:cubicBezTo>
                  <a:cubicBezTo>
                    <a:pt x="0" y="25"/>
                    <a:pt x="24" y="0"/>
                    <a:pt x="65" y="0"/>
                  </a:cubicBezTo>
                  <a:cubicBezTo>
                    <a:pt x="105" y="0"/>
                    <a:pt x="130" y="25"/>
                    <a:pt x="130" y="65"/>
                  </a:cubicBezTo>
                  <a:cubicBezTo>
                    <a:pt x="130" y="106"/>
                    <a:pt x="105" y="130"/>
                    <a:pt x="65" y="130"/>
                  </a:cubicBez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3" name="Freeform 44"/>
            <p:cNvSpPr>
              <a:spLocks/>
            </p:cNvSpPr>
            <p:nvPr/>
          </p:nvSpPr>
          <p:spPr bwMode="auto">
            <a:xfrm>
              <a:off x="7224" y="3383"/>
              <a:ext cx="29" cy="29"/>
            </a:xfrm>
            <a:custGeom>
              <a:avLst/>
              <a:gdLst>
                <a:gd name="T0" fmla="*/ 0 w 126"/>
                <a:gd name="T1" fmla="*/ 0 h 123"/>
                <a:gd name="T2" fmla="*/ 13 w 126"/>
                <a:gd name="T3" fmla="*/ 0 h 123"/>
                <a:gd name="T4" fmla="*/ 63 w 126"/>
                <a:gd name="T5" fmla="*/ 112 h 123"/>
                <a:gd name="T6" fmla="*/ 113 w 126"/>
                <a:gd name="T7" fmla="*/ 0 h 123"/>
                <a:gd name="T8" fmla="*/ 126 w 126"/>
                <a:gd name="T9" fmla="*/ 0 h 123"/>
                <a:gd name="T10" fmla="*/ 71 w 126"/>
                <a:gd name="T11" fmla="*/ 123 h 123"/>
                <a:gd name="T12" fmla="*/ 55 w 126"/>
                <a:gd name="T13" fmla="*/ 123 h 123"/>
                <a:gd name="T14" fmla="*/ 0 w 126"/>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123">
                  <a:moveTo>
                    <a:pt x="0" y="0"/>
                  </a:moveTo>
                  <a:lnTo>
                    <a:pt x="13" y="0"/>
                  </a:lnTo>
                  <a:lnTo>
                    <a:pt x="63" y="112"/>
                  </a:lnTo>
                  <a:lnTo>
                    <a:pt x="113" y="0"/>
                  </a:lnTo>
                  <a:lnTo>
                    <a:pt x="126" y="0"/>
                  </a:lnTo>
                  <a:lnTo>
                    <a:pt x="71" y="123"/>
                  </a:lnTo>
                  <a:lnTo>
                    <a:pt x="55" y="123"/>
                  </a:lnTo>
                  <a:lnTo>
                    <a:pt x="0" y="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4" name="Freeform 45"/>
            <p:cNvSpPr>
              <a:spLocks/>
            </p:cNvSpPr>
            <p:nvPr/>
          </p:nvSpPr>
          <p:spPr bwMode="auto">
            <a:xfrm>
              <a:off x="7257" y="3383"/>
              <a:ext cx="27" cy="29"/>
            </a:xfrm>
            <a:custGeom>
              <a:avLst/>
              <a:gdLst>
                <a:gd name="T0" fmla="*/ 53 w 118"/>
                <a:gd name="T1" fmla="*/ 70 h 123"/>
                <a:gd name="T2" fmla="*/ 0 w 118"/>
                <a:gd name="T3" fmla="*/ 0 h 123"/>
                <a:gd name="T4" fmla="*/ 15 w 118"/>
                <a:gd name="T5" fmla="*/ 0 h 123"/>
                <a:gd name="T6" fmla="*/ 59 w 118"/>
                <a:gd name="T7" fmla="*/ 60 h 123"/>
                <a:gd name="T8" fmla="*/ 103 w 118"/>
                <a:gd name="T9" fmla="*/ 0 h 123"/>
                <a:gd name="T10" fmla="*/ 118 w 118"/>
                <a:gd name="T11" fmla="*/ 0 h 123"/>
                <a:gd name="T12" fmla="*/ 65 w 118"/>
                <a:gd name="T13" fmla="*/ 70 h 123"/>
                <a:gd name="T14" fmla="*/ 65 w 118"/>
                <a:gd name="T15" fmla="*/ 123 h 123"/>
                <a:gd name="T16" fmla="*/ 53 w 118"/>
                <a:gd name="T17" fmla="*/ 123 h 123"/>
                <a:gd name="T18" fmla="*/ 53 w 118"/>
                <a:gd name="T19" fmla="*/ 7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123">
                  <a:moveTo>
                    <a:pt x="53" y="70"/>
                  </a:moveTo>
                  <a:lnTo>
                    <a:pt x="0" y="0"/>
                  </a:lnTo>
                  <a:lnTo>
                    <a:pt x="15" y="0"/>
                  </a:lnTo>
                  <a:lnTo>
                    <a:pt x="59" y="60"/>
                  </a:lnTo>
                  <a:lnTo>
                    <a:pt x="103" y="0"/>
                  </a:lnTo>
                  <a:lnTo>
                    <a:pt x="118" y="0"/>
                  </a:lnTo>
                  <a:lnTo>
                    <a:pt x="65" y="70"/>
                  </a:lnTo>
                  <a:lnTo>
                    <a:pt x="65" y="123"/>
                  </a:lnTo>
                  <a:lnTo>
                    <a:pt x="53" y="123"/>
                  </a:lnTo>
                  <a:lnTo>
                    <a:pt x="53" y="70"/>
                  </a:lnTo>
                  <a:close/>
                </a:path>
              </a:pathLst>
            </a:custGeom>
            <a:solidFill>
              <a:srgbClr val="807F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5" name="Rectangle 46"/>
            <p:cNvSpPr>
              <a:spLocks noChangeArrowheads="1"/>
            </p:cNvSpPr>
            <p:nvPr/>
          </p:nvSpPr>
          <p:spPr bwMode="auto">
            <a:xfrm>
              <a:off x="4205" y="3032"/>
              <a:ext cx="604" cy="419"/>
            </a:xfrm>
            <a:prstGeom prst="rect">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6" name="Rectangle 47"/>
            <p:cNvSpPr>
              <a:spLocks noChangeArrowheads="1"/>
            </p:cNvSpPr>
            <p:nvPr/>
          </p:nvSpPr>
          <p:spPr bwMode="auto">
            <a:xfrm>
              <a:off x="4217" y="3043"/>
              <a:ext cx="580" cy="396"/>
            </a:xfrm>
            <a:prstGeom prst="rect">
              <a:avLst/>
            </a:prstGeom>
            <a:solidFill>
              <a:srgbClr val="044DA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7" name="Freeform 48"/>
            <p:cNvSpPr>
              <a:spLocks/>
            </p:cNvSpPr>
            <p:nvPr/>
          </p:nvSpPr>
          <p:spPr bwMode="auto">
            <a:xfrm>
              <a:off x="4487" y="3091"/>
              <a:ext cx="40" cy="39"/>
            </a:xfrm>
            <a:custGeom>
              <a:avLst/>
              <a:gdLst>
                <a:gd name="T0" fmla="*/ 33 w 174"/>
                <a:gd name="T1" fmla="*/ 166 h 166"/>
                <a:gd name="T2" fmla="*/ 87 w 174"/>
                <a:gd name="T3" fmla="*/ 127 h 166"/>
                <a:gd name="T4" fmla="*/ 140 w 174"/>
                <a:gd name="T5" fmla="*/ 166 h 166"/>
                <a:gd name="T6" fmla="*/ 120 w 174"/>
                <a:gd name="T7" fmla="*/ 103 h 166"/>
                <a:gd name="T8" fmla="*/ 174 w 174"/>
                <a:gd name="T9" fmla="*/ 64 h 166"/>
                <a:gd name="T10" fmla="*/ 107 w 174"/>
                <a:gd name="T11" fmla="*/ 64 h 166"/>
                <a:gd name="T12" fmla="*/ 87 w 174"/>
                <a:gd name="T13" fmla="*/ 0 h 166"/>
                <a:gd name="T14" fmla="*/ 66 w 174"/>
                <a:gd name="T15" fmla="*/ 64 h 166"/>
                <a:gd name="T16" fmla="*/ 0 w 174"/>
                <a:gd name="T17" fmla="*/ 64 h 166"/>
                <a:gd name="T18" fmla="*/ 54 w 174"/>
                <a:gd name="T19" fmla="*/ 103 h 166"/>
                <a:gd name="T20" fmla="*/ 33 w 174"/>
                <a:gd name="T21"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6">
                  <a:moveTo>
                    <a:pt x="33" y="166"/>
                  </a:moveTo>
                  <a:lnTo>
                    <a:pt x="87" y="127"/>
                  </a:lnTo>
                  <a:lnTo>
                    <a:pt x="140" y="166"/>
                  </a:lnTo>
                  <a:lnTo>
                    <a:pt x="120" y="103"/>
                  </a:lnTo>
                  <a:lnTo>
                    <a:pt x="174" y="64"/>
                  </a:lnTo>
                  <a:lnTo>
                    <a:pt x="107" y="64"/>
                  </a:lnTo>
                  <a:lnTo>
                    <a:pt x="87" y="0"/>
                  </a:lnTo>
                  <a:lnTo>
                    <a:pt x="66" y="64"/>
                  </a:lnTo>
                  <a:lnTo>
                    <a:pt x="0" y="64"/>
                  </a:lnTo>
                  <a:lnTo>
                    <a:pt x="54" y="103"/>
                  </a:lnTo>
                  <a:lnTo>
                    <a:pt x="33" y="166"/>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8" name="Freeform 49"/>
            <p:cNvSpPr>
              <a:spLocks/>
            </p:cNvSpPr>
            <p:nvPr/>
          </p:nvSpPr>
          <p:spPr bwMode="auto">
            <a:xfrm>
              <a:off x="4423" y="3108"/>
              <a:ext cx="40" cy="39"/>
            </a:xfrm>
            <a:custGeom>
              <a:avLst/>
              <a:gdLst>
                <a:gd name="T0" fmla="*/ 34 w 175"/>
                <a:gd name="T1" fmla="*/ 166 h 166"/>
                <a:gd name="T2" fmla="*/ 87 w 175"/>
                <a:gd name="T3" fmla="*/ 127 h 166"/>
                <a:gd name="T4" fmla="*/ 141 w 175"/>
                <a:gd name="T5" fmla="*/ 166 h 166"/>
                <a:gd name="T6" fmla="*/ 120 w 175"/>
                <a:gd name="T7" fmla="*/ 103 h 166"/>
                <a:gd name="T8" fmla="*/ 175 w 175"/>
                <a:gd name="T9" fmla="*/ 64 h 166"/>
                <a:gd name="T10" fmla="*/ 108 w 175"/>
                <a:gd name="T11" fmla="*/ 64 h 166"/>
                <a:gd name="T12" fmla="*/ 87 w 175"/>
                <a:gd name="T13" fmla="*/ 0 h 166"/>
                <a:gd name="T14" fmla="*/ 67 w 175"/>
                <a:gd name="T15" fmla="*/ 64 h 166"/>
                <a:gd name="T16" fmla="*/ 0 w 175"/>
                <a:gd name="T17" fmla="*/ 64 h 166"/>
                <a:gd name="T18" fmla="*/ 54 w 175"/>
                <a:gd name="T19" fmla="*/ 103 h 166"/>
                <a:gd name="T20" fmla="*/ 34 w 175"/>
                <a:gd name="T21"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34" y="166"/>
                  </a:moveTo>
                  <a:lnTo>
                    <a:pt x="87" y="127"/>
                  </a:lnTo>
                  <a:lnTo>
                    <a:pt x="141" y="166"/>
                  </a:lnTo>
                  <a:lnTo>
                    <a:pt x="120" y="103"/>
                  </a:lnTo>
                  <a:lnTo>
                    <a:pt x="175" y="64"/>
                  </a:lnTo>
                  <a:lnTo>
                    <a:pt x="108" y="64"/>
                  </a:lnTo>
                  <a:lnTo>
                    <a:pt x="87" y="0"/>
                  </a:lnTo>
                  <a:lnTo>
                    <a:pt x="67" y="64"/>
                  </a:lnTo>
                  <a:lnTo>
                    <a:pt x="0" y="64"/>
                  </a:lnTo>
                  <a:lnTo>
                    <a:pt x="54" y="103"/>
                  </a:lnTo>
                  <a:lnTo>
                    <a:pt x="34" y="166"/>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59" name="Freeform 50"/>
            <p:cNvSpPr>
              <a:spLocks/>
            </p:cNvSpPr>
            <p:nvPr/>
          </p:nvSpPr>
          <p:spPr bwMode="auto">
            <a:xfrm>
              <a:off x="4377" y="3156"/>
              <a:ext cx="40" cy="39"/>
            </a:xfrm>
            <a:custGeom>
              <a:avLst/>
              <a:gdLst>
                <a:gd name="T0" fmla="*/ 88 w 175"/>
                <a:gd name="T1" fmla="*/ 0 h 166"/>
                <a:gd name="T2" fmla="*/ 67 w 175"/>
                <a:gd name="T3" fmla="*/ 64 h 166"/>
                <a:gd name="T4" fmla="*/ 0 w 175"/>
                <a:gd name="T5" fmla="*/ 64 h 166"/>
                <a:gd name="T6" fmla="*/ 55 w 175"/>
                <a:gd name="T7" fmla="*/ 103 h 166"/>
                <a:gd name="T8" fmla="*/ 34 w 175"/>
                <a:gd name="T9" fmla="*/ 166 h 166"/>
                <a:gd name="T10" fmla="*/ 88 w 175"/>
                <a:gd name="T11" fmla="*/ 127 h 166"/>
                <a:gd name="T12" fmla="*/ 141 w 175"/>
                <a:gd name="T13" fmla="*/ 166 h 166"/>
                <a:gd name="T14" fmla="*/ 121 w 175"/>
                <a:gd name="T15" fmla="*/ 103 h 166"/>
                <a:gd name="T16" fmla="*/ 175 w 175"/>
                <a:gd name="T17" fmla="*/ 64 h 166"/>
                <a:gd name="T18" fmla="*/ 108 w 175"/>
                <a:gd name="T19" fmla="*/ 64 h 166"/>
                <a:gd name="T20" fmla="*/ 88 w 175"/>
                <a:gd name="T21"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88" y="0"/>
                  </a:moveTo>
                  <a:lnTo>
                    <a:pt x="67" y="64"/>
                  </a:lnTo>
                  <a:lnTo>
                    <a:pt x="0" y="64"/>
                  </a:lnTo>
                  <a:lnTo>
                    <a:pt x="55" y="103"/>
                  </a:lnTo>
                  <a:lnTo>
                    <a:pt x="34" y="166"/>
                  </a:lnTo>
                  <a:lnTo>
                    <a:pt x="88" y="127"/>
                  </a:lnTo>
                  <a:lnTo>
                    <a:pt x="141" y="166"/>
                  </a:lnTo>
                  <a:lnTo>
                    <a:pt x="121" y="103"/>
                  </a:lnTo>
                  <a:lnTo>
                    <a:pt x="175" y="64"/>
                  </a:lnTo>
                  <a:lnTo>
                    <a:pt x="108" y="64"/>
                  </a:lnTo>
                  <a:lnTo>
                    <a:pt x="88" y="0"/>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0" name="Freeform 51"/>
            <p:cNvSpPr>
              <a:spLocks/>
            </p:cNvSpPr>
            <p:nvPr/>
          </p:nvSpPr>
          <p:spPr bwMode="auto">
            <a:xfrm>
              <a:off x="4360" y="3221"/>
              <a:ext cx="40" cy="38"/>
            </a:xfrm>
            <a:custGeom>
              <a:avLst/>
              <a:gdLst>
                <a:gd name="T0" fmla="*/ 88 w 175"/>
                <a:gd name="T1" fmla="*/ 127 h 166"/>
                <a:gd name="T2" fmla="*/ 141 w 175"/>
                <a:gd name="T3" fmla="*/ 166 h 166"/>
                <a:gd name="T4" fmla="*/ 121 w 175"/>
                <a:gd name="T5" fmla="*/ 102 h 166"/>
                <a:gd name="T6" fmla="*/ 175 w 175"/>
                <a:gd name="T7" fmla="*/ 63 h 166"/>
                <a:gd name="T8" fmla="*/ 108 w 175"/>
                <a:gd name="T9" fmla="*/ 63 h 166"/>
                <a:gd name="T10" fmla="*/ 88 w 175"/>
                <a:gd name="T11" fmla="*/ 0 h 166"/>
                <a:gd name="T12" fmla="*/ 67 w 175"/>
                <a:gd name="T13" fmla="*/ 64 h 166"/>
                <a:gd name="T14" fmla="*/ 0 w 175"/>
                <a:gd name="T15" fmla="*/ 63 h 166"/>
                <a:gd name="T16" fmla="*/ 54 w 175"/>
                <a:gd name="T17" fmla="*/ 102 h 166"/>
                <a:gd name="T18" fmla="*/ 34 w 175"/>
                <a:gd name="T19" fmla="*/ 166 h 166"/>
                <a:gd name="T20" fmla="*/ 88 w 175"/>
                <a:gd name="T21" fmla="*/ 127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88" y="127"/>
                  </a:moveTo>
                  <a:lnTo>
                    <a:pt x="141" y="166"/>
                  </a:lnTo>
                  <a:lnTo>
                    <a:pt x="121" y="102"/>
                  </a:lnTo>
                  <a:lnTo>
                    <a:pt x="175" y="63"/>
                  </a:lnTo>
                  <a:lnTo>
                    <a:pt x="108" y="63"/>
                  </a:lnTo>
                  <a:lnTo>
                    <a:pt x="88" y="0"/>
                  </a:lnTo>
                  <a:lnTo>
                    <a:pt x="67" y="64"/>
                  </a:lnTo>
                  <a:lnTo>
                    <a:pt x="0" y="63"/>
                  </a:lnTo>
                  <a:lnTo>
                    <a:pt x="54" y="102"/>
                  </a:lnTo>
                  <a:lnTo>
                    <a:pt x="34" y="166"/>
                  </a:lnTo>
                  <a:lnTo>
                    <a:pt x="88" y="127"/>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1" name="Freeform 52"/>
            <p:cNvSpPr>
              <a:spLocks/>
            </p:cNvSpPr>
            <p:nvPr/>
          </p:nvSpPr>
          <p:spPr bwMode="auto">
            <a:xfrm>
              <a:off x="4377" y="3285"/>
              <a:ext cx="40" cy="39"/>
            </a:xfrm>
            <a:custGeom>
              <a:avLst/>
              <a:gdLst>
                <a:gd name="T0" fmla="*/ 108 w 175"/>
                <a:gd name="T1" fmla="*/ 64 h 166"/>
                <a:gd name="T2" fmla="*/ 88 w 175"/>
                <a:gd name="T3" fmla="*/ 0 h 166"/>
                <a:gd name="T4" fmla="*/ 67 w 175"/>
                <a:gd name="T5" fmla="*/ 64 h 166"/>
                <a:gd name="T6" fmla="*/ 0 w 175"/>
                <a:gd name="T7" fmla="*/ 64 h 166"/>
                <a:gd name="T8" fmla="*/ 55 w 175"/>
                <a:gd name="T9" fmla="*/ 103 h 166"/>
                <a:gd name="T10" fmla="*/ 34 w 175"/>
                <a:gd name="T11" fmla="*/ 166 h 166"/>
                <a:gd name="T12" fmla="*/ 88 w 175"/>
                <a:gd name="T13" fmla="*/ 127 h 166"/>
                <a:gd name="T14" fmla="*/ 141 w 175"/>
                <a:gd name="T15" fmla="*/ 166 h 166"/>
                <a:gd name="T16" fmla="*/ 121 w 175"/>
                <a:gd name="T17" fmla="*/ 103 h 166"/>
                <a:gd name="T18" fmla="*/ 175 w 175"/>
                <a:gd name="T19" fmla="*/ 64 h 166"/>
                <a:gd name="T20" fmla="*/ 108 w 175"/>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08" y="64"/>
                  </a:moveTo>
                  <a:lnTo>
                    <a:pt x="88" y="0"/>
                  </a:lnTo>
                  <a:lnTo>
                    <a:pt x="67" y="64"/>
                  </a:lnTo>
                  <a:lnTo>
                    <a:pt x="0" y="64"/>
                  </a:lnTo>
                  <a:lnTo>
                    <a:pt x="55" y="103"/>
                  </a:lnTo>
                  <a:lnTo>
                    <a:pt x="34" y="166"/>
                  </a:lnTo>
                  <a:lnTo>
                    <a:pt x="88" y="127"/>
                  </a:lnTo>
                  <a:lnTo>
                    <a:pt x="141" y="166"/>
                  </a:lnTo>
                  <a:lnTo>
                    <a:pt x="121" y="103"/>
                  </a:lnTo>
                  <a:lnTo>
                    <a:pt x="175" y="64"/>
                  </a:lnTo>
                  <a:lnTo>
                    <a:pt x="108"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2" name="Freeform 53"/>
            <p:cNvSpPr>
              <a:spLocks/>
            </p:cNvSpPr>
            <p:nvPr/>
          </p:nvSpPr>
          <p:spPr bwMode="auto">
            <a:xfrm>
              <a:off x="4423" y="3333"/>
              <a:ext cx="40" cy="39"/>
            </a:xfrm>
            <a:custGeom>
              <a:avLst/>
              <a:gdLst>
                <a:gd name="T0" fmla="*/ 108 w 175"/>
                <a:gd name="T1" fmla="*/ 63 h 166"/>
                <a:gd name="T2" fmla="*/ 88 w 175"/>
                <a:gd name="T3" fmla="*/ 0 h 166"/>
                <a:gd name="T4" fmla="*/ 67 w 175"/>
                <a:gd name="T5" fmla="*/ 64 h 166"/>
                <a:gd name="T6" fmla="*/ 0 w 175"/>
                <a:gd name="T7" fmla="*/ 63 h 166"/>
                <a:gd name="T8" fmla="*/ 55 w 175"/>
                <a:gd name="T9" fmla="*/ 102 h 166"/>
                <a:gd name="T10" fmla="*/ 34 w 175"/>
                <a:gd name="T11" fmla="*/ 166 h 166"/>
                <a:gd name="T12" fmla="*/ 88 w 175"/>
                <a:gd name="T13" fmla="*/ 127 h 166"/>
                <a:gd name="T14" fmla="*/ 141 w 175"/>
                <a:gd name="T15" fmla="*/ 166 h 166"/>
                <a:gd name="T16" fmla="*/ 121 w 175"/>
                <a:gd name="T17" fmla="*/ 102 h 166"/>
                <a:gd name="T18" fmla="*/ 175 w 175"/>
                <a:gd name="T19" fmla="*/ 63 h 166"/>
                <a:gd name="T20" fmla="*/ 108 w 175"/>
                <a:gd name="T21" fmla="*/ 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08" y="63"/>
                  </a:moveTo>
                  <a:lnTo>
                    <a:pt x="88" y="0"/>
                  </a:lnTo>
                  <a:lnTo>
                    <a:pt x="67" y="64"/>
                  </a:lnTo>
                  <a:lnTo>
                    <a:pt x="0" y="63"/>
                  </a:lnTo>
                  <a:lnTo>
                    <a:pt x="55" y="102"/>
                  </a:lnTo>
                  <a:lnTo>
                    <a:pt x="34" y="166"/>
                  </a:lnTo>
                  <a:lnTo>
                    <a:pt x="88" y="127"/>
                  </a:lnTo>
                  <a:lnTo>
                    <a:pt x="141" y="166"/>
                  </a:lnTo>
                  <a:lnTo>
                    <a:pt x="121" y="102"/>
                  </a:lnTo>
                  <a:lnTo>
                    <a:pt x="175" y="63"/>
                  </a:lnTo>
                  <a:lnTo>
                    <a:pt x="108" y="63"/>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3" name="Freeform 54"/>
            <p:cNvSpPr>
              <a:spLocks/>
            </p:cNvSpPr>
            <p:nvPr/>
          </p:nvSpPr>
          <p:spPr bwMode="auto">
            <a:xfrm>
              <a:off x="4487" y="3350"/>
              <a:ext cx="40" cy="39"/>
            </a:xfrm>
            <a:custGeom>
              <a:avLst/>
              <a:gdLst>
                <a:gd name="T0" fmla="*/ 107 w 174"/>
                <a:gd name="T1" fmla="*/ 64 h 166"/>
                <a:gd name="T2" fmla="*/ 87 w 174"/>
                <a:gd name="T3" fmla="*/ 0 h 166"/>
                <a:gd name="T4" fmla="*/ 66 w 174"/>
                <a:gd name="T5" fmla="*/ 64 h 166"/>
                <a:gd name="T6" fmla="*/ 0 w 174"/>
                <a:gd name="T7" fmla="*/ 64 h 166"/>
                <a:gd name="T8" fmla="*/ 54 w 174"/>
                <a:gd name="T9" fmla="*/ 103 h 166"/>
                <a:gd name="T10" fmla="*/ 34 w 174"/>
                <a:gd name="T11" fmla="*/ 166 h 166"/>
                <a:gd name="T12" fmla="*/ 87 w 174"/>
                <a:gd name="T13" fmla="*/ 127 h 166"/>
                <a:gd name="T14" fmla="*/ 140 w 174"/>
                <a:gd name="T15" fmla="*/ 166 h 166"/>
                <a:gd name="T16" fmla="*/ 120 w 174"/>
                <a:gd name="T17" fmla="*/ 103 h 166"/>
                <a:gd name="T18" fmla="*/ 174 w 174"/>
                <a:gd name="T19" fmla="*/ 64 h 166"/>
                <a:gd name="T20" fmla="*/ 107 w 174"/>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6">
                  <a:moveTo>
                    <a:pt x="107" y="64"/>
                  </a:moveTo>
                  <a:lnTo>
                    <a:pt x="87" y="0"/>
                  </a:lnTo>
                  <a:lnTo>
                    <a:pt x="66" y="64"/>
                  </a:lnTo>
                  <a:lnTo>
                    <a:pt x="0" y="64"/>
                  </a:lnTo>
                  <a:lnTo>
                    <a:pt x="54" y="103"/>
                  </a:lnTo>
                  <a:lnTo>
                    <a:pt x="34" y="166"/>
                  </a:lnTo>
                  <a:lnTo>
                    <a:pt x="87" y="127"/>
                  </a:lnTo>
                  <a:lnTo>
                    <a:pt x="140" y="166"/>
                  </a:lnTo>
                  <a:lnTo>
                    <a:pt x="120" y="103"/>
                  </a:lnTo>
                  <a:lnTo>
                    <a:pt x="174" y="64"/>
                  </a:lnTo>
                  <a:lnTo>
                    <a:pt x="107"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4" name="Freeform 55"/>
            <p:cNvSpPr>
              <a:spLocks/>
            </p:cNvSpPr>
            <p:nvPr/>
          </p:nvSpPr>
          <p:spPr bwMode="auto">
            <a:xfrm>
              <a:off x="4550" y="3333"/>
              <a:ext cx="40" cy="39"/>
            </a:xfrm>
            <a:custGeom>
              <a:avLst/>
              <a:gdLst>
                <a:gd name="T0" fmla="*/ 108 w 175"/>
                <a:gd name="T1" fmla="*/ 63 h 166"/>
                <a:gd name="T2" fmla="*/ 87 w 175"/>
                <a:gd name="T3" fmla="*/ 0 h 166"/>
                <a:gd name="T4" fmla="*/ 67 w 175"/>
                <a:gd name="T5" fmla="*/ 64 h 166"/>
                <a:gd name="T6" fmla="*/ 0 w 175"/>
                <a:gd name="T7" fmla="*/ 63 h 166"/>
                <a:gd name="T8" fmla="*/ 54 w 175"/>
                <a:gd name="T9" fmla="*/ 102 h 166"/>
                <a:gd name="T10" fmla="*/ 34 w 175"/>
                <a:gd name="T11" fmla="*/ 166 h 166"/>
                <a:gd name="T12" fmla="*/ 87 w 175"/>
                <a:gd name="T13" fmla="*/ 127 h 166"/>
                <a:gd name="T14" fmla="*/ 141 w 175"/>
                <a:gd name="T15" fmla="*/ 166 h 166"/>
                <a:gd name="T16" fmla="*/ 120 w 175"/>
                <a:gd name="T17" fmla="*/ 102 h 166"/>
                <a:gd name="T18" fmla="*/ 175 w 175"/>
                <a:gd name="T19" fmla="*/ 63 h 166"/>
                <a:gd name="T20" fmla="*/ 108 w 175"/>
                <a:gd name="T21" fmla="*/ 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08" y="63"/>
                  </a:moveTo>
                  <a:lnTo>
                    <a:pt x="87" y="0"/>
                  </a:lnTo>
                  <a:lnTo>
                    <a:pt x="67" y="64"/>
                  </a:lnTo>
                  <a:lnTo>
                    <a:pt x="0" y="63"/>
                  </a:lnTo>
                  <a:lnTo>
                    <a:pt x="54" y="102"/>
                  </a:lnTo>
                  <a:lnTo>
                    <a:pt x="34" y="166"/>
                  </a:lnTo>
                  <a:lnTo>
                    <a:pt x="87" y="127"/>
                  </a:lnTo>
                  <a:lnTo>
                    <a:pt x="141" y="166"/>
                  </a:lnTo>
                  <a:lnTo>
                    <a:pt x="120" y="102"/>
                  </a:lnTo>
                  <a:lnTo>
                    <a:pt x="175" y="63"/>
                  </a:lnTo>
                  <a:lnTo>
                    <a:pt x="108" y="63"/>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5" name="Freeform 56"/>
            <p:cNvSpPr>
              <a:spLocks/>
            </p:cNvSpPr>
            <p:nvPr/>
          </p:nvSpPr>
          <p:spPr bwMode="auto">
            <a:xfrm>
              <a:off x="4596" y="3285"/>
              <a:ext cx="40" cy="39"/>
            </a:xfrm>
            <a:custGeom>
              <a:avLst/>
              <a:gdLst>
                <a:gd name="T0" fmla="*/ 108 w 174"/>
                <a:gd name="T1" fmla="*/ 64 h 166"/>
                <a:gd name="T2" fmla="*/ 87 w 174"/>
                <a:gd name="T3" fmla="*/ 0 h 166"/>
                <a:gd name="T4" fmla="*/ 67 w 174"/>
                <a:gd name="T5" fmla="*/ 64 h 166"/>
                <a:gd name="T6" fmla="*/ 0 w 174"/>
                <a:gd name="T7" fmla="*/ 64 h 166"/>
                <a:gd name="T8" fmla="*/ 54 w 174"/>
                <a:gd name="T9" fmla="*/ 103 h 166"/>
                <a:gd name="T10" fmla="*/ 34 w 174"/>
                <a:gd name="T11" fmla="*/ 166 h 166"/>
                <a:gd name="T12" fmla="*/ 87 w 174"/>
                <a:gd name="T13" fmla="*/ 127 h 166"/>
                <a:gd name="T14" fmla="*/ 141 w 174"/>
                <a:gd name="T15" fmla="*/ 166 h 166"/>
                <a:gd name="T16" fmla="*/ 120 w 174"/>
                <a:gd name="T17" fmla="*/ 103 h 166"/>
                <a:gd name="T18" fmla="*/ 174 w 174"/>
                <a:gd name="T19" fmla="*/ 64 h 166"/>
                <a:gd name="T20" fmla="*/ 108 w 174"/>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6">
                  <a:moveTo>
                    <a:pt x="108" y="64"/>
                  </a:moveTo>
                  <a:lnTo>
                    <a:pt x="87" y="0"/>
                  </a:lnTo>
                  <a:lnTo>
                    <a:pt x="67" y="64"/>
                  </a:lnTo>
                  <a:lnTo>
                    <a:pt x="0" y="64"/>
                  </a:lnTo>
                  <a:lnTo>
                    <a:pt x="54" y="103"/>
                  </a:lnTo>
                  <a:lnTo>
                    <a:pt x="34" y="166"/>
                  </a:lnTo>
                  <a:lnTo>
                    <a:pt x="87" y="127"/>
                  </a:lnTo>
                  <a:lnTo>
                    <a:pt x="141" y="166"/>
                  </a:lnTo>
                  <a:lnTo>
                    <a:pt x="120" y="103"/>
                  </a:lnTo>
                  <a:lnTo>
                    <a:pt x="174" y="64"/>
                  </a:lnTo>
                  <a:lnTo>
                    <a:pt x="108"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6" name="Freeform 57"/>
            <p:cNvSpPr>
              <a:spLocks/>
            </p:cNvSpPr>
            <p:nvPr/>
          </p:nvSpPr>
          <p:spPr bwMode="auto">
            <a:xfrm>
              <a:off x="4613" y="3220"/>
              <a:ext cx="40" cy="39"/>
            </a:xfrm>
            <a:custGeom>
              <a:avLst/>
              <a:gdLst>
                <a:gd name="T0" fmla="*/ 175 w 175"/>
                <a:gd name="T1" fmla="*/ 64 h 166"/>
                <a:gd name="T2" fmla="*/ 108 w 175"/>
                <a:gd name="T3" fmla="*/ 64 h 166"/>
                <a:gd name="T4" fmla="*/ 88 w 175"/>
                <a:gd name="T5" fmla="*/ 0 h 166"/>
                <a:gd name="T6" fmla="*/ 67 w 175"/>
                <a:gd name="T7" fmla="*/ 64 h 166"/>
                <a:gd name="T8" fmla="*/ 0 w 175"/>
                <a:gd name="T9" fmla="*/ 64 h 166"/>
                <a:gd name="T10" fmla="*/ 54 w 175"/>
                <a:gd name="T11" fmla="*/ 103 h 166"/>
                <a:gd name="T12" fmla="*/ 34 w 175"/>
                <a:gd name="T13" fmla="*/ 166 h 166"/>
                <a:gd name="T14" fmla="*/ 88 w 175"/>
                <a:gd name="T15" fmla="*/ 127 h 166"/>
                <a:gd name="T16" fmla="*/ 141 w 175"/>
                <a:gd name="T17" fmla="*/ 166 h 166"/>
                <a:gd name="T18" fmla="*/ 121 w 175"/>
                <a:gd name="T19" fmla="*/ 103 h 166"/>
                <a:gd name="T20" fmla="*/ 175 w 175"/>
                <a:gd name="T21"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175" y="64"/>
                  </a:moveTo>
                  <a:lnTo>
                    <a:pt x="108" y="64"/>
                  </a:lnTo>
                  <a:lnTo>
                    <a:pt x="88" y="0"/>
                  </a:lnTo>
                  <a:lnTo>
                    <a:pt x="67" y="64"/>
                  </a:lnTo>
                  <a:lnTo>
                    <a:pt x="0" y="64"/>
                  </a:lnTo>
                  <a:lnTo>
                    <a:pt x="54" y="103"/>
                  </a:lnTo>
                  <a:lnTo>
                    <a:pt x="34" y="166"/>
                  </a:lnTo>
                  <a:lnTo>
                    <a:pt x="88" y="127"/>
                  </a:lnTo>
                  <a:lnTo>
                    <a:pt x="141" y="166"/>
                  </a:lnTo>
                  <a:lnTo>
                    <a:pt x="121" y="103"/>
                  </a:lnTo>
                  <a:lnTo>
                    <a:pt x="175" y="64"/>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7" name="Freeform 58"/>
            <p:cNvSpPr>
              <a:spLocks/>
            </p:cNvSpPr>
            <p:nvPr/>
          </p:nvSpPr>
          <p:spPr bwMode="auto">
            <a:xfrm>
              <a:off x="4596" y="3156"/>
              <a:ext cx="40" cy="38"/>
            </a:xfrm>
            <a:custGeom>
              <a:avLst/>
              <a:gdLst>
                <a:gd name="T0" fmla="*/ 34 w 174"/>
                <a:gd name="T1" fmla="*/ 165 h 165"/>
                <a:gd name="T2" fmla="*/ 87 w 174"/>
                <a:gd name="T3" fmla="*/ 126 h 165"/>
                <a:gd name="T4" fmla="*/ 141 w 174"/>
                <a:gd name="T5" fmla="*/ 165 h 165"/>
                <a:gd name="T6" fmla="*/ 120 w 174"/>
                <a:gd name="T7" fmla="*/ 102 h 165"/>
                <a:gd name="T8" fmla="*/ 174 w 174"/>
                <a:gd name="T9" fmla="*/ 63 h 165"/>
                <a:gd name="T10" fmla="*/ 108 w 174"/>
                <a:gd name="T11" fmla="*/ 63 h 165"/>
                <a:gd name="T12" fmla="*/ 87 w 174"/>
                <a:gd name="T13" fmla="*/ 0 h 165"/>
                <a:gd name="T14" fmla="*/ 67 w 174"/>
                <a:gd name="T15" fmla="*/ 64 h 165"/>
                <a:gd name="T16" fmla="*/ 0 w 174"/>
                <a:gd name="T17" fmla="*/ 63 h 165"/>
                <a:gd name="T18" fmla="*/ 54 w 174"/>
                <a:gd name="T19" fmla="*/ 102 h 165"/>
                <a:gd name="T20" fmla="*/ 34 w 174"/>
                <a:gd name="T21" fmla="*/ 165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5">
                  <a:moveTo>
                    <a:pt x="34" y="165"/>
                  </a:moveTo>
                  <a:lnTo>
                    <a:pt x="87" y="126"/>
                  </a:lnTo>
                  <a:lnTo>
                    <a:pt x="141" y="165"/>
                  </a:lnTo>
                  <a:lnTo>
                    <a:pt x="120" y="102"/>
                  </a:lnTo>
                  <a:lnTo>
                    <a:pt x="174" y="63"/>
                  </a:lnTo>
                  <a:lnTo>
                    <a:pt x="108" y="63"/>
                  </a:lnTo>
                  <a:lnTo>
                    <a:pt x="87" y="0"/>
                  </a:lnTo>
                  <a:lnTo>
                    <a:pt x="67" y="64"/>
                  </a:lnTo>
                  <a:lnTo>
                    <a:pt x="0" y="63"/>
                  </a:lnTo>
                  <a:lnTo>
                    <a:pt x="54" y="102"/>
                  </a:lnTo>
                  <a:lnTo>
                    <a:pt x="34" y="165"/>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8" name="Freeform 59"/>
            <p:cNvSpPr>
              <a:spLocks/>
            </p:cNvSpPr>
            <p:nvPr/>
          </p:nvSpPr>
          <p:spPr bwMode="auto">
            <a:xfrm>
              <a:off x="4550" y="3108"/>
              <a:ext cx="40" cy="39"/>
            </a:xfrm>
            <a:custGeom>
              <a:avLst/>
              <a:gdLst>
                <a:gd name="T0" fmla="*/ 87 w 175"/>
                <a:gd name="T1" fmla="*/ 0 h 166"/>
                <a:gd name="T2" fmla="*/ 67 w 175"/>
                <a:gd name="T3" fmla="*/ 64 h 166"/>
                <a:gd name="T4" fmla="*/ 0 w 175"/>
                <a:gd name="T5" fmla="*/ 64 h 166"/>
                <a:gd name="T6" fmla="*/ 54 w 175"/>
                <a:gd name="T7" fmla="*/ 103 h 166"/>
                <a:gd name="T8" fmla="*/ 34 w 175"/>
                <a:gd name="T9" fmla="*/ 166 h 166"/>
                <a:gd name="T10" fmla="*/ 87 w 175"/>
                <a:gd name="T11" fmla="*/ 127 h 166"/>
                <a:gd name="T12" fmla="*/ 141 w 175"/>
                <a:gd name="T13" fmla="*/ 166 h 166"/>
                <a:gd name="T14" fmla="*/ 120 w 175"/>
                <a:gd name="T15" fmla="*/ 103 h 166"/>
                <a:gd name="T16" fmla="*/ 175 w 175"/>
                <a:gd name="T17" fmla="*/ 64 h 166"/>
                <a:gd name="T18" fmla="*/ 107 w 175"/>
                <a:gd name="T19" fmla="*/ 64 h 166"/>
                <a:gd name="T20" fmla="*/ 87 w 175"/>
                <a:gd name="T21"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166">
                  <a:moveTo>
                    <a:pt x="87" y="0"/>
                  </a:moveTo>
                  <a:lnTo>
                    <a:pt x="67" y="64"/>
                  </a:lnTo>
                  <a:lnTo>
                    <a:pt x="0" y="64"/>
                  </a:lnTo>
                  <a:lnTo>
                    <a:pt x="54" y="103"/>
                  </a:lnTo>
                  <a:lnTo>
                    <a:pt x="34" y="166"/>
                  </a:lnTo>
                  <a:lnTo>
                    <a:pt x="87" y="127"/>
                  </a:lnTo>
                  <a:lnTo>
                    <a:pt x="141" y="166"/>
                  </a:lnTo>
                  <a:lnTo>
                    <a:pt x="120" y="103"/>
                  </a:lnTo>
                  <a:lnTo>
                    <a:pt x="175" y="64"/>
                  </a:lnTo>
                  <a:lnTo>
                    <a:pt x="107" y="64"/>
                  </a:lnTo>
                  <a:lnTo>
                    <a:pt x="87" y="0"/>
                  </a:ln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69" name="Freeform 60"/>
            <p:cNvSpPr>
              <a:spLocks/>
            </p:cNvSpPr>
            <p:nvPr/>
          </p:nvSpPr>
          <p:spPr bwMode="auto">
            <a:xfrm>
              <a:off x="4859" y="3103"/>
              <a:ext cx="38" cy="56"/>
            </a:xfrm>
            <a:custGeom>
              <a:avLst/>
              <a:gdLst>
                <a:gd name="T0" fmla="*/ 38 w 166"/>
                <a:gd name="T1" fmla="*/ 29 h 240"/>
                <a:gd name="T2" fmla="*/ 38 w 166"/>
                <a:gd name="T3" fmla="*/ 96 h 240"/>
                <a:gd name="T4" fmla="*/ 130 w 166"/>
                <a:gd name="T5" fmla="*/ 96 h 240"/>
                <a:gd name="T6" fmla="*/ 130 w 166"/>
                <a:gd name="T7" fmla="*/ 124 h 240"/>
                <a:gd name="T8" fmla="*/ 38 w 166"/>
                <a:gd name="T9" fmla="*/ 124 h 240"/>
                <a:gd name="T10" fmla="*/ 38 w 166"/>
                <a:gd name="T11" fmla="*/ 211 h 240"/>
                <a:gd name="T12" fmla="*/ 164 w 166"/>
                <a:gd name="T13" fmla="*/ 211 h 240"/>
                <a:gd name="T14" fmla="*/ 164 w 166"/>
                <a:gd name="T15" fmla="*/ 240 h 240"/>
                <a:gd name="T16" fmla="*/ 0 w 166"/>
                <a:gd name="T17" fmla="*/ 240 h 240"/>
                <a:gd name="T18" fmla="*/ 0 w 166"/>
                <a:gd name="T19" fmla="*/ 0 h 240"/>
                <a:gd name="T20" fmla="*/ 166 w 166"/>
                <a:gd name="T21" fmla="*/ 0 h 240"/>
                <a:gd name="T22" fmla="*/ 166 w 166"/>
                <a:gd name="T23" fmla="*/ 29 h 240"/>
                <a:gd name="T24" fmla="*/ 38 w 166"/>
                <a:gd name="T25" fmla="*/ 2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240">
                  <a:moveTo>
                    <a:pt x="38" y="29"/>
                  </a:moveTo>
                  <a:lnTo>
                    <a:pt x="38" y="96"/>
                  </a:lnTo>
                  <a:lnTo>
                    <a:pt x="130" y="96"/>
                  </a:lnTo>
                  <a:lnTo>
                    <a:pt x="130" y="124"/>
                  </a:lnTo>
                  <a:lnTo>
                    <a:pt x="38" y="124"/>
                  </a:lnTo>
                  <a:lnTo>
                    <a:pt x="38" y="211"/>
                  </a:lnTo>
                  <a:lnTo>
                    <a:pt x="164" y="211"/>
                  </a:lnTo>
                  <a:lnTo>
                    <a:pt x="164" y="240"/>
                  </a:lnTo>
                  <a:lnTo>
                    <a:pt x="0" y="240"/>
                  </a:lnTo>
                  <a:lnTo>
                    <a:pt x="0" y="0"/>
                  </a:lnTo>
                  <a:lnTo>
                    <a:pt x="166" y="0"/>
                  </a:lnTo>
                  <a:lnTo>
                    <a:pt x="166" y="29"/>
                  </a:lnTo>
                  <a:lnTo>
                    <a:pt x="38"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0" name="Freeform 61"/>
            <p:cNvSpPr>
              <a:spLocks/>
            </p:cNvSpPr>
            <p:nvPr/>
          </p:nvSpPr>
          <p:spPr bwMode="auto">
            <a:xfrm>
              <a:off x="4901" y="3103"/>
              <a:ext cx="51" cy="57"/>
            </a:xfrm>
            <a:custGeom>
              <a:avLst/>
              <a:gdLst>
                <a:gd name="T0" fmla="*/ 123 w 223"/>
                <a:gd name="T1" fmla="*/ 244 h 244"/>
                <a:gd name="T2" fmla="*/ 104 w 223"/>
                <a:gd name="T3" fmla="*/ 244 h 244"/>
                <a:gd name="T4" fmla="*/ 0 w 223"/>
                <a:gd name="T5" fmla="*/ 0 h 244"/>
                <a:gd name="T6" fmla="*/ 42 w 223"/>
                <a:gd name="T7" fmla="*/ 0 h 244"/>
                <a:gd name="T8" fmla="*/ 114 w 223"/>
                <a:gd name="T9" fmla="*/ 177 h 244"/>
                <a:gd name="T10" fmla="*/ 183 w 223"/>
                <a:gd name="T11" fmla="*/ 0 h 244"/>
                <a:gd name="T12" fmla="*/ 223 w 223"/>
                <a:gd name="T13" fmla="*/ 0 h 244"/>
                <a:gd name="T14" fmla="*/ 123 w 223"/>
                <a:gd name="T15" fmla="*/ 244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3" h="244">
                  <a:moveTo>
                    <a:pt x="123" y="244"/>
                  </a:moveTo>
                  <a:lnTo>
                    <a:pt x="104" y="244"/>
                  </a:lnTo>
                  <a:lnTo>
                    <a:pt x="0" y="0"/>
                  </a:lnTo>
                  <a:lnTo>
                    <a:pt x="42" y="0"/>
                  </a:lnTo>
                  <a:lnTo>
                    <a:pt x="114" y="177"/>
                  </a:lnTo>
                  <a:lnTo>
                    <a:pt x="183" y="0"/>
                  </a:lnTo>
                  <a:lnTo>
                    <a:pt x="223" y="0"/>
                  </a:lnTo>
                  <a:lnTo>
                    <a:pt x="123" y="2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1" name="Freeform 62"/>
            <p:cNvSpPr>
              <a:spLocks noEditPoints="1"/>
            </p:cNvSpPr>
            <p:nvPr/>
          </p:nvSpPr>
          <p:spPr bwMode="auto">
            <a:xfrm>
              <a:off x="4960" y="3102"/>
              <a:ext cx="45" cy="57"/>
            </a:xfrm>
            <a:custGeom>
              <a:avLst/>
              <a:gdLst>
                <a:gd name="T0" fmla="*/ 152 w 196"/>
                <a:gd name="T1" fmla="*/ 243 h 243"/>
                <a:gd name="T2" fmla="*/ 78 w 196"/>
                <a:gd name="T3" fmla="*/ 140 h 243"/>
                <a:gd name="T4" fmla="*/ 38 w 196"/>
                <a:gd name="T5" fmla="*/ 138 h 243"/>
                <a:gd name="T6" fmla="*/ 38 w 196"/>
                <a:gd name="T7" fmla="*/ 243 h 243"/>
                <a:gd name="T8" fmla="*/ 0 w 196"/>
                <a:gd name="T9" fmla="*/ 243 h 243"/>
                <a:gd name="T10" fmla="*/ 0 w 196"/>
                <a:gd name="T11" fmla="*/ 3 h 243"/>
                <a:gd name="T12" fmla="*/ 30 w 196"/>
                <a:gd name="T13" fmla="*/ 2 h 243"/>
                <a:gd name="T14" fmla="*/ 69 w 196"/>
                <a:gd name="T15" fmla="*/ 0 h 243"/>
                <a:gd name="T16" fmla="*/ 169 w 196"/>
                <a:gd name="T17" fmla="*/ 69 h 243"/>
                <a:gd name="T18" fmla="*/ 153 w 196"/>
                <a:gd name="T19" fmla="*/ 110 h 243"/>
                <a:gd name="T20" fmla="*/ 115 w 196"/>
                <a:gd name="T21" fmla="*/ 133 h 243"/>
                <a:gd name="T22" fmla="*/ 196 w 196"/>
                <a:gd name="T23" fmla="*/ 243 h 243"/>
                <a:gd name="T24" fmla="*/ 152 w 196"/>
                <a:gd name="T25" fmla="*/ 243 h 243"/>
                <a:gd name="T26" fmla="*/ 38 w 196"/>
                <a:gd name="T27" fmla="*/ 32 h 243"/>
                <a:gd name="T28" fmla="*/ 38 w 196"/>
                <a:gd name="T29" fmla="*/ 111 h 243"/>
                <a:gd name="T30" fmla="*/ 65 w 196"/>
                <a:gd name="T31" fmla="*/ 112 h 243"/>
                <a:gd name="T32" fmla="*/ 114 w 196"/>
                <a:gd name="T33" fmla="*/ 103 h 243"/>
                <a:gd name="T34" fmla="*/ 130 w 196"/>
                <a:gd name="T35" fmla="*/ 69 h 243"/>
                <a:gd name="T36" fmla="*/ 113 w 196"/>
                <a:gd name="T37" fmla="*/ 40 h 243"/>
                <a:gd name="T38" fmla="*/ 60 w 196"/>
                <a:gd name="T39" fmla="*/ 31 h 243"/>
                <a:gd name="T40" fmla="*/ 38 w 196"/>
                <a:gd name="T41" fmla="*/ 3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6" h="243">
                  <a:moveTo>
                    <a:pt x="152" y="243"/>
                  </a:moveTo>
                  <a:lnTo>
                    <a:pt x="78" y="140"/>
                  </a:lnTo>
                  <a:cubicBezTo>
                    <a:pt x="70" y="140"/>
                    <a:pt x="56" y="140"/>
                    <a:pt x="38" y="138"/>
                  </a:cubicBezTo>
                  <a:lnTo>
                    <a:pt x="38" y="243"/>
                  </a:lnTo>
                  <a:lnTo>
                    <a:pt x="0" y="243"/>
                  </a:lnTo>
                  <a:lnTo>
                    <a:pt x="0" y="3"/>
                  </a:lnTo>
                  <a:cubicBezTo>
                    <a:pt x="1" y="3"/>
                    <a:pt x="11" y="2"/>
                    <a:pt x="30" y="2"/>
                  </a:cubicBezTo>
                  <a:cubicBezTo>
                    <a:pt x="48" y="1"/>
                    <a:pt x="61" y="0"/>
                    <a:pt x="69" y="0"/>
                  </a:cubicBezTo>
                  <a:cubicBezTo>
                    <a:pt x="136" y="0"/>
                    <a:pt x="169" y="23"/>
                    <a:pt x="169" y="69"/>
                  </a:cubicBezTo>
                  <a:cubicBezTo>
                    <a:pt x="169" y="84"/>
                    <a:pt x="164" y="98"/>
                    <a:pt x="153" y="110"/>
                  </a:cubicBezTo>
                  <a:cubicBezTo>
                    <a:pt x="143" y="122"/>
                    <a:pt x="130" y="130"/>
                    <a:pt x="115" y="133"/>
                  </a:cubicBezTo>
                  <a:lnTo>
                    <a:pt x="196" y="243"/>
                  </a:lnTo>
                  <a:lnTo>
                    <a:pt x="152" y="243"/>
                  </a:lnTo>
                  <a:close/>
                  <a:moveTo>
                    <a:pt x="38" y="32"/>
                  </a:moveTo>
                  <a:lnTo>
                    <a:pt x="38" y="111"/>
                  </a:lnTo>
                  <a:cubicBezTo>
                    <a:pt x="47" y="112"/>
                    <a:pt x="56" y="112"/>
                    <a:pt x="65" y="112"/>
                  </a:cubicBezTo>
                  <a:cubicBezTo>
                    <a:pt x="87" y="112"/>
                    <a:pt x="104" y="109"/>
                    <a:pt x="114" y="103"/>
                  </a:cubicBezTo>
                  <a:cubicBezTo>
                    <a:pt x="125" y="96"/>
                    <a:pt x="130" y="85"/>
                    <a:pt x="130" y="69"/>
                  </a:cubicBezTo>
                  <a:cubicBezTo>
                    <a:pt x="130" y="55"/>
                    <a:pt x="124" y="46"/>
                    <a:pt x="113" y="40"/>
                  </a:cubicBezTo>
                  <a:cubicBezTo>
                    <a:pt x="102" y="34"/>
                    <a:pt x="84" y="31"/>
                    <a:pt x="60" y="31"/>
                  </a:cubicBezTo>
                  <a:cubicBezTo>
                    <a:pt x="57" y="31"/>
                    <a:pt x="49" y="31"/>
                    <a:pt x="38" y="3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2" name="Freeform 63"/>
            <p:cNvSpPr>
              <a:spLocks noEditPoints="1"/>
            </p:cNvSpPr>
            <p:nvPr/>
          </p:nvSpPr>
          <p:spPr bwMode="auto">
            <a:xfrm>
              <a:off x="5008" y="3102"/>
              <a:ext cx="53" cy="58"/>
            </a:xfrm>
            <a:custGeom>
              <a:avLst/>
              <a:gdLst>
                <a:gd name="T0" fmla="*/ 0 w 231"/>
                <a:gd name="T1" fmla="*/ 122 h 248"/>
                <a:gd name="T2" fmla="*/ 30 w 231"/>
                <a:gd name="T3" fmla="*/ 35 h 248"/>
                <a:gd name="T4" fmla="*/ 112 w 231"/>
                <a:gd name="T5" fmla="*/ 0 h 248"/>
                <a:gd name="T6" fmla="*/ 200 w 231"/>
                <a:gd name="T7" fmla="*/ 32 h 248"/>
                <a:gd name="T8" fmla="*/ 231 w 231"/>
                <a:gd name="T9" fmla="*/ 122 h 248"/>
                <a:gd name="T10" fmla="*/ 200 w 231"/>
                <a:gd name="T11" fmla="*/ 215 h 248"/>
                <a:gd name="T12" fmla="*/ 112 w 231"/>
                <a:gd name="T13" fmla="*/ 248 h 248"/>
                <a:gd name="T14" fmla="*/ 29 w 231"/>
                <a:gd name="T15" fmla="*/ 213 h 248"/>
                <a:gd name="T16" fmla="*/ 0 w 231"/>
                <a:gd name="T17" fmla="*/ 122 h 248"/>
                <a:gd name="T18" fmla="*/ 40 w 231"/>
                <a:gd name="T19" fmla="*/ 122 h 248"/>
                <a:gd name="T20" fmla="*/ 58 w 231"/>
                <a:gd name="T21" fmla="*/ 191 h 248"/>
                <a:gd name="T22" fmla="*/ 112 w 231"/>
                <a:gd name="T23" fmla="*/ 219 h 248"/>
                <a:gd name="T24" fmla="*/ 171 w 231"/>
                <a:gd name="T25" fmla="*/ 193 h 248"/>
                <a:gd name="T26" fmla="*/ 191 w 231"/>
                <a:gd name="T27" fmla="*/ 122 h 248"/>
                <a:gd name="T28" fmla="*/ 112 w 231"/>
                <a:gd name="T29" fmla="*/ 29 h 248"/>
                <a:gd name="T30" fmla="*/ 58 w 231"/>
                <a:gd name="T31" fmla="*/ 54 h 248"/>
                <a:gd name="T32" fmla="*/ 40 w 231"/>
                <a:gd name="T33" fmla="*/ 12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1" h="248">
                  <a:moveTo>
                    <a:pt x="0" y="122"/>
                  </a:moveTo>
                  <a:cubicBezTo>
                    <a:pt x="0" y="87"/>
                    <a:pt x="10" y="58"/>
                    <a:pt x="30" y="35"/>
                  </a:cubicBezTo>
                  <a:cubicBezTo>
                    <a:pt x="50" y="11"/>
                    <a:pt x="77" y="0"/>
                    <a:pt x="112" y="0"/>
                  </a:cubicBezTo>
                  <a:cubicBezTo>
                    <a:pt x="150" y="0"/>
                    <a:pt x="180" y="10"/>
                    <a:pt x="200" y="32"/>
                  </a:cubicBezTo>
                  <a:cubicBezTo>
                    <a:pt x="221" y="53"/>
                    <a:pt x="231" y="84"/>
                    <a:pt x="231" y="122"/>
                  </a:cubicBezTo>
                  <a:cubicBezTo>
                    <a:pt x="231" y="162"/>
                    <a:pt x="221" y="193"/>
                    <a:pt x="200" y="215"/>
                  </a:cubicBezTo>
                  <a:cubicBezTo>
                    <a:pt x="179" y="237"/>
                    <a:pt x="150" y="248"/>
                    <a:pt x="112" y="248"/>
                  </a:cubicBezTo>
                  <a:cubicBezTo>
                    <a:pt x="77" y="248"/>
                    <a:pt x="49" y="237"/>
                    <a:pt x="29" y="213"/>
                  </a:cubicBezTo>
                  <a:cubicBezTo>
                    <a:pt x="10" y="189"/>
                    <a:pt x="0" y="159"/>
                    <a:pt x="0" y="122"/>
                  </a:cubicBezTo>
                  <a:close/>
                  <a:moveTo>
                    <a:pt x="40" y="122"/>
                  </a:moveTo>
                  <a:cubicBezTo>
                    <a:pt x="40" y="150"/>
                    <a:pt x="46" y="173"/>
                    <a:pt x="58" y="191"/>
                  </a:cubicBezTo>
                  <a:cubicBezTo>
                    <a:pt x="71" y="210"/>
                    <a:pt x="89" y="219"/>
                    <a:pt x="112" y="219"/>
                  </a:cubicBezTo>
                  <a:cubicBezTo>
                    <a:pt x="137" y="219"/>
                    <a:pt x="157" y="210"/>
                    <a:pt x="171" y="193"/>
                  </a:cubicBezTo>
                  <a:cubicBezTo>
                    <a:pt x="184" y="177"/>
                    <a:pt x="191" y="153"/>
                    <a:pt x="191" y="122"/>
                  </a:cubicBezTo>
                  <a:cubicBezTo>
                    <a:pt x="191" y="60"/>
                    <a:pt x="165" y="29"/>
                    <a:pt x="112" y="29"/>
                  </a:cubicBezTo>
                  <a:cubicBezTo>
                    <a:pt x="88" y="29"/>
                    <a:pt x="70" y="37"/>
                    <a:pt x="58" y="54"/>
                  </a:cubicBezTo>
                  <a:cubicBezTo>
                    <a:pt x="46" y="71"/>
                    <a:pt x="40" y="93"/>
                    <a:pt x="40" y="12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3" name="Freeform 64"/>
            <p:cNvSpPr>
              <a:spLocks noEditPoints="1"/>
            </p:cNvSpPr>
            <p:nvPr/>
          </p:nvSpPr>
          <p:spPr bwMode="auto">
            <a:xfrm>
              <a:off x="5071" y="3103"/>
              <a:ext cx="39" cy="56"/>
            </a:xfrm>
            <a:custGeom>
              <a:avLst/>
              <a:gdLst>
                <a:gd name="T0" fmla="*/ 38 w 173"/>
                <a:gd name="T1" fmla="*/ 150 h 242"/>
                <a:gd name="T2" fmla="*/ 38 w 173"/>
                <a:gd name="T3" fmla="*/ 242 h 242"/>
                <a:gd name="T4" fmla="*/ 0 w 173"/>
                <a:gd name="T5" fmla="*/ 242 h 242"/>
                <a:gd name="T6" fmla="*/ 0 w 173"/>
                <a:gd name="T7" fmla="*/ 2 h 242"/>
                <a:gd name="T8" fmla="*/ 52 w 173"/>
                <a:gd name="T9" fmla="*/ 0 h 242"/>
                <a:gd name="T10" fmla="*/ 173 w 173"/>
                <a:gd name="T11" fmla="*/ 70 h 242"/>
                <a:gd name="T12" fmla="*/ 66 w 173"/>
                <a:gd name="T13" fmla="*/ 151 h 242"/>
                <a:gd name="T14" fmla="*/ 38 w 173"/>
                <a:gd name="T15" fmla="*/ 150 h 242"/>
                <a:gd name="T16" fmla="*/ 38 w 173"/>
                <a:gd name="T17" fmla="*/ 31 h 242"/>
                <a:gd name="T18" fmla="*/ 38 w 173"/>
                <a:gd name="T19" fmla="*/ 120 h 242"/>
                <a:gd name="T20" fmla="*/ 64 w 173"/>
                <a:gd name="T21" fmla="*/ 122 h 242"/>
                <a:gd name="T22" fmla="*/ 134 w 173"/>
                <a:gd name="T23" fmla="*/ 74 h 242"/>
                <a:gd name="T24" fmla="*/ 59 w 173"/>
                <a:gd name="T25" fmla="*/ 30 h 242"/>
                <a:gd name="T26" fmla="*/ 38 w 173"/>
                <a:gd name="T27" fmla="*/ 31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242">
                  <a:moveTo>
                    <a:pt x="38" y="150"/>
                  </a:moveTo>
                  <a:lnTo>
                    <a:pt x="38" y="242"/>
                  </a:lnTo>
                  <a:lnTo>
                    <a:pt x="0" y="242"/>
                  </a:lnTo>
                  <a:lnTo>
                    <a:pt x="0" y="2"/>
                  </a:lnTo>
                  <a:cubicBezTo>
                    <a:pt x="29" y="1"/>
                    <a:pt x="46" y="0"/>
                    <a:pt x="52" y="0"/>
                  </a:cubicBezTo>
                  <a:cubicBezTo>
                    <a:pt x="133" y="0"/>
                    <a:pt x="173" y="24"/>
                    <a:pt x="173" y="70"/>
                  </a:cubicBezTo>
                  <a:cubicBezTo>
                    <a:pt x="173" y="124"/>
                    <a:pt x="138" y="151"/>
                    <a:pt x="66" y="151"/>
                  </a:cubicBezTo>
                  <a:cubicBezTo>
                    <a:pt x="62" y="151"/>
                    <a:pt x="53" y="151"/>
                    <a:pt x="38" y="150"/>
                  </a:cubicBezTo>
                  <a:close/>
                  <a:moveTo>
                    <a:pt x="38" y="31"/>
                  </a:moveTo>
                  <a:lnTo>
                    <a:pt x="38" y="120"/>
                  </a:lnTo>
                  <a:cubicBezTo>
                    <a:pt x="54" y="121"/>
                    <a:pt x="63" y="122"/>
                    <a:pt x="64" y="122"/>
                  </a:cubicBezTo>
                  <a:cubicBezTo>
                    <a:pt x="111" y="122"/>
                    <a:pt x="134" y="106"/>
                    <a:pt x="134" y="74"/>
                  </a:cubicBezTo>
                  <a:cubicBezTo>
                    <a:pt x="134" y="44"/>
                    <a:pt x="109" y="30"/>
                    <a:pt x="59" y="30"/>
                  </a:cubicBezTo>
                  <a:cubicBezTo>
                    <a:pt x="54" y="30"/>
                    <a:pt x="47" y="30"/>
                    <a:pt x="38" y="3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4" name="Freeform 65"/>
            <p:cNvSpPr>
              <a:spLocks/>
            </p:cNvSpPr>
            <p:nvPr/>
          </p:nvSpPr>
          <p:spPr bwMode="auto">
            <a:xfrm>
              <a:off x="5118" y="3102"/>
              <a:ext cx="35" cy="58"/>
            </a:xfrm>
            <a:custGeom>
              <a:avLst/>
              <a:gdLst>
                <a:gd name="T0" fmla="*/ 0 w 156"/>
                <a:gd name="T1" fmla="*/ 233 h 248"/>
                <a:gd name="T2" fmla="*/ 14 w 156"/>
                <a:gd name="T3" fmla="*/ 203 h 248"/>
                <a:gd name="T4" fmla="*/ 41 w 156"/>
                <a:gd name="T5" fmla="*/ 214 h 248"/>
                <a:gd name="T6" fmla="*/ 69 w 156"/>
                <a:gd name="T7" fmla="*/ 219 h 248"/>
                <a:gd name="T8" fmla="*/ 105 w 156"/>
                <a:gd name="T9" fmla="*/ 208 h 248"/>
                <a:gd name="T10" fmla="*/ 118 w 156"/>
                <a:gd name="T11" fmla="*/ 182 h 248"/>
                <a:gd name="T12" fmla="*/ 111 w 156"/>
                <a:gd name="T13" fmla="*/ 159 h 248"/>
                <a:gd name="T14" fmla="*/ 73 w 156"/>
                <a:gd name="T15" fmla="*/ 136 h 248"/>
                <a:gd name="T16" fmla="*/ 51 w 156"/>
                <a:gd name="T17" fmla="*/ 127 h 248"/>
                <a:gd name="T18" fmla="*/ 11 w 156"/>
                <a:gd name="T19" fmla="*/ 100 h 248"/>
                <a:gd name="T20" fmla="*/ 0 w 156"/>
                <a:gd name="T21" fmla="*/ 62 h 248"/>
                <a:gd name="T22" fmla="*/ 22 w 156"/>
                <a:gd name="T23" fmla="*/ 17 h 248"/>
                <a:gd name="T24" fmla="*/ 78 w 156"/>
                <a:gd name="T25" fmla="*/ 0 h 248"/>
                <a:gd name="T26" fmla="*/ 142 w 156"/>
                <a:gd name="T27" fmla="*/ 13 h 248"/>
                <a:gd name="T28" fmla="*/ 131 w 156"/>
                <a:gd name="T29" fmla="*/ 41 h 248"/>
                <a:gd name="T30" fmla="*/ 108 w 156"/>
                <a:gd name="T31" fmla="*/ 32 h 248"/>
                <a:gd name="T32" fmla="*/ 79 w 156"/>
                <a:gd name="T33" fmla="*/ 28 h 248"/>
                <a:gd name="T34" fmla="*/ 49 w 156"/>
                <a:gd name="T35" fmla="*/ 37 h 248"/>
                <a:gd name="T36" fmla="*/ 37 w 156"/>
                <a:gd name="T37" fmla="*/ 62 h 248"/>
                <a:gd name="T38" fmla="*/ 41 w 156"/>
                <a:gd name="T39" fmla="*/ 78 h 248"/>
                <a:gd name="T40" fmla="*/ 53 w 156"/>
                <a:gd name="T41" fmla="*/ 91 h 248"/>
                <a:gd name="T42" fmla="*/ 82 w 156"/>
                <a:gd name="T43" fmla="*/ 105 h 248"/>
                <a:gd name="T44" fmla="*/ 104 w 156"/>
                <a:gd name="T45" fmla="*/ 115 h 248"/>
                <a:gd name="T46" fmla="*/ 144 w 156"/>
                <a:gd name="T47" fmla="*/ 142 h 248"/>
                <a:gd name="T48" fmla="*/ 156 w 156"/>
                <a:gd name="T49" fmla="*/ 184 h 248"/>
                <a:gd name="T50" fmla="*/ 131 w 156"/>
                <a:gd name="T51" fmla="*/ 230 h 248"/>
                <a:gd name="T52" fmla="*/ 63 w 156"/>
                <a:gd name="T53" fmla="*/ 248 h 248"/>
                <a:gd name="T54" fmla="*/ 0 w 156"/>
                <a:gd name="T55" fmla="*/ 23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248">
                  <a:moveTo>
                    <a:pt x="0" y="233"/>
                  </a:moveTo>
                  <a:lnTo>
                    <a:pt x="14" y="203"/>
                  </a:lnTo>
                  <a:cubicBezTo>
                    <a:pt x="21" y="208"/>
                    <a:pt x="30" y="211"/>
                    <a:pt x="41" y="214"/>
                  </a:cubicBezTo>
                  <a:cubicBezTo>
                    <a:pt x="51" y="217"/>
                    <a:pt x="61" y="219"/>
                    <a:pt x="69" y="219"/>
                  </a:cubicBezTo>
                  <a:cubicBezTo>
                    <a:pt x="84" y="219"/>
                    <a:pt x="96" y="215"/>
                    <a:pt x="105" y="208"/>
                  </a:cubicBezTo>
                  <a:cubicBezTo>
                    <a:pt x="114" y="201"/>
                    <a:pt x="118" y="192"/>
                    <a:pt x="118" y="182"/>
                  </a:cubicBezTo>
                  <a:cubicBezTo>
                    <a:pt x="118" y="174"/>
                    <a:pt x="116" y="166"/>
                    <a:pt x="111" y="159"/>
                  </a:cubicBezTo>
                  <a:cubicBezTo>
                    <a:pt x="106" y="152"/>
                    <a:pt x="93" y="145"/>
                    <a:pt x="73" y="136"/>
                  </a:cubicBezTo>
                  <a:lnTo>
                    <a:pt x="51" y="127"/>
                  </a:lnTo>
                  <a:cubicBezTo>
                    <a:pt x="32" y="120"/>
                    <a:pt x="18" y="111"/>
                    <a:pt x="11" y="100"/>
                  </a:cubicBezTo>
                  <a:cubicBezTo>
                    <a:pt x="3" y="90"/>
                    <a:pt x="0" y="77"/>
                    <a:pt x="0" y="62"/>
                  </a:cubicBezTo>
                  <a:cubicBezTo>
                    <a:pt x="0" y="44"/>
                    <a:pt x="7" y="29"/>
                    <a:pt x="22" y="17"/>
                  </a:cubicBezTo>
                  <a:cubicBezTo>
                    <a:pt x="36" y="6"/>
                    <a:pt x="55" y="0"/>
                    <a:pt x="78" y="0"/>
                  </a:cubicBezTo>
                  <a:cubicBezTo>
                    <a:pt x="109" y="0"/>
                    <a:pt x="130" y="4"/>
                    <a:pt x="142" y="13"/>
                  </a:cubicBezTo>
                  <a:lnTo>
                    <a:pt x="131" y="41"/>
                  </a:lnTo>
                  <a:cubicBezTo>
                    <a:pt x="126" y="38"/>
                    <a:pt x="118" y="35"/>
                    <a:pt x="108" y="32"/>
                  </a:cubicBezTo>
                  <a:cubicBezTo>
                    <a:pt x="97" y="29"/>
                    <a:pt x="88" y="28"/>
                    <a:pt x="79" y="28"/>
                  </a:cubicBezTo>
                  <a:cubicBezTo>
                    <a:pt x="66" y="28"/>
                    <a:pt x="56" y="31"/>
                    <a:pt x="49" y="37"/>
                  </a:cubicBezTo>
                  <a:cubicBezTo>
                    <a:pt x="41" y="44"/>
                    <a:pt x="37" y="52"/>
                    <a:pt x="37" y="62"/>
                  </a:cubicBezTo>
                  <a:cubicBezTo>
                    <a:pt x="37" y="68"/>
                    <a:pt x="39" y="73"/>
                    <a:pt x="41" y="78"/>
                  </a:cubicBezTo>
                  <a:cubicBezTo>
                    <a:pt x="44" y="83"/>
                    <a:pt x="48" y="88"/>
                    <a:pt x="53" y="91"/>
                  </a:cubicBezTo>
                  <a:cubicBezTo>
                    <a:pt x="57" y="94"/>
                    <a:pt x="67" y="99"/>
                    <a:pt x="82" y="105"/>
                  </a:cubicBezTo>
                  <a:lnTo>
                    <a:pt x="104" y="115"/>
                  </a:lnTo>
                  <a:cubicBezTo>
                    <a:pt x="123" y="122"/>
                    <a:pt x="137" y="132"/>
                    <a:pt x="144" y="142"/>
                  </a:cubicBezTo>
                  <a:cubicBezTo>
                    <a:pt x="152" y="153"/>
                    <a:pt x="156" y="167"/>
                    <a:pt x="156" y="184"/>
                  </a:cubicBezTo>
                  <a:cubicBezTo>
                    <a:pt x="156" y="202"/>
                    <a:pt x="147" y="217"/>
                    <a:pt x="131" y="230"/>
                  </a:cubicBezTo>
                  <a:cubicBezTo>
                    <a:pt x="114" y="242"/>
                    <a:pt x="91" y="248"/>
                    <a:pt x="63" y="248"/>
                  </a:cubicBezTo>
                  <a:cubicBezTo>
                    <a:pt x="39" y="248"/>
                    <a:pt x="18" y="243"/>
                    <a:pt x="0" y="23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5" name="Freeform 66"/>
            <p:cNvSpPr>
              <a:spLocks/>
            </p:cNvSpPr>
            <p:nvPr/>
          </p:nvSpPr>
          <p:spPr bwMode="auto">
            <a:xfrm>
              <a:off x="5163" y="3103"/>
              <a:ext cx="45" cy="56"/>
            </a:xfrm>
            <a:custGeom>
              <a:avLst/>
              <a:gdLst>
                <a:gd name="T0" fmla="*/ 154 w 195"/>
                <a:gd name="T1" fmla="*/ 240 h 240"/>
                <a:gd name="T2" fmla="*/ 75 w 195"/>
                <a:gd name="T3" fmla="*/ 130 h 240"/>
                <a:gd name="T4" fmla="*/ 38 w 195"/>
                <a:gd name="T5" fmla="*/ 175 h 240"/>
                <a:gd name="T6" fmla="*/ 38 w 195"/>
                <a:gd name="T7" fmla="*/ 240 h 240"/>
                <a:gd name="T8" fmla="*/ 0 w 195"/>
                <a:gd name="T9" fmla="*/ 240 h 240"/>
                <a:gd name="T10" fmla="*/ 0 w 195"/>
                <a:gd name="T11" fmla="*/ 0 h 240"/>
                <a:gd name="T12" fmla="*/ 38 w 195"/>
                <a:gd name="T13" fmla="*/ 0 h 240"/>
                <a:gd name="T14" fmla="*/ 38 w 195"/>
                <a:gd name="T15" fmla="*/ 131 h 240"/>
                <a:gd name="T16" fmla="*/ 141 w 195"/>
                <a:gd name="T17" fmla="*/ 0 h 240"/>
                <a:gd name="T18" fmla="*/ 184 w 195"/>
                <a:gd name="T19" fmla="*/ 0 h 240"/>
                <a:gd name="T20" fmla="*/ 101 w 195"/>
                <a:gd name="T21" fmla="*/ 104 h 240"/>
                <a:gd name="T22" fmla="*/ 195 w 195"/>
                <a:gd name="T23" fmla="*/ 240 h 240"/>
                <a:gd name="T24" fmla="*/ 154 w 195"/>
                <a:gd name="T25"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5" h="240">
                  <a:moveTo>
                    <a:pt x="154" y="240"/>
                  </a:moveTo>
                  <a:lnTo>
                    <a:pt x="75" y="130"/>
                  </a:lnTo>
                  <a:lnTo>
                    <a:pt x="38" y="175"/>
                  </a:lnTo>
                  <a:lnTo>
                    <a:pt x="38" y="240"/>
                  </a:lnTo>
                  <a:lnTo>
                    <a:pt x="0" y="240"/>
                  </a:lnTo>
                  <a:lnTo>
                    <a:pt x="0" y="0"/>
                  </a:lnTo>
                  <a:lnTo>
                    <a:pt x="38" y="0"/>
                  </a:lnTo>
                  <a:lnTo>
                    <a:pt x="38" y="131"/>
                  </a:lnTo>
                  <a:lnTo>
                    <a:pt x="141" y="0"/>
                  </a:lnTo>
                  <a:lnTo>
                    <a:pt x="184" y="0"/>
                  </a:lnTo>
                  <a:lnTo>
                    <a:pt x="101" y="104"/>
                  </a:lnTo>
                  <a:lnTo>
                    <a:pt x="195" y="240"/>
                  </a:lnTo>
                  <a:lnTo>
                    <a:pt x="154" y="2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6" name="Freeform 67"/>
            <p:cNvSpPr>
              <a:spLocks noEditPoints="1"/>
            </p:cNvSpPr>
            <p:nvPr/>
          </p:nvSpPr>
          <p:spPr bwMode="auto">
            <a:xfrm>
              <a:off x="5208" y="3086"/>
              <a:ext cx="52" cy="73"/>
            </a:xfrm>
            <a:custGeom>
              <a:avLst/>
              <a:gdLst>
                <a:gd name="T0" fmla="*/ 185 w 228"/>
                <a:gd name="T1" fmla="*/ 315 h 315"/>
                <a:gd name="T2" fmla="*/ 166 w 228"/>
                <a:gd name="T3" fmla="*/ 265 h 315"/>
                <a:gd name="T4" fmla="*/ 63 w 228"/>
                <a:gd name="T5" fmla="*/ 265 h 315"/>
                <a:gd name="T6" fmla="*/ 43 w 228"/>
                <a:gd name="T7" fmla="*/ 315 h 315"/>
                <a:gd name="T8" fmla="*/ 0 w 228"/>
                <a:gd name="T9" fmla="*/ 315 h 315"/>
                <a:gd name="T10" fmla="*/ 113 w 228"/>
                <a:gd name="T11" fmla="*/ 72 h 315"/>
                <a:gd name="T12" fmla="*/ 123 w 228"/>
                <a:gd name="T13" fmla="*/ 72 h 315"/>
                <a:gd name="T14" fmla="*/ 228 w 228"/>
                <a:gd name="T15" fmla="*/ 315 h 315"/>
                <a:gd name="T16" fmla="*/ 185 w 228"/>
                <a:gd name="T17" fmla="*/ 315 h 315"/>
                <a:gd name="T18" fmla="*/ 116 w 228"/>
                <a:gd name="T19" fmla="*/ 135 h 315"/>
                <a:gd name="T20" fmla="*/ 73 w 228"/>
                <a:gd name="T21" fmla="*/ 240 h 315"/>
                <a:gd name="T22" fmla="*/ 156 w 228"/>
                <a:gd name="T23" fmla="*/ 240 h 315"/>
                <a:gd name="T24" fmla="*/ 116 w 228"/>
                <a:gd name="T25" fmla="*/ 135 h 315"/>
                <a:gd name="T26" fmla="*/ 162 w 228"/>
                <a:gd name="T27" fmla="*/ 0 h 315"/>
                <a:gd name="T28" fmla="*/ 119 w 228"/>
                <a:gd name="T29" fmla="*/ 55 h 315"/>
                <a:gd name="T30" fmla="*/ 93 w 228"/>
                <a:gd name="T31" fmla="*/ 55 h 315"/>
                <a:gd name="T32" fmla="*/ 125 w 228"/>
                <a:gd name="T33" fmla="*/ 0 h 315"/>
                <a:gd name="T34" fmla="*/ 162 w 228"/>
                <a:gd name="T35"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8" h="315">
                  <a:moveTo>
                    <a:pt x="185" y="315"/>
                  </a:moveTo>
                  <a:lnTo>
                    <a:pt x="166" y="265"/>
                  </a:lnTo>
                  <a:lnTo>
                    <a:pt x="63" y="265"/>
                  </a:lnTo>
                  <a:lnTo>
                    <a:pt x="43" y="315"/>
                  </a:lnTo>
                  <a:lnTo>
                    <a:pt x="0" y="315"/>
                  </a:lnTo>
                  <a:lnTo>
                    <a:pt x="113" y="72"/>
                  </a:lnTo>
                  <a:lnTo>
                    <a:pt x="123" y="72"/>
                  </a:lnTo>
                  <a:lnTo>
                    <a:pt x="228" y="315"/>
                  </a:lnTo>
                  <a:lnTo>
                    <a:pt x="185" y="315"/>
                  </a:lnTo>
                  <a:close/>
                  <a:moveTo>
                    <a:pt x="116" y="135"/>
                  </a:moveTo>
                  <a:lnTo>
                    <a:pt x="73" y="240"/>
                  </a:lnTo>
                  <a:lnTo>
                    <a:pt x="156" y="240"/>
                  </a:lnTo>
                  <a:lnTo>
                    <a:pt x="116" y="135"/>
                  </a:lnTo>
                  <a:close/>
                  <a:moveTo>
                    <a:pt x="162" y="0"/>
                  </a:moveTo>
                  <a:lnTo>
                    <a:pt x="119" y="55"/>
                  </a:lnTo>
                  <a:lnTo>
                    <a:pt x="93" y="55"/>
                  </a:lnTo>
                  <a:lnTo>
                    <a:pt x="125" y="0"/>
                  </a:lnTo>
                  <a:lnTo>
                    <a:pt x="16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7" name="Freeform 68"/>
            <p:cNvSpPr>
              <a:spLocks/>
            </p:cNvSpPr>
            <p:nvPr/>
          </p:nvSpPr>
          <p:spPr bwMode="auto">
            <a:xfrm>
              <a:off x="5294" y="3103"/>
              <a:ext cx="44" cy="57"/>
            </a:xfrm>
            <a:custGeom>
              <a:avLst/>
              <a:gdLst>
                <a:gd name="T0" fmla="*/ 0 w 194"/>
                <a:gd name="T1" fmla="*/ 0 h 244"/>
                <a:gd name="T2" fmla="*/ 38 w 194"/>
                <a:gd name="T3" fmla="*/ 0 h 244"/>
                <a:gd name="T4" fmla="*/ 38 w 194"/>
                <a:gd name="T5" fmla="*/ 164 h 244"/>
                <a:gd name="T6" fmla="*/ 54 w 194"/>
                <a:gd name="T7" fmla="*/ 201 h 244"/>
                <a:gd name="T8" fmla="*/ 96 w 194"/>
                <a:gd name="T9" fmla="*/ 215 h 244"/>
                <a:gd name="T10" fmla="*/ 140 w 194"/>
                <a:gd name="T11" fmla="*/ 201 h 244"/>
                <a:gd name="T12" fmla="*/ 156 w 194"/>
                <a:gd name="T13" fmla="*/ 164 h 244"/>
                <a:gd name="T14" fmla="*/ 156 w 194"/>
                <a:gd name="T15" fmla="*/ 0 h 244"/>
                <a:gd name="T16" fmla="*/ 194 w 194"/>
                <a:gd name="T17" fmla="*/ 0 h 244"/>
                <a:gd name="T18" fmla="*/ 194 w 194"/>
                <a:gd name="T19" fmla="*/ 167 h 244"/>
                <a:gd name="T20" fmla="*/ 168 w 194"/>
                <a:gd name="T21" fmla="*/ 224 h 244"/>
                <a:gd name="T22" fmla="*/ 97 w 194"/>
                <a:gd name="T23" fmla="*/ 244 h 244"/>
                <a:gd name="T24" fmla="*/ 25 w 194"/>
                <a:gd name="T25" fmla="*/ 224 h 244"/>
                <a:gd name="T26" fmla="*/ 0 w 194"/>
                <a:gd name="T27" fmla="*/ 167 h 244"/>
                <a:gd name="T28" fmla="*/ 0 w 194"/>
                <a:gd name="T29"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4" h="244">
                  <a:moveTo>
                    <a:pt x="0" y="0"/>
                  </a:moveTo>
                  <a:lnTo>
                    <a:pt x="38" y="0"/>
                  </a:lnTo>
                  <a:lnTo>
                    <a:pt x="38" y="164"/>
                  </a:lnTo>
                  <a:cubicBezTo>
                    <a:pt x="38" y="179"/>
                    <a:pt x="43" y="191"/>
                    <a:pt x="54" y="201"/>
                  </a:cubicBezTo>
                  <a:cubicBezTo>
                    <a:pt x="64" y="210"/>
                    <a:pt x="79" y="215"/>
                    <a:pt x="96" y="215"/>
                  </a:cubicBezTo>
                  <a:cubicBezTo>
                    <a:pt x="115" y="215"/>
                    <a:pt x="130" y="210"/>
                    <a:pt x="140" y="201"/>
                  </a:cubicBezTo>
                  <a:cubicBezTo>
                    <a:pt x="151" y="192"/>
                    <a:pt x="156" y="179"/>
                    <a:pt x="156" y="164"/>
                  </a:cubicBezTo>
                  <a:lnTo>
                    <a:pt x="156" y="0"/>
                  </a:lnTo>
                  <a:lnTo>
                    <a:pt x="194" y="0"/>
                  </a:lnTo>
                  <a:lnTo>
                    <a:pt x="194" y="167"/>
                  </a:lnTo>
                  <a:cubicBezTo>
                    <a:pt x="194" y="191"/>
                    <a:pt x="186" y="210"/>
                    <a:pt x="168" y="224"/>
                  </a:cubicBezTo>
                  <a:cubicBezTo>
                    <a:pt x="151" y="238"/>
                    <a:pt x="127" y="244"/>
                    <a:pt x="97" y="244"/>
                  </a:cubicBezTo>
                  <a:cubicBezTo>
                    <a:pt x="66" y="244"/>
                    <a:pt x="42" y="238"/>
                    <a:pt x="25" y="224"/>
                  </a:cubicBezTo>
                  <a:cubicBezTo>
                    <a:pt x="8" y="211"/>
                    <a:pt x="0" y="192"/>
                    <a:pt x="0" y="167"/>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8" name="Freeform 69"/>
            <p:cNvSpPr>
              <a:spLocks/>
            </p:cNvSpPr>
            <p:nvPr/>
          </p:nvSpPr>
          <p:spPr bwMode="auto">
            <a:xfrm>
              <a:off x="5351" y="3103"/>
              <a:ext cx="44" cy="57"/>
            </a:xfrm>
            <a:custGeom>
              <a:avLst/>
              <a:gdLst>
                <a:gd name="T0" fmla="*/ 180 w 191"/>
                <a:gd name="T1" fmla="*/ 244 h 244"/>
                <a:gd name="T2" fmla="*/ 36 w 191"/>
                <a:gd name="T3" fmla="*/ 68 h 244"/>
                <a:gd name="T4" fmla="*/ 36 w 191"/>
                <a:gd name="T5" fmla="*/ 240 h 244"/>
                <a:gd name="T6" fmla="*/ 0 w 191"/>
                <a:gd name="T7" fmla="*/ 240 h 244"/>
                <a:gd name="T8" fmla="*/ 0 w 191"/>
                <a:gd name="T9" fmla="*/ 0 h 244"/>
                <a:gd name="T10" fmla="*/ 15 w 191"/>
                <a:gd name="T11" fmla="*/ 0 h 244"/>
                <a:gd name="T12" fmla="*/ 155 w 191"/>
                <a:gd name="T13" fmla="*/ 166 h 244"/>
                <a:gd name="T14" fmla="*/ 155 w 191"/>
                <a:gd name="T15" fmla="*/ 0 h 244"/>
                <a:gd name="T16" fmla="*/ 191 w 191"/>
                <a:gd name="T17" fmla="*/ 0 h 244"/>
                <a:gd name="T18" fmla="*/ 191 w 191"/>
                <a:gd name="T19" fmla="*/ 244 h 244"/>
                <a:gd name="T20" fmla="*/ 180 w 191"/>
                <a:gd name="T21"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244">
                  <a:moveTo>
                    <a:pt x="180" y="244"/>
                  </a:moveTo>
                  <a:lnTo>
                    <a:pt x="36" y="68"/>
                  </a:lnTo>
                  <a:lnTo>
                    <a:pt x="36" y="240"/>
                  </a:lnTo>
                  <a:lnTo>
                    <a:pt x="0" y="240"/>
                  </a:lnTo>
                  <a:lnTo>
                    <a:pt x="0" y="0"/>
                  </a:lnTo>
                  <a:lnTo>
                    <a:pt x="15" y="0"/>
                  </a:lnTo>
                  <a:lnTo>
                    <a:pt x="155" y="166"/>
                  </a:lnTo>
                  <a:lnTo>
                    <a:pt x="155" y="0"/>
                  </a:lnTo>
                  <a:lnTo>
                    <a:pt x="191" y="0"/>
                  </a:lnTo>
                  <a:lnTo>
                    <a:pt x="191" y="244"/>
                  </a:lnTo>
                  <a:lnTo>
                    <a:pt x="180" y="2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79" name="Rectangle 70"/>
            <p:cNvSpPr>
              <a:spLocks noChangeArrowheads="1"/>
            </p:cNvSpPr>
            <p:nvPr/>
          </p:nvSpPr>
          <p:spPr bwMode="auto">
            <a:xfrm>
              <a:off x="5410" y="3103"/>
              <a:ext cx="8" cy="5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0" name="Freeform 71"/>
            <p:cNvSpPr>
              <a:spLocks/>
            </p:cNvSpPr>
            <p:nvPr/>
          </p:nvSpPr>
          <p:spPr bwMode="auto">
            <a:xfrm>
              <a:off x="5433" y="3103"/>
              <a:ext cx="38" cy="56"/>
            </a:xfrm>
            <a:custGeom>
              <a:avLst/>
              <a:gdLst>
                <a:gd name="T0" fmla="*/ 38 w 166"/>
                <a:gd name="T1" fmla="*/ 29 h 240"/>
                <a:gd name="T2" fmla="*/ 38 w 166"/>
                <a:gd name="T3" fmla="*/ 96 h 240"/>
                <a:gd name="T4" fmla="*/ 129 w 166"/>
                <a:gd name="T5" fmla="*/ 96 h 240"/>
                <a:gd name="T6" fmla="*/ 129 w 166"/>
                <a:gd name="T7" fmla="*/ 124 h 240"/>
                <a:gd name="T8" fmla="*/ 38 w 166"/>
                <a:gd name="T9" fmla="*/ 124 h 240"/>
                <a:gd name="T10" fmla="*/ 38 w 166"/>
                <a:gd name="T11" fmla="*/ 211 h 240"/>
                <a:gd name="T12" fmla="*/ 164 w 166"/>
                <a:gd name="T13" fmla="*/ 211 h 240"/>
                <a:gd name="T14" fmla="*/ 164 w 166"/>
                <a:gd name="T15" fmla="*/ 240 h 240"/>
                <a:gd name="T16" fmla="*/ 0 w 166"/>
                <a:gd name="T17" fmla="*/ 240 h 240"/>
                <a:gd name="T18" fmla="*/ 0 w 166"/>
                <a:gd name="T19" fmla="*/ 0 h 240"/>
                <a:gd name="T20" fmla="*/ 166 w 166"/>
                <a:gd name="T21" fmla="*/ 0 h 240"/>
                <a:gd name="T22" fmla="*/ 166 w 166"/>
                <a:gd name="T23" fmla="*/ 29 h 240"/>
                <a:gd name="T24" fmla="*/ 38 w 166"/>
                <a:gd name="T25" fmla="*/ 2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240">
                  <a:moveTo>
                    <a:pt x="38" y="29"/>
                  </a:moveTo>
                  <a:lnTo>
                    <a:pt x="38" y="96"/>
                  </a:lnTo>
                  <a:lnTo>
                    <a:pt x="129" y="96"/>
                  </a:lnTo>
                  <a:lnTo>
                    <a:pt x="129" y="124"/>
                  </a:lnTo>
                  <a:lnTo>
                    <a:pt x="38" y="124"/>
                  </a:lnTo>
                  <a:lnTo>
                    <a:pt x="38" y="211"/>
                  </a:lnTo>
                  <a:lnTo>
                    <a:pt x="164" y="211"/>
                  </a:lnTo>
                  <a:lnTo>
                    <a:pt x="164" y="240"/>
                  </a:lnTo>
                  <a:lnTo>
                    <a:pt x="0" y="240"/>
                  </a:lnTo>
                  <a:lnTo>
                    <a:pt x="0" y="0"/>
                  </a:lnTo>
                  <a:lnTo>
                    <a:pt x="166" y="0"/>
                  </a:lnTo>
                  <a:lnTo>
                    <a:pt x="166" y="29"/>
                  </a:lnTo>
                  <a:lnTo>
                    <a:pt x="38"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1" name="Freeform 72"/>
            <p:cNvSpPr>
              <a:spLocks/>
            </p:cNvSpPr>
            <p:nvPr/>
          </p:nvSpPr>
          <p:spPr bwMode="auto">
            <a:xfrm>
              <a:off x="4859" y="3198"/>
              <a:ext cx="32" cy="56"/>
            </a:xfrm>
            <a:custGeom>
              <a:avLst/>
              <a:gdLst>
                <a:gd name="T0" fmla="*/ 33 w 143"/>
                <a:gd name="T1" fmla="*/ 29 h 240"/>
                <a:gd name="T2" fmla="*/ 33 w 143"/>
                <a:gd name="T3" fmla="*/ 96 h 240"/>
                <a:gd name="T4" fmla="*/ 112 w 143"/>
                <a:gd name="T5" fmla="*/ 96 h 240"/>
                <a:gd name="T6" fmla="*/ 112 w 143"/>
                <a:gd name="T7" fmla="*/ 124 h 240"/>
                <a:gd name="T8" fmla="*/ 33 w 143"/>
                <a:gd name="T9" fmla="*/ 124 h 240"/>
                <a:gd name="T10" fmla="*/ 33 w 143"/>
                <a:gd name="T11" fmla="*/ 211 h 240"/>
                <a:gd name="T12" fmla="*/ 142 w 143"/>
                <a:gd name="T13" fmla="*/ 211 h 240"/>
                <a:gd name="T14" fmla="*/ 142 w 143"/>
                <a:gd name="T15" fmla="*/ 240 h 240"/>
                <a:gd name="T16" fmla="*/ 0 w 143"/>
                <a:gd name="T17" fmla="*/ 240 h 240"/>
                <a:gd name="T18" fmla="*/ 0 w 143"/>
                <a:gd name="T19" fmla="*/ 0 h 240"/>
                <a:gd name="T20" fmla="*/ 143 w 143"/>
                <a:gd name="T21" fmla="*/ 0 h 240"/>
                <a:gd name="T22" fmla="*/ 143 w 143"/>
                <a:gd name="T23" fmla="*/ 29 h 240"/>
                <a:gd name="T24" fmla="*/ 33 w 143"/>
                <a:gd name="T25" fmla="*/ 2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240">
                  <a:moveTo>
                    <a:pt x="33" y="29"/>
                  </a:moveTo>
                  <a:lnTo>
                    <a:pt x="33" y="96"/>
                  </a:lnTo>
                  <a:lnTo>
                    <a:pt x="112" y="96"/>
                  </a:lnTo>
                  <a:lnTo>
                    <a:pt x="112" y="124"/>
                  </a:lnTo>
                  <a:lnTo>
                    <a:pt x="33" y="124"/>
                  </a:lnTo>
                  <a:lnTo>
                    <a:pt x="33" y="211"/>
                  </a:lnTo>
                  <a:lnTo>
                    <a:pt x="142" y="211"/>
                  </a:lnTo>
                  <a:lnTo>
                    <a:pt x="142" y="240"/>
                  </a:lnTo>
                  <a:lnTo>
                    <a:pt x="0" y="240"/>
                  </a:lnTo>
                  <a:lnTo>
                    <a:pt x="0" y="0"/>
                  </a:lnTo>
                  <a:lnTo>
                    <a:pt x="143" y="0"/>
                  </a:lnTo>
                  <a:lnTo>
                    <a:pt x="143" y="29"/>
                  </a:lnTo>
                  <a:lnTo>
                    <a:pt x="33"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2" name="Freeform 73"/>
            <p:cNvSpPr>
              <a:spLocks/>
            </p:cNvSpPr>
            <p:nvPr/>
          </p:nvSpPr>
          <p:spPr bwMode="auto">
            <a:xfrm>
              <a:off x="4894" y="3213"/>
              <a:ext cx="36" cy="42"/>
            </a:xfrm>
            <a:custGeom>
              <a:avLst/>
              <a:gdLst>
                <a:gd name="T0" fmla="*/ 83 w 160"/>
                <a:gd name="T1" fmla="*/ 180 h 180"/>
                <a:gd name="T2" fmla="*/ 75 w 160"/>
                <a:gd name="T3" fmla="*/ 180 h 180"/>
                <a:gd name="T4" fmla="*/ 0 w 160"/>
                <a:gd name="T5" fmla="*/ 0 h 180"/>
                <a:gd name="T6" fmla="*/ 34 w 160"/>
                <a:gd name="T7" fmla="*/ 0 h 180"/>
                <a:gd name="T8" fmla="*/ 80 w 160"/>
                <a:gd name="T9" fmla="*/ 123 h 180"/>
                <a:gd name="T10" fmla="*/ 128 w 160"/>
                <a:gd name="T11" fmla="*/ 0 h 180"/>
                <a:gd name="T12" fmla="*/ 160 w 160"/>
                <a:gd name="T13" fmla="*/ 0 h 180"/>
                <a:gd name="T14" fmla="*/ 83 w 160"/>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 h="180">
                  <a:moveTo>
                    <a:pt x="83" y="180"/>
                  </a:moveTo>
                  <a:lnTo>
                    <a:pt x="75" y="180"/>
                  </a:lnTo>
                  <a:lnTo>
                    <a:pt x="0" y="0"/>
                  </a:lnTo>
                  <a:lnTo>
                    <a:pt x="34" y="0"/>
                  </a:lnTo>
                  <a:lnTo>
                    <a:pt x="80" y="123"/>
                  </a:lnTo>
                  <a:lnTo>
                    <a:pt x="128" y="0"/>
                  </a:lnTo>
                  <a:lnTo>
                    <a:pt x="160" y="0"/>
                  </a:lnTo>
                  <a:lnTo>
                    <a:pt x="8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3" name="Freeform 74"/>
            <p:cNvSpPr>
              <a:spLocks/>
            </p:cNvSpPr>
            <p:nvPr/>
          </p:nvSpPr>
          <p:spPr bwMode="auto">
            <a:xfrm>
              <a:off x="4935" y="3212"/>
              <a:ext cx="24" cy="42"/>
            </a:xfrm>
            <a:custGeom>
              <a:avLst/>
              <a:gdLst>
                <a:gd name="T0" fmla="*/ 93 w 106"/>
                <a:gd name="T1" fmla="*/ 34 h 179"/>
                <a:gd name="T2" fmla="*/ 72 w 106"/>
                <a:gd name="T3" fmla="*/ 27 h 179"/>
                <a:gd name="T4" fmla="*/ 43 w 106"/>
                <a:gd name="T5" fmla="*/ 42 h 179"/>
                <a:gd name="T6" fmla="*/ 31 w 106"/>
                <a:gd name="T7" fmla="*/ 79 h 179"/>
                <a:gd name="T8" fmla="*/ 31 w 106"/>
                <a:gd name="T9" fmla="*/ 179 h 179"/>
                <a:gd name="T10" fmla="*/ 0 w 106"/>
                <a:gd name="T11" fmla="*/ 179 h 179"/>
                <a:gd name="T12" fmla="*/ 0 w 106"/>
                <a:gd name="T13" fmla="*/ 4 h 179"/>
                <a:gd name="T14" fmla="*/ 31 w 106"/>
                <a:gd name="T15" fmla="*/ 4 h 179"/>
                <a:gd name="T16" fmla="*/ 31 w 106"/>
                <a:gd name="T17" fmla="*/ 32 h 179"/>
                <a:gd name="T18" fmla="*/ 82 w 106"/>
                <a:gd name="T19" fmla="*/ 0 h 179"/>
                <a:gd name="T20" fmla="*/ 106 w 106"/>
                <a:gd name="T21" fmla="*/ 3 h 179"/>
                <a:gd name="T22" fmla="*/ 93 w 106"/>
                <a:gd name="T23" fmla="*/ 3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79">
                  <a:moveTo>
                    <a:pt x="93" y="34"/>
                  </a:moveTo>
                  <a:cubicBezTo>
                    <a:pt x="86" y="29"/>
                    <a:pt x="79" y="27"/>
                    <a:pt x="72" y="27"/>
                  </a:cubicBezTo>
                  <a:cubicBezTo>
                    <a:pt x="61" y="27"/>
                    <a:pt x="51" y="32"/>
                    <a:pt x="43" y="42"/>
                  </a:cubicBezTo>
                  <a:cubicBezTo>
                    <a:pt x="35" y="52"/>
                    <a:pt x="31" y="64"/>
                    <a:pt x="31" y="79"/>
                  </a:cubicBezTo>
                  <a:lnTo>
                    <a:pt x="31" y="179"/>
                  </a:lnTo>
                  <a:lnTo>
                    <a:pt x="0" y="179"/>
                  </a:lnTo>
                  <a:lnTo>
                    <a:pt x="0" y="4"/>
                  </a:lnTo>
                  <a:lnTo>
                    <a:pt x="31" y="4"/>
                  </a:lnTo>
                  <a:lnTo>
                    <a:pt x="31" y="32"/>
                  </a:lnTo>
                  <a:cubicBezTo>
                    <a:pt x="42" y="11"/>
                    <a:pt x="59" y="0"/>
                    <a:pt x="82"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4" name="Freeform 75"/>
            <p:cNvSpPr>
              <a:spLocks noEditPoints="1"/>
            </p:cNvSpPr>
            <p:nvPr/>
          </p:nvSpPr>
          <p:spPr bwMode="auto">
            <a:xfrm>
              <a:off x="4961" y="3212"/>
              <a:ext cx="36" cy="43"/>
            </a:xfrm>
            <a:custGeom>
              <a:avLst/>
              <a:gdLst>
                <a:gd name="T0" fmla="*/ 0 w 159"/>
                <a:gd name="T1" fmla="*/ 91 h 183"/>
                <a:gd name="T2" fmla="*/ 22 w 159"/>
                <a:gd name="T3" fmla="*/ 25 h 183"/>
                <a:gd name="T4" fmla="*/ 80 w 159"/>
                <a:gd name="T5" fmla="*/ 0 h 183"/>
                <a:gd name="T6" fmla="*/ 138 w 159"/>
                <a:gd name="T7" fmla="*/ 24 h 183"/>
                <a:gd name="T8" fmla="*/ 159 w 159"/>
                <a:gd name="T9" fmla="*/ 91 h 183"/>
                <a:gd name="T10" fmla="*/ 138 w 159"/>
                <a:gd name="T11" fmla="*/ 158 h 183"/>
                <a:gd name="T12" fmla="*/ 80 w 159"/>
                <a:gd name="T13" fmla="*/ 183 h 183"/>
                <a:gd name="T14" fmla="*/ 21 w 159"/>
                <a:gd name="T15" fmla="*/ 158 h 183"/>
                <a:gd name="T16" fmla="*/ 0 w 159"/>
                <a:gd name="T17" fmla="*/ 91 h 183"/>
                <a:gd name="T18" fmla="*/ 33 w 159"/>
                <a:gd name="T19" fmla="*/ 91 h 183"/>
                <a:gd name="T20" fmla="*/ 80 w 159"/>
                <a:gd name="T21" fmla="*/ 157 h 183"/>
                <a:gd name="T22" fmla="*/ 114 w 159"/>
                <a:gd name="T23" fmla="*/ 140 h 183"/>
                <a:gd name="T24" fmla="*/ 126 w 159"/>
                <a:gd name="T25" fmla="*/ 91 h 183"/>
                <a:gd name="T26" fmla="*/ 80 w 159"/>
                <a:gd name="T27" fmla="*/ 26 h 183"/>
                <a:gd name="T28" fmla="*/ 45 w 159"/>
                <a:gd name="T29" fmla="*/ 43 h 183"/>
                <a:gd name="T30" fmla="*/ 33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7" y="42"/>
                    <a:pt x="22" y="25"/>
                  </a:cubicBezTo>
                  <a:cubicBezTo>
                    <a:pt x="36" y="9"/>
                    <a:pt x="56" y="0"/>
                    <a:pt x="80" y="0"/>
                  </a:cubicBezTo>
                  <a:cubicBezTo>
                    <a:pt x="105" y="0"/>
                    <a:pt x="124" y="8"/>
                    <a:pt x="138" y="24"/>
                  </a:cubicBezTo>
                  <a:cubicBezTo>
                    <a:pt x="152" y="40"/>
                    <a:pt x="159" y="63"/>
                    <a:pt x="159" y="91"/>
                  </a:cubicBezTo>
                  <a:cubicBezTo>
                    <a:pt x="159" y="119"/>
                    <a:pt x="152" y="142"/>
                    <a:pt x="138" y="158"/>
                  </a:cubicBezTo>
                  <a:cubicBezTo>
                    <a:pt x="123" y="175"/>
                    <a:pt x="104" y="183"/>
                    <a:pt x="80" y="183"/>
                  </a:cubicBezTo>
                  <a:cubicBezTo>
                    <a:pt x="55" y="183"/>
                    <a:pt x="35" y="174"/>
                    <a:pt x="21" y="158"/>
                  </a:cubicBezTo>
                  <a:cubicBezTo>
                    <a:pt x="7" y="141"/>
                    <a:pt x="0" y="119"/>
                    <a:pt x="0" y="91"/>
                  </a:cubicBezTo>
                  <a:close/>
                  <a:moveTo>
                    <a:pt x="33" y="91"/>
                  </a:moveTo>
                  <a:cubicBezTo>
                    <a:pt x="33" y="135"/>
                    <a:pt x="48" y="157"/>
                    <a:pt x="80" y="157"/>
                  </a:cubicBezTo>
                  <a:cubicBezTo>
                    <a:pt x="94" y="157"/>
                    <a:pt x="106" y="151"/>
                    <a:pt x="114" y="140"/>
                  </a:cubicBezTo>
                  <a:cubicBezTo>
                    <a:pt x="122" y="128"/>
                    <a:pt x="126" y="112"/>
                    <a:pt x="126" y="91"/>
                  </a:cubicBezTo>
                  <a:cubicBezTo>
                    <a:pt x="126" y="48"/>
                    <a:pt x="111" y="26"/>
                    <a:pt x="80" y="26"/>
                  </a:cubicBezTo>
                  <a:cubicBezTo>
                    <a:pt x="65" y="26"/>
                    <a:pt x="54" y="32"/>
                    <a:pt x="45" y="43"/>
                  </a:cubicBezTo>
                  <a:cubicBezTo>
                    <a:pt x="37" y="55"/>
                    <a:pt x="33" y="71"/>
                    <a:pt x="33"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5" name="Freeform 76"/>
            <p:cNvSpPr>
              <a:spLocks noEditPoints="1"/>
            </p:cNvSpPr>
            <p:nvPr/>
          </p:nvSpPr>
          <p:spPr bwMode="auto">
            <a:xfrm>
              <a:off x="5003" y="3212"/>
              <a:ext cx="36" cy="58"/>
            </a:xfrm>
            <a:custGeom>
              <a:avLst/>
              <a:gdLst>
                <a:gd name="T0" fmla="*/ 32 w 154"/>
                <a:gd name="T1" fmla="*/ 170 h 248"/>
                <a:gd name="T2" fmla="*/ 32 w 154"/>
                <a:gd name="T3" fmla="*/ 248 h 248"/>
                <a:gd name="T4" fmla="*/ 0 w 154"/>
                <a:gd name="T5" fmla="*/ 248 h 248"/>
                <a:gd name="T6" fmla="*/ 0 w 154"/>
                <a:gd name="T7" fmla="*/ 4 h 248"/>
                <a:gd name="T8" fmla="*/ 32 w 154"/>
                <a:gd name="T9" fmla="*/ 4 h 248"/>
                <a:gd name="T10" fmla="*/ 32 w 154"/>
                <a:gd name="T11" fmla="*/ 18 h 248"/>
                <a:gd name="T12" fmla="*/ 74 w 154"/>
                <a:gd name="T13" fmla="*/ 0 h 248"/>
                <a:gd name="T14" fmla="*/ 133 w 154"/>
                <a:gd name="T15" fmla="*/ 24 h 248"/>
                <a:gd name="T16" fmla="*/ 154 w 154"/>
                <a:gd name="T17" fmla="*/ 92 h 248"/>
                <a:gd name="T18" fmla="*/ 133 w 154"/>
                <a:gd name="T19" fmla="*/ 157 h 248"/>
                <a:gd name="T20" fmla="*/ 72 w 154"/>
                <a:gd name="T21" fmla="*/ 183 h 248"/>
                <a:gd name="T22" fmla="*/ 48 w 154"/>
                <a:gd name="T23" fmla="*/ 179 h 248"/>
                <a:gd name="T24" fmla="*/ 32 w 154"/>
                <a:gd name="T25" fmla="*/ 170 h 248"/>
                <a:gd name="T26" fmla="*/ 32 w 154"/>
                <a:gd name="T27" fmla="*/ 42 h 248"/>
                <a:gd name="T28" fmla="*/ 32 w 154"/>
                <a:gd name="T29" fmla="*/ 144 h 248"/>
                <a:gd name="T30" fmla="*/ 44 w 154"/>
                <a:gd name="T31" fmla="*/ 152 h 248"/>
                <a:gd name="T32" fmla="*/ 63 w 154"/>
                <a:gd name="T33" fmla="*/ 156 h 248"/>
                <a:gd name="T34" fmla="*/ 121 w 154"/>
                <a:gd name="T35" fmla="*/ 91 h 248"/>
                <a:gd name="T36" fmla="*/ 107 w 154"/>
                <a:gd name="T37" fmla="*/ 42 h 248"/>
                <a:gd name="T38" fmla="*/ 63 w 154"/>
                <a:gd name="T39" fmla="*/ 27 h 248"/>
                <a:gd name="T40" fmla="*/ 47 w 154"/>
                <a:gd name="T41" fmla="*/ 31 h 248"/>
                <a:gd name="T42" fmla="*/ 32 w 154"/>
                <a:gd name="T43" fmla="*/ 4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4" h="248">
                  <a:moveTo>
                    <a:pt x="32" y="170"/>
                  </a:moveTo>
                  <a:lnTo>
                    <a:pt x="32" y="248"/>
                  </a:lnTo>
                  <a:lnTo>
                    <a:pt x="0" y="248"/>
                  </a:lnTo>
                  <a:lnTo>
                    <a:pt x="0" y="4"/>
                  </a:lnTo>
                  <a:lnTo>
                    <a:pt x="32" y="4"/>
                  </a:lnTo>
                  <a:lnTo>
                    <a:pt x="32" y="18"/>
                  </a:lnTo>
                  <a:cubicBezTo>
                    <a:pt x="43" y="6"/>
                    <a:pt x="58" y="0"/>
                    <a:pt x="74" y="0"/>
                  </a:cubicBezTo>
                  <a:cubicBezTo>
                    <a:pt x="99" y="0"/>
                    <a:pt x="119" y="8"/>
                    <a:pt x="133" y="24"/>
                  </a:cubicBezTo>
                  <a:cubicBezTo>
                    <a:pt x="147" y="39"/>
                    <a:pt x="154" y="62"/>
                    <a:pt x="154" y="92"/>
                  </a:cubicBezTo>
                  <a:cubicBezTo>
                    <a:pt x="154" y="119"/>
                    <a:pt x="147" y="140"/>
                    <a:pt x="133" y="157"/>
                  </a:cubicBezTo>
                  <a:cubicBezTo>
                    <a:pt x="119" y="174"/>
                    <a:pt x="98" y="183"/>
                    <a:pt x="72" y="183"/>
                  </a:cubicBezTo>
                  <a:cubicBezTo>
                    <a:pt x="64" y="183"/>
                    <a:pt x="56" y="181"/>
                    <a:pt x="48" y="179"/>
                  </a:cubicBezTo>
                  <a:cubicBezTo>
                    <a:pt x="39" y="176"/>
                    <a:pt x="34" y="173"/>
                    <a:pt x="32" y="170"/>
                  </a:cubicBezTo>
                  <a:close/>
                  <a:moveTo>
                    <a:pt x="32" y="42"/>
                  </a:moveTo>
                  <a:lnTo>
                    <a:pt x="32" y="144"/>
                  </a:lnTo>
                  <a:cubicBezTo>
                    <a:pt x="34" y="147"/>
                    <a:pt x="38" y="150"/>
                    <a:pt x="44" y="152"/>
                  </a:cubicBezTo>
                  <a:cubicBezTo>
                    <a:pt x="50" y="155"/>
                    <a:pt x="57" y="156"/>
                    <a:pt x="63" y="156"/>
                  </a:cubicBezTo>
                  <a:cubicBezTo>
                    <a:pt x="101" y="156"/>
                    <a:pt x="121" y="135"/>
                    <a:pt x="121" y="91"/>
                  </a:cubicBezTo>
                  <a:cubicBezTo>
                    <a:pt x="121" y="69"/>
                    <a:pt x="116" y="52"/>
                    <a:pt x="107" y="42"/>
                  </a:cubicBezTo>
                  <a:cubicBezTo>
                    <a:pt x="98" y="32"/>
                    <a:pt x="83" y="27"/>
                    <a:pt x="63" y="27"/>
                  </a:cubicBezTo>
                  <a:cubicBezTo>
                    <a:pt x="58" y="27"/>
                    <a:pt x="53" y="28"/>
                    <a:pt x="47" y="31"/>
                  </a:cubicBezTo>
                  <a:cubicBezTo>
                    <a:pt x="40" y="34"/>
                    <a:pt x="35" y="38"/>
                    <a:pt x="32" y="4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6" name="Freeform 77"/>
            <p:cNvSpPr>
              <a:spLocks/>
            </p:cNvSpPr>
            <p:nvPr/>
          </p:nvSpPr>
          <p:spPr bwMode="auto">
            <a:xfrm>
              <a:off x="5042" y="3212"/>
              <a:ext cx="27" cy="43"/>
            </a:xfrm>
            <a:custGeom>
              <a:avLst/>
              <a:gdLst>
                <a:gd name="T0" fmla="*/ 0 w 115"/>
                <a:gd name="T1" fmla="*/ 169 h 183"/>
                <a:gd name="T2" fmla="*/ 11 w 115"/>
                <a:gd name="T3" fmla="*/ 139 h 183"/>
                <a:gd name="T4" fmla="*/ 53 w 115"/>
                <a:gd name="T5" fmla="*/ 156 h 183"/>
                <a:gd name="T6" fmla="*/ 82 w 115"/>
                <a:gd name="T7" fmla="*/ 132 h 183"/>
                <a:gd name="T8" fmla="*/ 54 w 115"/>
                <a:gd name="T9" fmla="*/ 102 h 183"/>
                <a:gd name="T10" fmla="*/ 25 w 115"/>
                <a:gd name="T11" fmla="*/ 87 h 183"/>
                <a:gd name="T12" fmla="*/ 12 w 115"/>
                <a:gd name="T13" fmla="*/ 76 h 183"/>
                <a:gd name="T14" fmla="*/ 4 w 115"/>
                <a:gd name="T15" fmla="*/ 62 h 183"/>
                <a:gd name="T16" fmla="*/ 1 w 115"/>
                <a:gd name="T17" fmla="*/ 46 h 183"/>
                <a:gd name="T18" fmla="*/ 17 w 115"/>
                <a:gd name="T19" fmla="*/ 12 h 183"/>
                <a:gd name="T20" fmla="*/ 58 w 115"/>
                <a:gd name="T21" fmla="*/ 0 h 183"/>
                <a:gd name="T22" fmla="*/ 106 w 115"/>
                <a:gd name="T23" fmla="*/ 12 h 183"/>
                <a:gd name="T24" fmla="*/ 98 w 115"/>
                <a:gd name="T25" fmla="*/ 41 h 183"/>
                <a:gd name="T26" fmla="*/ 60 w 115"/>
                <a:gd name="T27" fmla="*/ 27 h 183"/>
                <a:gd name="T28" fmla="*/ 41 w 115"/>
                <a:gd name="T29" fmla="*/ 32 h 183"/>
                <a:gd name="T30" fmla="*/ 34 w 115"/>
                <a:gd name="T31" fmla="*/ 45 h 183"/>
                <a:gd name="T32" fmla="*/ 53 w 115"/>
                <a:gd name="T33" fmla="*/ 71 h 183"/>
                <a:gd name="T34" fmla="*/ 75 w 115"/>
                <a:gd name="T35" fmla="*/ 81 h 183"/>
                <a:gd name="T36" fmla="*/ 105 w 115"/>
                <a:gd name="T37" fmla="*/ 102 h 183"/>
                <a:gd name="T38" fmla="*/ 115 w 115"/>
                <a:gd name="T39" fmla="*/ 132 h 183"/>
                <a:gd name="T40" fmla="*/ 98 w 115"/>
                <a:gd name="T41" fmla="*/ 169 h 183"/>
                <a:gd name="T42" fmla="*/ 52 w 115"/>
                <a:gd name="T43" fmla="*/ 183 h 183"/>
                <a:gd name="T44" fmla="*/ 0 w 115"/>
                <a:gd name="T45" fmla="*/ 16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5" h="183">
                  <a:moveTo>
                    <a:pt x="0" y="169"/>
                  </a:moveTo>
                  <a:lnTo>
                    <a:pt x="11" y="139"/>
                  </a:lnTo>
                  <a:cubicBezTo>
                    <a:pt x="28" y="151"/>
                    <a:pt x="42" y="156"/>
                    <a:pt x="53" y="156"/>
                  </a:cubicBezTo>
                  <a:cubicBezTo>
                    <a:pt x="72" y="156"/>
                    <a:pt x="82" y="148"/>
                    <a:pt x="82" y="132"/>
                  </a:cubicBezTo>
                  <a:cubicBezTo>
                    <a:pt x="82" y="121"/>
                    <a:pt x="73" y="111"/>
                    <a:pt x="54" y="102"/>
                  </a:cubicBezTo>
                  <a:cubicBezTo>
                    <a:pt x="40" y="96"/>
                    <a:pt x="30" y="91"/>
                    <a:pt x="25" y="87"/>
                  </a:cubicBezTo>
                  <a:cubicBezTo>
                    <a:pt x="20" y="84"/>
                    <a:pt x="16" y="80"/>
                    <a:pt x="12" y="76"/>
                  </a:cubicBezTo>
                  <a:cubicBezTo>
                    <a:pt x="8" y="71"/>
                    <a:pt x="6" y="67"/>
                    <a:pt x="4" y="62"/>
                  </a:cubicBezTo>
                  <a:cubicBezTo>
                    <a:pt x="2" y="57"/>
                    <a:pt x="1" y="52"/>
                    <a:pt x="1" y="46"/>
                  </a:cubicBezTo>
                  <a:cubicBezTo>
                    <a:pt x="1" y="32"/>
                    <a:pt x="6" y="21"/>
                    <a:pt x="17" y="12"/>
                  </a:cubicBezTo>
                  <a:cubicBezTo>
                    <a:pt x="27" y="4"/>
                    <a:pt x="41" y="0"/>
                    <a:pt x="58" y="0"/>
                  </a:cubicBezTo>
                  <a:cubicBezTo>
                    <a:pt x="71" y="0"/>
                    <a:pt x="87" y="4"/>
                    <a:pt x="106" y="12"/>
                  </a:cubicBezTo>
                  <a:lnTo>
                    <a:pt x="98" y="41"/>
                  </a:lnTo>
                  <a:cubicBezTo>
                    <a:pt x="85" y="31"/>
                    <a:pt x="73" y="27"/>
                    <a:pt x="60" y="27"/>
                  </a:cubicBezTo>
                  <a:cubicBezTo>
                    <a:pt x="53" y="27"/>
                    <a:pt x="47" y="28"/>
                    <a:pt x="41" y="32"/>
                  </a:cubicBezTo>
                  <a:cubicBezTo>
                    <a:pt x="36" y="35"/>
                    <a:pt x="34" y="40"/>
                    <a:pt x="34" y="45"/>
                  </a:cubicBezTo>
                  <a:cubicBezTo>
                    <a:pt x="34" y="56"/>
                    <a:pt x="40" y="65"/>
                    <a:pt x="53" y="71"/>
                  </a:cubicBezTo>
                  <a:lnTo>
                    <a:pt x="75" y="81"/>
                  </a:lnTo>
                  <a:cubicBezTo>
                    <a:pt x="89" y="87"/>
                    <a:pt x="99" y="94"/>
                    <a:pt x="105" y="102"/>
                  </a:cubicBezTo>
                  <a:cubicBezTo>
                    <a:pt x="112" y="110"/>
                    <a:pt x="115" y="120"/>
                    <a:pt x="115" y="132"/>
                  </a:cubicBezTo>
                  <a:cubicBezTo>
                    <a:pt x="115" y="148"/>
                    <a:pt x="109" y="160"/>
                    <a:pt x="98" y="169"/>
                  </a:cubicBezTo>
                  <a:cubicBezTo>
                    <a:pt x="87" y="178"/>
                    <a:pt x="72" y="183"/>
                    <a:pt x="52" y="183"/>
                  </a:cubicBezTo>
                  <a:cubicBezTo>
                    <a:pt x="34" y="183"/>
                    <a:pt x="16" y="178"/>
                    <a:pt x="0" y="16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7" name="Freeform 78"/>
            <p:cNvSpPr>
              <a:spLocks/>
            </p:cNvSpPr>
            <p:nvPr/>
          </p:nvSpPr>
          <p:spPr bwMode="auto">
            <a:xfrm>
              <a:off x="5075" y="3196"/>
              <a:ext cx="34" cy="58"/>
            </a:xfrm>
            <a:custGeom>
              <a:avLst/>
              <a:gdLst>
                <a:gd name="T0" fmla="*/ 114 w 147"/>
                <a:gd name="T1" fmla="*/ 248 h 248"/>
                <a:gd name="T2" fmla="*/ 58 w 147"/>
                <a:gd name="T3" fmla="*/ 160 h 248"/>
                <a:gd name="T4" fmla="*/ 31 w 147"/>
                <a:gd name="T5" fmla="*/ 189 h 248"/>
                <a:gd name="T6" fmla="*/ 31 w 147"/>
                <a:gd name="T7" fmla="*/ 248 h 248"/>
                <a:gd name="T8" fmla="*/ 0 w 147"/>
                <a:gd name="T9" fmla="*/ 248 h 248"/>
                <a:gd name="T10" fmla="*/ 0 w 147"/>
                <a:gd name="T11" fmla="*/ 0 h 248"/>
                <a:gd name="T12" fmla="*/ 31 w 147"/>
                <a:gd name="T13" fmla="*/ 0 h 248"/>
                <a:gd name="T14" fmla="*/ 31 w 147"/>
                <a:gd name="T15" fmla="*/ 154 h 248"/>
                <a:gd name="T16" fmla="*/ 99 w 147"/>
                <a:gd name="T17" fmla="*/ 73 h 248"/>
                <a:gd name="T18" fmla="*/ 135 w 147"/>
                <a:gd name="T19" fmla="*/ 73 h 248"/>
                <a:gd name="T20" fmla="*/ 79 w 147"/>
                <a:gd name="T21" fmla="*/ 139 h 248"/>
                <a:gd name="T22" fmla="*/ 147 w 147"/>
                <a:gd name="T23" fmla="*/ 248 h 248"/>
                <a:gd name="T24" fmla="*/ 114 w 147"/>
                <a:gd name="T25" fmla="*/ 24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248">
                  <a:moveTo>
                    <a:pt x="114" y="248"/>
                  </a:moveTo>
                  <a:lnTo>
                    <a:pt x="58" y="160"/>
                  </a:lnTo>
                  <a:lnTo>
                    <a:pt x="31" y="189"/>
                  </a:lnTo>
                  <a:lnTo>
                    <a:pt x="31" y="248"/>
                  </a:lnTo>
                  <a:lnTo>
                    <a:pt x="0" y="248"/>
                  </a:lnTo>
                  <a:lnTo>
                    <a:pt x="0" y="0"/>
                  </a:lnTo>
                  <a:lnTo>
                    <a:pt x="31" y="0"/>
                  </a:lnTo>
                  <a:lnTo>
                    <a:pt x="31" y="154"/>
                  </a:lnTo>
                  <a:lnTo>
                    <a:pt x="99" y="73"/>
                  </a:lnTo>
                  <a:lnTo>
                    <a:pt x="135" y="73"/>
                  </a:lnTo>
                  <a:lnTo>
                    <a:pt x="79" y="139"/>
                  </a:lnTo>
                  <a:lnTo>
                    <a:pt x="147" y="248"/>
                  </a:lnTo>
                  <a:lnTo>
                    <a:pt x="114" y="2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8" name="Freeform 79"/>
            <p:cNvSpPr>
              <a:spLocks noEditPoints="1"/>
            </p:cNvSpPr>
            <p:nvPr/>
          </p:nvSpPr>
          <p:spPr bwMode="auto">
            <a:xfrm>
              <a:off x="5110" y="3192"/>
              <a:ext cx="37" cy="63"/>
            </a:xfrm>
            <a:custGeom>
              <a:avLst/>
              <a:gdLst>
                <a:gd name="T0" fmla="*/ 159 w 162"/>
                <a:gd name="T1" fmla="*/ 181 h 269"/>
                <a:gd name="T2" fmla="*/ 33 w 162"/>
                <a:gd name="T3" fmla="*/ 181 h 269"/>
                <a:gd name="T4" fmla="*/ 49 w 162"/>
                <a:gd name="T5" fmla="*/ 228 h 269"/>
                <a:gd name="T6" fmla="*/ 88 w 162"/>
                <a:gd name="T7" fmla="*/ 242 h 269"/>
                <a:gd name="T8" fmla="*/ 133 w 162"/>
                <a:gd name="T9" fmla="*/ 227 h 269"/>
                <a:gd name="T10" fmla="*/ 146 w 162"/>
                <a:gd name="T11" fmla="*/ 249 h 269"/>
                <a:gd name="T12" fmla="*/ 124 w 162"/>
                <a:gd name="T13" fmla="*/ 262 h 269"/>
                <a:gd name="T14" fmla="*/ 82 w 162"/>
                <a:gd name="T15" fmla="*/ 269 h 269"/>
                <a:gd name="T16" fmla="*/ 25 w 162"/>
                <a:gd name="T17" fmla="*/ 246 h 269"/>
                <a:gd name="T18" fmla="*/ 0 w 162"/>
                <a:gd name="T19" fmla="*/ 180 h 269"/>
                <a:gd name="T20" fmla="*/ 26 w 162"/>
                <a:gd name="T21" fmla="*/ 110 h 269"/>
                <a:gd name="T22" fmla="*/ 82 w 162"/>
                <a:gd name="T23" fmla="*/ 86 h 269"/>
                <a:gd name="T24" fmla="*/ 141 w 162"/>
                <a:gd name="T25" fmla="*/ 108 h 269"/>
                <a:gd name="T26" fmla="*/ 162 w 162"/>
                <a:gd name="T27" fmla="*/ 161 h 269"/>
                <a:gd name="T28" fmla="*/ 159 w 162"/>
                <a:gd name="T29" fmla="*/ 181 h 269"/>
                <a:gd name="T30" fmla="*/ 84 w 162"/>
                <a:gd name="T31" fmla="*/ 113 h 269"/>
                <a:gd name="T32" fmla="*/ 49 w 162"/>
                <a:gd name="T33" fmla="*/ 126 h 269"/>
                <a:gd name="T34" fmla="*/ 33 w 162"/>
                <a:gd name="T35" fmla="*/ 158 h 269"/>
                <a:gd name="T36" fmla="*/ 131 w 162"/>
                <a:gd name="T37" fmla="*/ 158 h 269"/>
                <a:gd name="T38" fmla="*/ 119 w 162"/>
                <a:gd name="T39" fmla="*/ 126 h 269"/>
                <a:gd name="T40" fmla="*/ 84 w 162"/>
                <a:gd name="T41" fmla="*/ 113 h 269"/>
                <a:gd name="T42" fmla="*/ 124 w 162"/>
                <a:gd name="T43" fmla="*/ 0 h 269"/>
                <a:gd name="T44" fmla="*/ 87 w 162"/>
                <a:gd name="T45" fmla="*/ 54 h 269"/>
                <a:gd name="T46" fmla="*/ 64 w 162"/>
                <a:gd name="T47" fmla="*/ 54 h 269"/>
                <a:gd name="T48" fmla="*/ 92 w 162"/>
                <a:gd name="T49" fmla="*/ 0 h 269"/>
                <a:gd name="T50" fmla="*/ 124 w 162"/>
                <a:gd name="T5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2" h="269">
                  <a:moveTo>
                    <a:pt x="159" y="181"/>
                  </a:moveTo>
                  <a:lnTo>
                    <a:pt x="33" y="181"/>
                  </a:lnTo>
                  <a:cubicBezTo>
                    <a:pt x="33" y="201"/>
                    <a:pt x="38" y="217"/>
                    <a:pt x="49" y="228"/>
                  </a:cubicBezTo>
                  <a:cubicBezTo>
                    <a:pt x="59" y="238"/>
                    <a:pt x="72" y="242"/>
                    <a:pt x="88" y="242"/>
                  </a:cubicBezTo>
                  <a:cubicBezTo>
                    <a:pt x="106" y="242"/>
                    <a:pt x="121" y="237"/>
                    <a:pt x="133" y="227"/>
                  </a:cubicBezTo>
                  <a:lnTo>
                    <a:pt x="146" y="249"/>
                  </a:lnTo>
                  <a:cubicBezTo>
                    <a:pt x="141" y="254"/>
                    <a:pt x="133" y="258"/>
                    <a:pt x="124" y="262"/>
                  </a:cubicBezTo>
                  <a:cubicBezTo>
                    <a:pt x="111" y="266"/>
                    <a:pt x="97" y="269"/>
                    <a:pt x="82" y="269"/>
                  </a:cubicBezTo>
                  <a:cubicBezTo>
                    <a:pt x="60" y="269"/>
                    <a:pt x="41" y="261"/>
                    <a:pt x="25" y="246"/>
                  </a:cubicBezTo>
                  <a:cubicBezTo>
                    <a:pt x="8" y="230"/>
                    <a:pt x="0" y="207"/>
                    <a:pt x="0" y="180"/>
                  </a:cubicBezTo>
                  <a:cubicBezTo>
                    <a:pt x="0" y="151"/>
                    <a:pt x="9" y="127"/>
                    <a:pt x="26" y="110"/>
                  </a:cubicBezTo>
                  <a:cubicBezTo>
                    <a:pt x="42" y="94"/>
                    <a:pt x="61" y="86"/>
                    <a:pt x="82" y="86"/>
                  </a:cubicBezTo>
                  <a:cubicBezTo>
                    <a:pt x="107" y="86"/>
                    <a:pt x="127" y="93"/>
                    <a:pt x="141" y="108"/>
                  </a:cubicBezTo>
                  <a:cubicBezTo>
                    <a:pt x="155" y="121"/>
                    <a:pt x="162" y="139"/>
                    <a:pt x="162" y="161"/>
                  </a:cubicBezTo>
                  <a:cubicBezTo>
                    <a:pt x="162" y="168"/>
                    <a:pt x="161" y="175"/>
                    <a:pt x="159" y="181"/>
                  </a:cubicBezTo>
                  <a:close/>
                  <a:moveTo>
                    <a:pt x="84" y="113"/>
                  </a:moveTo>
                  <a:cubicBezTo>
                    <a:pt x="70" y="113"/>
                    <a:pt x="58" y="117"/>
                    <a:pt x="49" y="126"/>
                  </a:cubicBezTo>
                  <a:cubicBezTo>
                    <a:pt x="40" y="135"/>
                    <a:pt x="35" y="145"/>
                    <a:pt x="33" y="158"/>
                  </a:cubicBezTo>
                  <a:lnTo>
                    <a:pt x="131" y="158"/>
                  </a:lnTo>
                  <a:cubicBezTo>
                    <a:pt x="131" y="145"/>
                    <a:pt x="127" y="135"/>
                    <a:pt x="119" y="126"/>
                  </a:cubicBezTo>
                  <a:cubicBezTo>
                    <a:pt x="110" y="117"/>
                    <a:pt x="99" y="113"/>
                    <a:pt x="84" y="113"/>
                  </a:cubicBezTo>
                  <a:close/>
                  <a:moveTo>
                    <a:pt x="124" y="0"/>
                  </a:moveTo>
                  <a:lnTo>
                    <a:pt x="87" y="54"/>
                  </a:lnTo>
                  <a:lnTo>
                    <a:pt x="64" y="54"/>
                  </a:lnTo>
                  <a:lnTo>
                    <a:pt x="92" y="0"/>
                  </a:lnTo>
                  <a:lnTo>
                    <a:pt x="12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89" name="Freeform 80"/>
            <p:cNvSpPr>
              <a:spLocks/>
            </p:cNvSpPr>
            <p:nvPr/>
          </p:nvSpPr>
          <p:spPr bwMode="auto">
            <a:xfrm>
              <a:off x="5174" y="3212"/>
              <a:ext cx="26" cy="43"/>
            </a:xfrm>
            <a:custGeom>
              <a:avLst/>
              <a:gdLst>
                <a:gd name="T0" fmla="*/ 0 w 115"/>
                <a:gd name="T1" fmla="*/ 169 h 183"/>
                <a:gd name="T2" fmla="*/ 11 w 115"/>
                <a:gd name="T3" fmla="*/ 139 h 183"/>
                <a:gd name="T4" fmla="*/ 53 w 115"/>
                <a:gd name="T5" fmla="*/ 156 h 183"/>
                <a:gd name="T6" fmla="*/ 82 w 115"/>
                <a:gd name="T7" fmla="*/ 132 h 183"/>
                <a:gd name="T8" fmla="*/ 54 w 115"/>
                <a:gd name="T9" fmla="*/ 102 h 183"/>
                <a:gd name="T10" fmla="*/ 25 w 115"/>
                <a:gd name="T11" fmla="*/ 87 h 183"/>
                <a:gd name="T12" fmla="*/ 12 w 115"/>
                <a:gd name="T13" fmla="*/ 76 h 183"/>
                <a:gd name="T14" fmla="*/ 4 w 115"/>
                <a:gd name="T15" fmla="*/ 62 h 183"/>
                <a:gd name="T16" fmla="*/ 1 w 115"/>
                <a:gd name="T17" fmla="*/ 46 h 183"/>
                <a:gd name="T18" fmla="*/ 17 w 115"/>
                <a:gd name="T19" fmla="*/ 12 h 183"/>
                <a:gd name="T20" fmla="*/ 58 w 115"/>
                <a:gd name="T21" fmla="*/ 0 h 183"/>
                <a:gd name="T22" fmla="*/ 107 w 115"/>
                <a:gd name="T23" fmla="*/ 12 h 183"/>
                <a:gd name="T24" fmla="*/ 98 w 115"/>
                <a:gd name="T25" fmla="*/ 41 h 183"/>
                <a:gd name="T26" fmla="*/ 60 w 115"/>
                <a:gd name="T27" fmla="*/ 27 h 183"/>
                <a:gd name="T28" fmla="*/ 42 w 115"/>
                <a:gd name="T29" fmla="*/ 32 h 183"/>
                <a:gd name="T30" fmla="*/ 34 w 115"/>
                <a:gd name="T31" fmla="*/ 45 h 183"/>
                <a:gd name="T32" fmla="*/ 53 w 115"/>
                <a:gd name="T33" fmla="*/ 71 h 183"/>
                <a:gd name="T34" fmla="*/ 76 w 115"/>
                <a:gd name="T35" fmla="*/ 81 h 183"/>
                <a:gd name="T36" fmla="*/ 105 w 115"/>
                <a:gd name="T37" fmla="*/ 102 h 183"/>
                <a:gd name="T38" fmla="*/ 115 w 115"/>
                <a:gd name="T39" fmla="*/ 132 h 183"/>
                <a:gd name="T40" fmla="*/ 98 w 115"/>
                <a:gd name="T41" fmla="*/ 169 h 183"/>
                <a:gd name="T42" fmla="*/ 52 w 115"/>
                <a:gd name="T43" fmla="*/ 183 h 183"/>
                <a:gd name="T44" fmla="*/ 0 w 115"/>
                <a:gd name="T45" fmla="*/ 16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5" h="183">
                  <a:moveTo>
                    <a:pt x="0" y="169"/>
                  </a:moveTo>
                  <a:lnTo>
                    <a:pt x="11" y="139"/>
                  </a:lnTo>
                  <a:cubicBezTo>
                    <a:pt x="28" y="151"/>
                    <a:pt x="42" y="156"/>
                    <a:pt x="53" y="156"/>
                  </a:cubicBezTo>
                  <a:cubicBezTo>
                    <a:pt x="72" y="156"/>
                    <a:pt x="82" y="148"/>
                    <a:pt x="82" y="132"/>
                  </a:cubicBezTo>
                  <a:cubicBezTo>
                    <a:pt x="82" y="121"/>
                    <a:pt x="73" y="111"/>
                    <a:pt x="54" y="102"/>
                  </a:cubicBezTo>
                  <a:cubicBezTo>
                    <a:pt x="40" y="96"/>
                    <a:pt x="30" y="91"/>
                    <a:pt x="25" y="87"/>
                  </a:cubicBezTo>
                  <a:cubicBezTo>
                    <a:pt x="20" y="84"/>
                    <a:pt x="16" y="80"/>
                    <a:pt x="12" y="76"/>
                  </a:cubicBezTo>
                  <a:cubicBezTo>
                    <a:pt x="8" y="71"/>
                    <a:pt x="6" y="67"/>
                    <a:pt x="4" y="62"/>
                  </a:cubicBezTo>
                  <a:cubicBezTo>
                    <a:pt x="2" y="57"/>
                    <a:pt x="1" y="52"/>
                    <a:pt x="1" y="46"/>
                  </a:cubicBezTo>
                  <a:cubicBezTo>
                    <a:pt x="1" y="32"/>
                    <a:pt x="6" y="21"/>
                    <a:pt x="17" y="12"/>
                  </a:cubicBezTo>
                  <a:cubicBezTo>
                    <a:pt x="27" y="4"/>
                    <a:pt x="41" y="0"/>
                    <a:pt x="58" y="0"/>
                  </a:cubicBezTo>
                  <a:cubicBezTo>
                    <a:pt x="71" y="0"/>
                    <a:pt x="87" y="4"/>
                    <a:pt x="107" y="12"/>
                  </a:cubicBezTo>
                  <a:lnTo>
                    <a:pt x="98" y="41"/>
                  </a:lnTo>
                  <a:cubicBezTo>
                    <a:pt x="85" y="31"/>
                    <a:pt x="73" y="27"/>
                    <a:pt x="60" y="27"/>
                  </a:cubicBezTo>
                  <a:cubicBezTo>
                    <a:pt x="53" y="27"/>
                    <a:pt x="47" y="28"/>
                    <a:pt x="42" y="32"/>
                  </a:cubicBezTo>
                  <a:cubicBezTo>
                    <a:pt x="37" y="35"/>
                    <a:pt x="34" y="40"/>
                    <a:pt x="34" y="45"/>
                  </a:cubicBezTo>
                  <a:cubicBezTo>
                    <a:pt x="34" y="56"/>
                    <a:pt x="40" y="65"/>
                    <a:pt x="53" y="71"/>
                  </a:cubicBezTo>
                  <a:lnTo>
                    <a:pt x="76" y="81"/>
                  </a:lnTo>
                  <a:cubicBezTo>
                    <a:pt x="89" y="87"/>
                    <a:pt x="99" y="94"/>
                    <a:pt x="105" y="102"/>
                  </a:cubicBezTo>
                  <a:cubicBezTo>
                    <a:pt x="112" y="110"/>
                    <a:pt x="115" y="120"/>
                    <a:pt x="115" y="132"/>
                  </a:cubicBezTo>
                  <a:cubicBezTo>
                    <a:pt x="115" y="148"/>
                    <a:pt x="109" y="160"/>
                    <a:pt x="98" y="169"/>
                  </a:cubicBezTo>
                  <a:cubicBezTo>
                    <a:pt x="87" y="178"/>
                    <a:pt x="72" y="183"/>
                    <a:pt x="52" y="183"/>
                  </a:cubicBezTo>
                  <a:cubicBezTo>
                    <a:pt x="34" y="183"/>
                    <a:pt x="16" y="178"/>
                    <a:pt x="0" y="16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0" name="Freeform 81"/>
            <p:cNvSpPr>
              <a:spLocks/>
            </p:cNvSpPr>
            <p:nvPr/>
          </p:nvSpPr>
          <p:spPr bwMode="auto">
            <a:xfrm>
              <a:off x="5204" y="3202"/>
              <a:ext cx="26" cy="53"/>
            </a:xfrm>
            <a:custGeom>
              <a:avLst/>
              <a:gdLst>
                <a:gd name="T0" fmla="*/ 20 w 112"/>
                <a:gd name="T1" fmla="*/ 73 h 228"/>
                <a:gd name="T2" fmla="*/ 0 w 112"/>
                <a:gd name="T3" fmla="*/ 73 h 228"/>
                <a:gd name="T4" fmla="*/ 0 w 112"/>
                <a:gd name="T5" fmla="*/ 49 h 228"/>
                <a:gd name="T6" fmla="*/ 20 w 112"/>
                <a:gd name="T7" fmla="*/ 49 h 228"/>
                <a:gd name="T8" fmla="*/ 20 w 112"/>
                <a:gd name="T9" fmla="*/ 12 h 228"/>
                <a:gd name="T10" fmla="*/ 52 w 112"/>
                <a:gd name="T11" fmla="*/ 0 h 228"/>
                <a:gd name="T12" fmla="*/ 52 w 112"/>
                <a:gd name="T13" fmla="*/ 49 h 228"/>
                <a:gd name="T14" fmla="*/ 100 w 112"/>
                <a:gd name="T15" fmla="*/ 49 h 228"/>
                <a:gd name="T16" fmla="*/ 100 w 112"/>
                <a:gd name="T17" fmla="*/ 73 h 228"/>
                <a:gd name="T18" fmla="*/ 52 w 112"/>
                <a:gd name="T19" fmla="*/ 73 h 228"/>
                <a:gd name="T20" fmla="*/ 52 w 112"/>
                <a:gd name="T21" fmla="*/ 161 h 228"/>
                <a:gd name="T22" fmla="*/ 59 w 112"/>
                <a:gd name="T23" fmla="*/ 192 h 228"/>
                <a:gd name="T24" fmla="*/ 83 w 112"/>
                <a:gd name="T25" fmla="*/ 201 h 228"/>
                <a:gd name="T26" fmla="*/ 108 w 112"/>
                <a:gd name="T27" fmla="*/ 195 h 228"/>
                <a:gd name="T28" fmla="*/ 112 w 112"/>
                <a:gd name="T29" fmla="*/ 223 h 228"/>
                <a:gd name="T30" fmla="*/ 70 w 112"/>
                <a:gd name="T31" fmla="*/ 228 h 228"/>
                <a:gd name="T32" fmla="*/ 35 w 112"/>
                <a:gd name="T33" fmla="*/ 212 h 228"/>
                <a:gd name="T34" fmla="*/ 20 w 112"/>
                <a:gd name="T35" fmla="*/ 173 h 228"/>
                <a:gd name="T36" fmla="*/ 20 w 112"/>
                <a:gd name="T37" fmla="*/ 7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2" h="228">
                  <a:moveTo>
                    <a:pt x="20" y="73"/>
                  </a:moveTo>
                  <a:lnTo>
                    <a:pt x="0" y="73"/>
                  </a:lnTo>
                  <a:lnTo>
                    <a:pt x="0" y="49"/>
                  </a:lnTo>
                  <a:lnTo>
                    <a:pt x="20" y="49"/>
                  </a:lnTo>
                  <a:lnTo>
                    <a:pt x="20" y="12"/>
                  </a:lnTo>
                  <a:lnTo>
                    <a:pt x="52" y="0"/>
                  </a:lnTo>
                  <a:lnTo>
                    <a:pt x="52" y="49"/>
                  </a:lnTo>
                  <a:lnTo>
                    <a:pt x="100" y="49"/>
                  </a:lnTo>
                  <a:lnTo>
                    <a:pt x="100" y="73"/>
                  </a:lnTo>
                  <a:lnTo>
                    <a:pt x="52" y="73"/>
                  </a:lnTo>
                  <a:lnTo>
                    <a:pt x="52" y="161"/>
                  </a:lnTo>
                  <a:cubicBezTo>
                    <a:pt x="52" y="175"/>
                    <a:pt x="54" y="186"/>
                    <a:pt x="59" y="192"/>
                  </a:cubicBezTo>
                  <a:cubicBezTo>
                    <a:pt x="64" y="198"/>
                    <a:pt x="72" y="201"/>
                    <a:pt x="83" y="201"/>
                  </a:cubicBezTo>
                  <a:cubicBezTo>
                    <a:pt x="91" y="201"/>
                    <a:pt x="99" y="199"/>
                    <a:pt x="108" y="195"/>
                  </a:cubicBezTo>
                  <a:lnTo>
                    <a:pt x="112" y="223"/>
                  </a:lnTo>
                  <a:cubicBezTo>
                    <a:pt x="100" y="226"/>
                    <a:pt x="85" y="228"/>
                    <a:pt x="70" y="228"/>
                  </a:cubicBezTo>
                  <a:cubicBezTo>
                    <a:pt x="56" y="228"/>
                    <a:pt x="44" y="223"/>
                    <a:pt x="35" y="212"/>
                  </a:cubicBezTo>
                  <a:cubicBezTo>
                    <a:pt x="25" y="202"/>
                    <a:pt x="20" y="189"/>
                    <a:pt x="20" y="173"/>
                  </a:cubicBezTo>
                  <a:lnTo>
                    <a:pt x="20"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1" name="Freeform 82"/>
            <p:cNvSpPr>
              <a:spLocks/>
            </p:cNvSpPr>
            <p:nvPr/>
          </p:nvSpPr>
          <p:spPr bwMode="auto">
            <a:xfrm>
              <a:off x="5236" y="3212"/>
              <a:ext cx="25" cy="42"/>
            </a:xfrm>
            <a:custGeom>
              <a:avLst/>
              <a:gdLst>
                <a:gd name="T0" fmla="*/ 93 w 106"/>
                <a:gd name="T1" fmla="*/ 34 h 179"/>
                <a:gd name="T2" fmla="*/ 72 w 106"/>
                <a:gd name="T3" fmla="*/ 27 h 179"/>
                <a:gd name="T4" fmla="*/ 43 w 106"/>
                <a:gd name="T5" fmla="*/ 42 h 179"/>
                <a:gd name="T6" fmla="*/ 31 w 106"/>
                <a:gd name="T7" fmla="*/ 79 h 179"/>
                <a:gd name="T8" fmla="*/ 31 w 106"/>
                <a:gd name="T9" fmla="*/ 179 h 179"/>
                <a:gd name="T10" fmla="*/ 0 w 106"/>
                <a:gd name="T11" fmla="*/ 179 h 179"/>
                <a:gd name="T12" fmla="*/ 0 w 106"/>
                <a:gd name="T13" fmla="*/ 4 h 179"/>
                <a:gd name="T14" fmla="*/ 31 w 106"/>
                <a:gd name="T15" fmla="*/ 4 h 179"/>
                <a:gd name="T16" fmla="*/ 31 w 106"/>
                <a:gd name="T17" fmla="*/ 32 h 179"/>
                <a:gd name="T18" fmla="*/ 81 w 106"/>
                <a:gd name="T19" fmla="*/ 0 h 179"/>
                <a:gd name="T20" fmla="*/ 106 w 106"/>
                <a:gd name="T21" fmla="*/ 3 h 179"/>
                <a:gd name="T22" fmla="*/ 93 w 106"/>
                <a:gd name="T23" fmla="*/ 3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79">
                  <a:moveTo>
                    <a:pt x="93" y="34"/>
                  </a:moveTo>
                  <a:cubicBezTo>
                    <a:pt x="86" y="29"/>
                    <a:pt x="79" y="27"/>
                    <a:pt x="72" y="27"/>
                  </a:cubicBezTo>
                  <a:cubicBezTo>
                    <a:pt x="61" y="27"/>
                    <a:pt x="51" y="32"/>
                    <a:pt x="43" y="42"/>
                  </a:cubicBezTo>
                  <a:cubicBezTo>
                    <a:pt x="35" y="52"/>
                    <a:pt x="31" y="64"/>
                    <a:pt x="31" y="79"/>
                  </a:cubicBezTo>
                  <a:lnTo>
                    <a:pt x="31" y="179"/>
                  </a:lnTo>
                  <a:lnTo>
                    <a:pt x="0" y="179"/>
                  </a:lnTo>
                  <a:lnTo>
                    <a:pt x="0" y="4"/>
                  </a:lnTo>
                  <a:lnTo>
                    <a:pt x="31" y="4"/>
                  </a:lnTo>
                  <a:lnTo>
                    <a:pt x="31" y="32"/>
                  </a:lnTo>
                  <a:cubicBezTo>
                    <a:pt x="42" y="11"/>
                    <a:pt x="59" y="0"/>
                    <a:pt x="81"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2" name="Freeform 83"/>
            <p:cNvSpPr>
              <a:spLocks/>
            </p:cNvSpPr>
            <p:nvPr/>
          </p:nvSpPr>
          <p:spPr bwMode="auto">
            <a:xfrm>
              <a:off x="5264" y="3213"/>
              <a:ext cx="33" cy="42"/>
            </a:xfrm>
            <a:custGeom>
              <a:avLst/>
              <a:gdLst>
                <a:gd name="T0" fmla="*/ 31 w 143"/>
                <a:gd name="T1" fmla="*/ 0 h 179"/>
                <a:gd name="T2" fmla="*/ 31 w 143"/>
                <a:gd name="T3" fmla="*/ 112 h 179"/>
                <a:gd name="T4" fmla="*/ 66 w 143"/>
                <a:gd name="T5" fmla="*/ 152 h 179"/>
                <a:gd name="T6" fmla="*/ 94 w 143"/>
                <a:gd name="T7" fmla="*/ 144 h 179"/>
                <a:gd name="T8" fmla="*/ 111 w 143"/>
                <a:gd name="T9" fmla="*/ 123 h 179"/>
                <a:gd name="T10" fmla="*/ 111 w 143"/>
                <a:gd name="T11" fmla="*/ 0 h 179"/>
                <a:gd name="T12" fmla="*/ 143 w 143"/>
                <a:gd name="T13" fmla="*/ 0 h 179"/>
                <a:gd name="T14" fmla="*/ 143 w 143"/>
                <a:gd name="T15" fmla="*/ 175 h 179"/>
                <a:gd name="T16" fmla="*/ 111 w 143"/>
                <a:gd name="T17" fmla="*/ 175 h 179"/>
                <a:gd name="T18" fmla="*/ 111 w 143"/>
                <a:gd name="T19" fmla="*/ 151 h 179"/>
                <a:gd name="T20" fmla="*/ 90 w 143"/>
                <a:gd name="T21" fmla="*/ 170 h 179"/>
                <a:gd name="T22" fmla="*/ 59 w 143"/>
                <a:gd name="T23" fmla="*/ 179 h 179"/>
                <a:gd name="T24" fmla="*/ 15 w 143"/>
                <a:gd name="T25" fmla="*/ 162 h 179"/>
                <a:gd name="T26" fmla="*/ 0 w 143"/>
                <a:gd name="T27" fmla="*/ 115 h 179"/>
                <a:gd name="T28" fmla="*/ 0 w 143"/>
                <a:gd name="T29" fmla="*/ 0 h 179"/>
                <a:gd name="T30" fmla="*/ 31 w 143"/>
                <a:gd name="T31"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9">
                  <a:moveTo>
                    <a:pt x="31" y="0"/>
                  </a:moveTo>
                  <a:lnTo>
                    <a:pt x="31" y="112"/>
                  </a:lnTo>
                  <a:cubicBezTo>
                    <a:pt x="31" y="139"/>
                    <a:pt x="43" y="152"/>
                    <a:pt x="66" y="152"/>
                  </a:cubicBezTo>
                  <a:cubicBezTo>
                    <a:pt x="76" y="152"/>
                    <a:pt x="86" y="149"/>
                    <a:pt x="94" y="144"/>
                  </a:cubicBezTo>
                  <a:cubicBezTo>
                    <a:pt x="103" y="138"/>
                    <a:pt x="109" y="131"/>
                    <a:pt x="111" y="123"/>
                  </a:cubicBezTo>
                  <a:lnTo>
                    <a:pt x="111" y="0"/>
                  </a:lnTo>
                  <a:lnTo>
                    <a:pt x="143" y="0"/>
                  </a:lnTo>
                  <a:lnTo>
                    <a:pt x="143" y="175"/>
                  </a:lnTo>
                  <a:lnTo>
                    <a:pt x="111" y="175"/>
                  </a:lnTo>
                  <a:lnTo>
                    <a:pt x="111" y="151"/>
                  </a:lnTo>
                  <a:cubicBezTo>
                    <a:pt x="108" y="158"/>
                    <a:pt x="101" y="164"/>
                    <a:pt x="90" y="170"/>
                  </a:cubicBezTo>
                  <a:cubicBezTo>
                    <a:pt x="80" y="176"/>
                    <a:pt x="69" y="179"/>
                    <a:pt x="59" y="179"/>
                  </a:cubicBezTo>
                  <a:cubicBezTo>
                    <a:pt x="40" y="179"/>
                    <a:pt x="25" y="173"/>
                    <a:pt x="15" y="162"/>
                  </a:cubicBezTo>
                  <a:cubicBezTo>
                    <a:pt x="5" y="151"/>
                    <a:pt x="0" y="135"/>
                    <a:pt x="0" y="115"/>
                  </a:cubicBez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3" name="Freeform 84"/>
            <p:cNvSpPr>
              <a:spLocks/>
            </p:cNvSpPr>
            <p:nvPr/>
          </p:nvSpPr>
          <p:spPr bwMode="auto">
            <a:xfrm>
              <a:off x="5305" y="3196"/>
              <a:ext cx="34" cy="58"/>
            </a:xfrm>
            <a:custGeom>
              <a:avLst/>
              <a:gdLst>
                <a:gd name="T0" fmla="*/ 113 w 147"/>
                <a:gd name="T1" fmla="*/ 248 h 248"/>
                <a:gd name="T2" fmla="*/ 58 w 147"/>
                <a:gd name="T3" fmla="*/ 160 h 248"/>
                <a:gd name="T4" fmla="*/ 31 w 147"/>
                <a:gd name="T5" fmla="*/ 189 h 248"/>
                <a:gd name="T6" fmla="*/ 31 w 147"/>
                <a:gd name="T7" fmla="*/ 248 h 248"/>
                <a:gd name="T8" fmla="*/ 0 w 147"/>
                <a:gd name="T9" fmla="*/ 248 h 248"/>
                <a:gd name="T10" fmla="*/ 0 w 147"/>
                <a:gd name="T11" fmla="*/ 0 h 248"/>
                <a:gd name="T12" fmla="*/ 31 w 147"/>
                <a:gd name="T13" fmla="*/ 0 h 248"/>
                <a:gd name="T14" fmla="*/ 31 w 147"/>
                <a:gd name="T15" fmla="*/ 154 h 248"/>
                <a:gd name="T16" fmla="*/ 98 w 147"/>
                <a:gd name="T17" fmla="*/ 73 h 248"/>
                <a:gd name="T18" fmla="*/ 135 w 147"/>
                <a:gd name="T19" fmla="*/ 73 h 248"/>
                <a:gd name="T20" fmla="*/ 78 w 147"/>
                <a:gd name="T21" fmla="*/ 139 h 248"/>
                <a:gd name="T22" fmla="*/ 147 w 147"/>
                <a:gd name="T23" fmla="*/ 248 h 248"/>
                <a:gd name="T24" fmla="*/ 113 w 147"/>
                <a:gd name="T25" fmla="*/ 24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248">
                  <a:moveTo>
                    <a:pt x="113" y="248"/>
                  </a:moveTo>
                  <a:lnTo>
                    <a:pt x="58" y="160"/>
                  </a:lnTo>
                  <a:lnTo>
                    <a:pt x="31" y="189"/>
                  </a:lnTo>
                  <a:lnTo>
                    <a:pt x="31" y="248"/>
                  </a:lnTo>
                  <a:lnTo>
                    <a:pt x="0" y="248"/>
                  </a:lnTo>
                  <a:lnTo>
                    <a:pt x="0" y="0"/>
                  </a:lnTo>
                  <a:lnTo>
                    <a:pt x="31" y="0"/>
                  </a:lnTo>
                  <a:lnTo>
                    <a:pt x="31" y="154"/>
                  </a:lnTo>
                  <a:lnTo>
                    <a:pt x="98" y="73"/>
                  </a:lnTo>
                  <a:lnTo>
                    <a:pt x="135" y="73"/>
                  </a:lnTo>
                  <a:lnTo>
                    <a:pt x="78" y="139"/>
                  </a:lnTo>
                  <a:lnTo>
                    <a:pt x="147" y="248"/>
                  </a:lnTo>
                  <a:lnTo>
                    <a:pt x="113" y="2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4" name="Freeform 85"/>
            <p:cNvSpPr>
              <a:spLocks/>
            </p:cNvSpPr>
            <p:nvPr/>
          </p:nvSpPr>
          <p:spPr bwMode="auto">
            <a:xfrm>
              <a:off x="5341" y="3202"/>
              <a:ext cx="25" cy="53"/>
            </a:xfrm>
            <a:custGeom>
              <a:avLst/>
              <a:gdLst>
                <a:gd name="T0" fmla="*/ 20 w 112"/>
                <a:gd name="T1" fmla="*/ 73 h 228"/>
                <a:gd name="T2" fmla="*/ 0 w 112"/>
                <a:gd name="T3" fmla="*/ 73 h 228"/>
                <a:gd name="T4" fmla="*/ 0 w 112"/>
                <a:gd name="T5" fmla="*/ 49 h 228"/>
                <a:gd name="T6" fmla="*/ 20 w 112"/>
                <a:gd name="T7" fmla="*/ 49 h 228"/>
                <a:gd name="T8" fmla="*/ 20 w 112"/>
                <a:gd name="T9" fmla="*/ 12 h 228"/>
                <a:gd name="T10" fmla="*/ 51 w 112"/>
                <a:gd name="T11" fmla="*/ 0 h 228"/>
                <a:gd name="T12" fmla="*/ 51 w 112"/>
                <a:gd name="T13" fmla="*/ 49 h 228"/>
                <a:gd name="T14" fmla="*/ 99 w 112"/>
                <a:gd name="T15" fmla="*/ 49 h 228"/>
                <a:gd name="T16" fmla="*/ 99 w 112"/>
                <a:gd name="T17" fmla="*/ 73 h 228"/>
                <a:gd name="T18" fmla="*/ 51 w 112"/>
                <a:gd name="T19" fmla="*/ 73 h 228"/>
                <a:gd name="T20" fmla="*/ 51 w 112"/>
                <a:gd name="T21" fmla="*/ 161 h 228"/>
                <a:gd name="T22" fmla="*/ 59 w 112"/>
                <a:gd name="T23" fmla="*/ 192 h 228"/>
                <a:gd name="T24" fmla="*/ 83 w 112"/>
                <a:gd name="T25" fmla="*/ 201 h 228"/>
                <a:gd name="T26" fmla="*/ 107 w 112"/>
                <a:gd name="T27" fmla="*/ 195 h 228"/>
                <a:gd name="T28" fmla="*/ 112 w 112"/>
                <a:gd name="T29" fmla="*/ 223 h 228"/>
                <a:gd name="T30" fmla="*/ 70 w 112"/>
                <a:gd name="T31" fmla="*/ 228 h 228"/>
                <a:gd name="T32" fmla="*/ 34 w 112"/>
                <a:gd name="T33" fmla="*/ 212 h 228"/>
                <a:gd name="T34" fmla="*/ 20 w 112"/>
                <a:gd name="T35" fmla="*/ 173 h 228"/>
                <a:gd name="T36" fmla="*/ 20 w 112"/>
                <a:gd name="T37" fmla="*/ 7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2" h="228">
                  <a:moveTo>
                    <a:pt x="20" y="73"/>
                  </a:moveTo>
                  <a:lnTo>
                    <a:pt x="0" y="73"/>
                  </a:lnTo>
                  <a:lnTo>
                    <a:pt x="0" y="49"/>
                  </a:lnTo>
                  <a:lnTo>
                    <a:pt x="20" y="49"/>
                  </a:lnTo>
                  <a:lnTo>
                    <a:pt x="20" y="12"/>
                  </a:lnTo>
                  <a:lnTo>
                    <a:pt x="51" y="0"/>
                  </a:lnTo>
                  <a:lnTo>
                    <a:pt x="51" y="49"/>
                  </a:lnTo>
                  <a:lnTo>
                    <a:pt x="99" y="49"/>
                  </a:lnTo>
                  <a:lnTo>
                    <a:pt x="99" y="73"/>
                  </a:lnTo>
                  <a:lnTo>
                    <a:pt x="51" y="73"/>
                  </a:lnTo>
                  <a:lnTo>
                    <a:pt x="51" y="161"/>
                  </a:lnTo>
                  <a:cubicBezTo>
                    <a:pt x="51" y="175"/>
                    <a:pt x="54" y="186"/>
                    <a:pt x="59" y="192"/>
                  </a:cubicBezTo>
                  <a:cubicBezTo>
                    <a:pt x="64" y="198"/>
                    <a:pt x="72" y="201"/>
                    <a:pt x="83" y="201"/>
                  </a:cubicBezTo>
                  <a:cubicBezTo>
                    <a:pt x="91" y="201"/>
                    <a:pt x="99" y="199"/>
                    <a:pt x="107" y="195"/>
                  </a:cubicBezTo>
                  <a:lnTo>
                    <a:pt x="112" y="223"/>
                  </a:lnTo>
                  <a:cubicBezTo>
                    <a:pt x="99" y="226"/>
                    <a:pt x="85" y="228"/>
                    <a:pt x="70" y="228"/>
                  </a:cubicBezTo>
                  <a:cubicBezTo>
                    <a:pt x="56" y="228"/>
                    <a:pt x="44" y="223"/>
                    <a:pt x="34" y="212"/>
                  </a:cubicBezTo>
                  <a:cubicBezTo>
                    <a:pt x="25" y="202"/>
                    <a:pt x="20" y="189"/>
                    <a:pt x="20" y="173"/>
                  </a:cubicBezTo>
                  <a:lnTo>
                    <a:pt x="20"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5" name="Freeform 86"/>
            <p:cNvSpPr>
              <a:spLocks/>
            </p:cNvSpPr>
            <p:nvPr/>
          </p:nvSpPr>
          <p:spPr bwMode="auto">
            <a:xfrm>
              <a:off x="5372" y="3213"/>
              <a:ext cx="33" cy="42"/>
            </a:xfrm>
            <a:custGeom>
              <a:avLst/>
              <a:gdLst>
                <a:gd name="T0" fmla="*/ 31 w 143"/>
                <a:gd name="T1" fmla="*/ 0 h 179"/>
                <a:gd name="T2" fmla="*/ 31 w 143"/>
                <a:gd name="T3" fmla="*/ 112 h 179"/>
                <a:gd name="T4" fmla="*/ 67 w 143"/>
                <a:gd name="T5" fmla="*/ 152 h 179"/>
                <a:gd name="T6" fmla="*/ 95 w 143"/>
                <a:gd name="T7" fmla="*/ 144 h 179"/>
                <a:gd name="T8" fmla="*/ 112 w 143"/>
                <a:gd name="T9" fmla="*/ 123 h 179"/>
                <a:gd name="T10" fmla="*/ 112 w 143"/>
                <a:gd name="T11" fmla="*/ 0 h 179"/>
                <a:gd name="T12" fmla="*/ 143 w 143"/>
                <a:gd name="T13" fmla="*/ 0 h 179"/>
                <a:gd name="T14" fmla="*/ 143 w 143"/>
                <a:gd name="T15" fmla="*/ 175 h 179"/>
                <a:gd name="T16" fmla="*/ 112 w 143"/>
                <a:gd name="T17" fmla="*/ 175 h 179"/>
                <a:gd name="T18" fmla="*/ 112 w 143"/>
                <a:gd name="T19" fmla="*/ 151 h 179"/>
                <a:gd name="T20" fmla="*/ 91 w 143"/>
                <a:gd name="T21" fmla="*/ 170 h 179"/>
                <a:gd name="T22" fmla="*/ 60 w 143"/>
                <a:gd name="T23" fmla="*/ 179 h 179"/>
                <a:gd name="T24" fmla="*/ 15 w 143"/>
                <a:gd name="T25" fmla="*/ 162 h 179"/>
                <a:gd name="T26" fmla="*/ 0 w 143"/>
                <a:gd name="T27" fmla="*/ 115 h 179"/>
                <a:gd name="T28" fmla="*/ 0 w 143"/>
                <a:gd name="T29" fmla="*/ 0 h 179"/>
                <a:gd name="T30" fmla="*/ 31 w 143"/>
                <a:gd name="T31"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9">
                  <a:moveTo>
                    <a:pt x="31" y="0"/>
                  </a:moveTo>
                  <a:lnTo>
                    <a:pt x="31" y="112"/>
                  </a:lnTo>
                  <a:cubicBezTo>
                    <a:pt x="31" y="139"/>
                    <a:pt x="43" y="152"/>
                    <a:pt x="67" y="152"/>
                  </a:cubicBezTo>
                  <a:cubicBezTo>
                    <a:pt x="77" y="152"/>
                    <a:pt x="86" y="149"/>
                    <a:pt x="95" y="144"/>
                  </a:cubicBezTo>
                  <a:cubicBezTo>
                    <a:pt x="103" y="138"/>
                    <a:pt x="109" y="131"/>
                    <a:pt x="112" y="123"/>
                  </a:cubicBezTo>
                  <a:lnTo>
                    <a:pt x="112" y="0"/>
                  </a:lnTo>
                  <a:lnTo>
                    <a:pt x="143" y="0"/>
                  </a:lnTo>
                  <a:lnTo>
                    <a:pt x="143" y="175"/>
                  </a:lnTo>
                  <a:lnTo>
                    <a:pt x="112" y="175"/>
                  </a:lnTo>
                  <a:lnTo>
                    <a:pt x="112" y="151"/>
                  </a:lnTo>
                  <a:cubicBezTo>
                    <a:pt x="108" y="158"/>
                    <a:pt x="101" y="164"/>
                    <a:pt x="91" y="170"/>
                  </a:cubicBezTo>
                  <a:cubicBezTo>
                    <a:pt x="80" y="176"/>
                    <a:pt x="70" y="179"/>
                    <a:pt x="60" y="179"/>
                  </a:cubicBezTo>
                  <a:cubicBezTo>
                    <a:pt x="40" y="179"/>
                    <a:pt x="26" y="173"/>
                    <a:pt x="15" y="162"/>
                  </a:cubicBezTo>
                  <a:cubicBezTo>
                    <a:pt x="5" y="151"/>
                    <a:pt x="0" y="135"/>
                    <a:pt x="0" y="115"/>
                  </a:cubicBez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6" name="Freeform 87"/>
            <p:cNvSpPr>
              <a:spLocks/>
            </p:cNvSpPr>
            <p:nvPr/>
          </p:nvSpPr>
          <p:spPr bwMode="auto">
            <a:xfrm>
              <a:off x="5413" y="3212"/>
              <a:ext cx="25" cy="42"/>
            </a:xfrm>
            <a:custGeom>
              <a:avLst/>
              <a:gdLst>
                <a:gd name="T0" fmla="*/ 94 w 107"/>
                <a:gd name="T1" fmla="*/ 34 h 179"/>
                <a:gd name="T2" fmla="*/ 73 w 107"/>
                <a:gd name="T3" fmla="*/ 27 h 179"/>
                <a:gd name="T4" fmla="*/ 44 w 107"/>
                <a:gd name="T5" fmla="*/ 42 h 179"/>
                <a:gd name="T6" fmla="*/ 32 w 107"/>
                <a:gd name="T7" fmla="*/ 79 h 179"/>
                <a:gd name="T8" fmla="*/ 32 w 107"/>
                <a:gd name="T9" fmla="*/ 179 h 179"/>
                <a:gd name="T10" fmla="*/ 0 w 107"/>
                <a:gd name="T11" fmla="*/ 179 h 179"/>
                <a:gd name="T12" fmla="*/ 0 w 107"/>
                <a:gd name="T13" fmla="*/ 4 h 179"/>
                <a:gd name="T14" fmla="*/ 32 w 107"/>
                <a:gd name="T15" fmla="*/ 4 h 179"/>
                <a:gd name="T16" fmla="*/ 32 w 107"/>
                <a:gd name="T17" fmla="*/ 32 h 179"/>
                <a:gd name="T18" fmla="*/ 82 w 107"/>
                <a:gd name="T19" fmla="*/ 0 h 179"/>
                <a:gd name="T20" fmla="*/ 107 w 107"/>
                <a:gd name="T21" fmla="*/ 3 h 179"/>
                <a:gd name="T22" fmla="*/ 94 w 107"/>
                <a:gd name="T23" fmla="*/ 3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 h="179">
                  <a:moveTo>
                    <a:pt x="94" y="34"/>
                  </a:moveTo>
                  <a:cubicBezTo>
                    <a:pt x="87" y="29"/>
                    <a:pt x="80" y="27"/>
                    <a:pt x="73" y="27"/>
                  </a:cubicBezTo>
                  <a:cubicBezTo>
                    <a:pt x="62" y="27"/>
                    <a:pt x="52" y="32"/>
                    <a:pt x="44" y="42"/>
                  </a:cubicBezTo>
                  <a:cubicBezTo>
                    <a:pt x="36" y="52"/>
                    <a:pt x="32" y="64"/>
                    <a:pt x="32" y="79"/>
                  </a:cubicBezTo>
                  <a:lnTo>
                    <a:pt x="32" y="179"/>
                  </a:lnTo>
                  <a:lnTo>
                    <a:pt x="0" y="179"/>
                  </a:lnTo>
                  <a:lnTo>
                    <a:pt x="0" y="4"/>
                  </a:lnTo>
                  <a:lnTo>
                    <a:pt x="32" y="4"/>
                  </a:lnTo>
                  <a:lnTo>
                    <a:pt x="32" y="32"/>
                  </a:lnTo>
                  <a:cubicBezTo>
                    <a:pt x="43" y="11"/>
                    <a:pt x="60" y="0"/>
                    <a:pt x="82" y="0"/>
                  </a:cubicBezTo>
                  <a:cubicBezTo>
                    <a:pt x="88" y="0"/>
                    <a:pt x="96" y="1"/>
                    <a:pt x="107" y="3"/>
                  </a:cubicBezTo>
                  <a:lnTo>
                    <a:pt x="9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7" name="Freeform 88"/>
            <p:cNvSpPr>
              <a:spLocks noEditPoints="1"/>
            </p:cNvSpPr>
            <p:nvPr/>
          </p:nvSpPr>
          <p:spPr bwMode="auto">
            <a:xfrm>
              <a:off x="5440" y="3192"/>
              <a:ext cx="34" cy="63"/>
            </a:xfrm>
            <a:custGeom>
              <a:avLst/>
              <a:gdLst>
                <a:gd name="T0" fmla="*/ 109 w 151"/>
                <a:gd name="T1" fmla="*/ 245 h 269"/>
                <a:gd name="T2" fmla="*/ 51 w 151"/>
                <a:gd name="T3" fmla="*/ 269 h 269"/>
                <a:gd name="T4" fmla="*/ 15 w 151"/>
                <a:gd name="T5" fmla="*/ 254 h 269"/>
                <a:gd name="T6" fmla="*/ 0 w 151"/>
                <a:gd name="T7" fmla="*/ 216 h 269"/>
                <a:gd name="T8" fmla="*/ 24 w 151"/>
                <a:gd name="T9" fmla="*/ 171 h 269"/>
                <a:gd name="T10" fmla="*/ 83 w 151"/>
                <a:gd name="T11" fmla="*/ 153 h 269"/>
                <a:gd name="T12" fmla="*/ 106 w 151"/>
                <a:gd name="T13" fmla="*/ 157 h 269"/>
                <a:gd name="T14" fmla="*/ 68 w 151"/>
                <a:gd name="T15" fmla="*/ 114 h 269"/>
                <a:gd name="T16" fmla="*/ 23 w 151"/>
                <a:gd name="T17" fmla="*/ 130 h 269"/>
                <a:gd name="T18" fmla="*/ 9 w 151"/>
                <a:gd name="T19" fmla="*/ 104 h 269"/>
                <a:gd name="T20" fmla="*/ 34 w 151"/>
                <a:gd name="T21" fmla="*/ 91 h 269"/>
                <a:gd name="T22" fmla="*/ 64 w 151"/>
                <a:gd name="T23" fmla="*/ 86 h 269"/>
                <a:gd name="T24" fmla="*/ 120 w 151"/>
                <a:gd name="T25" fmla="*/ 104 h 269"/>
                <a:gd name="T26" fmla="*/ 137 w 151"/>
                <a:gd name="T27" fmla="*/ 159 h 269"/>
                <a:gd name="T28" fmla="*/ 137 w 151"/>
                <a:gd name="T29" fmla="*/ 222 h 269"/>
                <a:gd name="T30" fmla="*/ 151 w 151"/>
                <a:gd name="T31" fmla="*/ 253 h 269"/>
                <a:gd name="T32" fmla="*/ 151 w 151"/>
                <a:gd name="T33" fmla="*/ 269 h 269"/>
                <a:gd name="T34" fmla="*/ 122 w 151"/>
                <a:gd name="T35" fmla="*/ 263 h 269"/>
                <a:gd name="T36" fmla="*/ 109 w 151"/>
                <a:gd name="T37" fmla="*/ 245 h 269"/>
                <a:gd name="T38" fmla="*/ 106 w 151"/>
                <a:gd name="T39" fmla="*/ 179 h 269"/>
                <a:gd name="T40" fmla="*/ 85 w 151"/>
                <a:gd name="T41" fmla="*/ 176 h 269"/>
                <a:gd name="T42" fmla="*/ 46 w 151"/>
                <a:gd name="T43" fmla="*/ 188 h 269"/>
                <a:gd name="T44" fmla="*/ 31 w 151"/>
                <a:gd name="T45" fmla="*/ 217 h 269"/>
                <a:gd name="T46" fmla="*/ 64 w 151"/>
                <a:gd name="T47" fmla="*/ 244 h 269"/>
                <a:gd name="T48" fmla="*/ 106 w 151"/>
                <a:gd name="T49" fmla="*/ 222 h 269"/>
                <a:gd name="T50" fmla="*/ 106 w 151"/>
                <a:gd name="T51" fmla="*/ 179 h 269"/>
                <a:gd name="T52" fmla="*/ 113 w 151"/>
                <a:gd name="T53" fmla="*/ 0 h 269"/>
                <a:gd name="T54" fmla="*/ 76 w 151"/>
                <a:gd name="T55" fmla="*/ 54 h 269"/>
                <a:gd name="T56" fmla="*/ 53 w 151"/>
                <a:gd name="T57" fmla="*/ 54 h 269"/>
                <a:gd name="T58" fmla="*/ 80 w 151"/>
                <a:gd name="T59" fmla="*/ 0 h 269"/>
                <a:gd name="T60" fmla="*/ 113 w 151"/>
                <a:gd name="T6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1" h="269">
                  <a:moveTo>
                    <a:pt x="109" y="245"/>
                  </a:moveTo>
                  <a:cubicBezTo>
                    <a:pt x="96" y="261"/>
                    <a:pt x="77" y="269"/>
                    <a:pt x="51" y="269"/>
                  </a:cubicBezTo>
                  <a:cubicBezTo>
                    <a:pt x="37" y="269"/>
                    <a:pt x="26" y="264"/>
                    <a:pt x="15" y="254"/>
                  </a:cubicBezTo>
                  <a:cubicBezTo>
                    <a:pt x="5" y="244"/>
                    <a:pt x="0" y="231"/>
                    <a:pt x="0" y="216"/>
                  </a:cubicBezTo>
                  <a:cubicBezTo>
                    <a:pt x="0" y="199"/>
                    <a:pt x="8" y="183"/>
                    <a:pt x="24" y="171"/>
                  </a:cubicBezTo>
                  <a:cubicBezTo>
                    <a:pt x="39" y="159"/>
                    <a:pt x="59" y="153"/>
                    <a:pt x="83" y="153"/>
                  </a:cubicBezTo>
                  <a:cubicBezTo>
                    <a:pt x="90" y="153"/>
                    <a:pt x="97" y="154"/>
                    <a:pt x="106" y="157"/>
                  </a:cubicBezTo>
                  <a:cubicBezTo>
                    <a:pt x="106" y="128"/>
                    <a:pt x="93" y="114"/>
                    <a:pt x="68" y="114"/>
                  </a:cubicBezTo>
                  <a:cubicBezTo>
                    <a:pt x="48" y="114"/>
                    <a:pt x="33" y="119"/>
                    <a:pt x="23" y="130"/>
                  </a:cubicBezTo>
                  <a:lnTo>
                    <a:pt x="9" y="104"/>
                  </a:lnTo>
                  <a:cubicBezTo>
                    <a:pt x="15" y="99"/>
                    <a:pt x="24" y="95"/>
                    <a:pt x="34" y="91"/>
                  </a:cubicBezTo>
                  <a:cubicBezTo>
                    <a:pt x="44" y="88"/>
                    <a:pt x="54" y="86"/>
                    <a:pt x="64" y="86"/>
                  </a:cubicBezTo>
                  <a:cubicBezTo>
                    <a:pt x="89" y="86"/>
                    <a:pt x="108" y="92"/>
                    <a:pt x="120" y="104"/>
                  </a:cubicBezTo>
                  <a:cubicBezTo>
                    <a:pt x="131" y="115"/>
                    <a:pt x="137" y="134"/>
                    <a:pt x="137" y="159"/>
                  </a:cubicBezTo>
                  <a:lnTo>
                    <a:pt x="137" y="222"/>
                  </a:lnTo>
                  <a:cubicBezTo>
                    <a:pt x="137" y="238"/>
                    <a:pt x="141" y="248"/>
                    <a:pt x="151" y="253"/>
                  </a:cubicBezTo>
                  <a:lnTo>
                    <a:pt x="151" y="269"/>
                  </a:lnTo>
                  <a:cubicBezTo>
                    <a:pt x="138" y="269"/>
                    <a:pt x="128" y="267"/>
                    <a:pt x="122" y="263"/>
                  </a:cubicBezTo>
                  <a:cubicBezTo>
                    <a:pt x="116" y="260"/>
                    <a:pt x="111" y="254"/>
                    <a:pt x="109" y="245"/>
                  </a:cubicBezTo>
                  <a:close/>
                  <a:moveTo>
                    <a:pt x="106" y="179"/>
                  </a:moveTo>
                  <a:cubicBezTo>
                    <a:pt x="96" y="177"/>
                    <a:pt x="89" y="176"/>
                    <a:pt x="85" y="176"/>
                  </a:cubicBezTo>
                  <a:cubicBezTo>
                    <a:pt x="69" y="176"/>
                    <a:pt x="56" y="180"/>
                    <a:pt x="46" y="188"/>
                  </a:cubicBezTo>
                  <a:cubicBezTo>
                    <a:pt x="36" y="196"/>
                    <a:pt x="31" y="206"/>
                    <a:pt x="31" y="217"/>
                  </a:cubicBezTo>
                  <a:cubicBezTo>
                    <a:pt x="31" y="235"/>
                    <a:pt x="42" y="244"/>
                    <a:pt x="64" y="244"/>
                  </a:cubicBezTo>
                  <a:cubicBezTo>
                    <a:pt x="79" y="244"/>
                    <a:pt x="93" y="237"/>
                    <a:pt x="106" y="222"/>
                  </a:cubicBezTo>
                  <a:lnTo>
                    <a:pt x="106" y="179"/>
                  </a:lnTo>
                  <a:close/>
                  <a:moveTo>
                    <a:pt x="113" y="0"/>
                  </a:moveTo>
                  <a:lnTo>
                    <a:pt x="76" y="54"/>
                  </a:lnTo>
                  <a:lnTo>
                    <a:pt x="53" y="54"/>
                  </a:lnTo>
                  <a:lnTo>
                    <a:pt x="80" y="0"/>
                  </a:lnTo>
                  <a:lnTo>
                    <a:pt x="1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8" name="Freeform 89"/>
            <p:cNvSpPr>
              <a:spLocks/>
            </p:cNvSpPr>
            <p:nvPr/>
          </p:nvSpPr>
          <p:spPr bwMode="auto">
            <a:xfrm>
              <a:off x="5481" y="3196"/>
              <a:ext cx="14" cy="59"/>
            </a:xfrm>
            <a:custGeom>
              <a:avLst/>
              <a:gdLst>
                <a:gd name="T0" fmla="*/ 0 w 61"/>
                <a:gd name="T1" fmla="*/ 199 h 252"/>
                <a:gd name="T2" fmla="*/ 0 w 61"/>
                <a:gd name="T3" fmla="*/ 0 h 252"/>
                <a:gd name="T4" fmla="*/ 31 w 61"/>
                <a:gd name="T5" fmla="*/ 0 h 252"/>
                <a:gd name="T6" fmla="*/ 31 w 61"/>
                <a:gd name="T7" fmla="*/ 193 h 252"/>
                <a:gd name="T8" fmla="*/ 39 w 61"/>
                <a:gd name="T9" fmla="*/ 216 h 252"/>
                <a:gd name="T10" fmla="*/ 61 w 61"/>
                <a:gd name="T11" fmla="*/ 224 h 252"/>
                <a:gd name="T12" fmla="*/ 61 w 61"/>
                <a:gd name="T13" fmla="*/ 252 h 252"/>
                <a:gd name="T14" fmla="*/ 0 w 61"/>
                <a:gd name="T15" fmla="*/ 199 h 2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52">
                  <a:moveTo>
                    <a:pt x="0" y="199"/>
                  </a:moveTo>
                  <a:lnTo>
                    <a:pt x="0" y="0"/>
                  </a:lnTo>
                  <a:lnTo>
                    <a:pt x="31" y="0"/>
                  </a:lnTo>
                  <a:lnTo>
                    <a:pt x="31" y="193"/>
                  </a:lnTo>
                  <a:cubicBezTo>
                    <a:pt x="31" y="203"/>
                    <a:pt x="34" y="210"/>
                    <a:pt x="39" y="216"/>
                  </a:cubicBezTo>
                  <a:cubicBezTo>
                    <a:pt x="45" y="221"/>
                    <a:pt x="52" y="224"/>
                    <a:pt x="61" y="224"/>
                  </a:cubicBezTo>
                  <a:lnTo>
                    <a:pt x="61" y="252"/>
                  </a:lnTo>
                  <a:cubicBezTo>
                    <a:pt x="20" y="252"/>
                    <a:pt x="0" y="234"/>
                    <a:pt x="0" y="19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99" name="Freeform 90"/>
            <p:cNvSpPr>
              <a:spLocks/>
            </p:cNvSpPr>
            <p:nvPr/>
          </p:nvSpPr>
          <p:spPr bwMode="auto">
            <a:xfrm>
              <a:off x="5502" y="3212"/>
              <a:ext cx="32" cy="42"/>
            </a:xfrm>
            <a:custGeom>
              <a:avLst/>
              <a:gdLst>
                <a:gd name="T0" fmla="*/ 108 w 140"/>
                <a:gd name="T1" fmla="*/ 179 h 179"/>
                <a:gd name="T2" fmla="*/ 108 w 140"/>
                <a:gd name="T3" fmla="*/ 77 h 179"/>
                <a:gd name="T4" fmla="*/ 100 w 140"/>
                <a:gd name="T5" fmla="*/ 38 h 179"/>
                <a:gd name="T6" fmla="*/ 72 w 140"/>
                <a:gd name="T7" fmla="*/ 27 h 179"/>
                <a:gd name="T8" fmla="*/ 49 w 140"/>
                <a:gd name="T9" fmla="*/ 33 h 179"/>
                <a:gd name="T10" fmla="*/ 31 w 140"/>
                <a:gd name="T11" fmla="*/ 49 h 179"/>
                <a:gd name="T12" fmla="*/ 31 w 140"/>
                <a:gd name="T13" fmla="*/ 179 h 179"/>
                <a:gd name="T14" fmla="*/ 0 w 140"/>
                <a:gd name="T15" fmla="*/ 179 h 179"/>
                <a:gd name="T16" fmla="*/ 0 w 140"/>
                <a:gd name="T17" fmla="*/ 4 h 179"/>
                <a:gd name="T18" fmla="*/ 22 w 140"/>
                <a:gd name="T19" fmla="*/ 4 h 179"/>
                <a:gd name="T20" fmla="*/ 31 w 140"/>
                <a:gd name="T21" fmla="*/ 26 h 179"/>
                <a:gd name="T22" fmla="*/ 82 w 140"/>
                <a:gd name="T23" fmla="*/ 0 h 179"/>
                <a:gd name="T24" fmla="*/ 140 w 140"/>
                <a:gd name="T25" fmla="*/ 71 h 179"/>
                <a:gd name="T26" fmla="*/ 140 w 140"/>
                <a:gd name="T27" fmla="*/ 179 h 179"/>
                <a:gd name="T28" fmla="*/ 108 w 140"/>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179">
                  <a:moveTo>
                    <a:pt x="108" y="179"/>
                  </a:moveTo>
                  <a:lnTo>
                    <a:pt x="108" y="77"/>
                  </a:lnTo>
                  <a:cubicBezTo>
                    <a:pt x="108" y="58"/>
                    <a:pt x="106" y="45"/>
                    <a:pt x="100" y="38"/>
                  </a:cubicBezTo>
                  <a:cubicBezTo>
                    <a:pt x="94" y="30"/>
                    <a:pt x="85" y="27"/>
                    <a:pt x="72" y="27"/>
                  </a:cubicBezTo>
                  <a:cubicBezTo>
                    <a:pt x="65" y="27"/>
                    <a:pt x="57" y="29"/>
                    <a:pt x="49" y="33"/>
                  </a:cubicBezTo>
                  <a:cubicBezTo>
                    <a:pt x="42" y="37"/>
                    <a:pt x="36" y="43"/>
                    <a:pt x="31" y="49"/>
                  </a:cubicBezTo>
                  <a:lnTo>
                    <a:pt x="31" y="179"/>
                  </a:lnTo>
                  <a:lnTo>
                    <a:pt x="0" y="179"/>
                  </a:lnTo>
                  <a:lnTo>
                    <a:pt x="0" y="4"/>
                  </a:lnTo>
                  <a:lnTo>
                    <a:pt x="22" y="4"/>
                  </a:lnTo>
                  <a:lnTo>
                    <a:pt x="31" y="26"/>
                  </a:lnTo>
                  <a:cubicBezTo>
                    <a:pt x="42" y="9"/>
                    <a:pt x="59" y="0"/>
                    <a:pt x="82" y="0"/>
                  </a:cubicBezTo>
                  <a:cubicBezTo>
                    <a:pt x="120" y="0"/>
                    <a:pt x="140" y="24"/>
                    <a:pt x="140" y="71"/>
                  </a:cubicBezTo>
                  <a:lnTo>
                    <a:pt x="140" y="179"/>
                  </a:lnTo>
                  <a:lnTo>
                    <a:pt x="108"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0" name="Freeform 91"/>
            <p:cNvSpPr>
              <a:spLocks noEditPoints="1"/>
            </p:cNvSpPr>
            <p:nvPr/>
          </p:nvSpPr>
          <p:spPr bwMode="auto">
            <a:xfrm>
              <a:off x="5541" y="3192"/>
              <a:ext cx="17" cy="62"/>
            </a:xfrm>
            <a:custGeom>
              <a:avLst/>
              <a:gdLst>
                <a:gd name="T0" fmla="*/ 25 w 76"/>
                <a:gd name="T1" fmla="*/ 265 h 265"/>
                <a:gd name="T2" fmla="*/ 25 w 76"/>
                <a:gd name="T3" fmla="*/ 116 h 265"/>
                <a:gd name="T4" fmla="*/ 0 w 76"/>
                <a:gd name="T5" fmla="*/ 116 h 265"/>
                <a:gd name="T6" fmla="*/ 0 w 76"/>
                <a:gd name="T7" fmla="*/ 90 h 265"/>
                <a:gd name="T8" fmla="*/ 56 w 76"/>
                <a:gd name="T9" fmla="*/ 90 h 265"/>
                <a:gd name="T10" fmla="*/ 56 w 76"/>
                <a:gd name="T11" fmla="*/ 265 h 265"/>
                <a:gd name="T12" fmla="*/ 25 w 76"/>
                <a:gd name="T13" fmla="*/ 265 h 265"/>
                <a:gd name="T14" fmla="*/ 76 w 76"/>
                <a:gd name="T15" fmla="*/ 0 h 265"/>
                <a:gd name="T16" fmla="*/ 39 w 76"/>
                <a:gd name="T17" fmla="*/ 54 h 265"/>
                <a:gd name="T18" fmla="*/ 16 w 76"/>
                <a:gd name="T19" fmla="*/ 54 h 265"/>
                <a:gd name="T20" fmla="*/ 44 w 76"/>
                <a:gd name="T21" fmla="*/ 0 h 265"/>
                <a:gd name="T22" fmla="*/ 76 w 76"/>
                <a:gd name="T2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5">
                  <a:moveTo>
                    <a:pt x="25" y="265"/>
                  </a:moveTo>
                  <a:lnTo>
                    <a:pt x="25" y="116"/>
                  </a:lnTo>
                  <a:lnTo>
                    <a:pt x="0" y="116"/>
                  </a:lnTo>
                  <a:lnTo>
                    <a:pt x="0" y="90"/>
                  </a:lnTo>
                  <a:lnTo>
                    <a:pt x="56" y="90"/>
                  </a:lnTo>
                  <a:lnTo>
                    <a:pt x="56" y="265"/>
                  </a:lnTo>
                  <a:lnTo>
                    <a:pt x="25" y="265"/>
                  </a:lnTo>
                  <a:close/>
                  <a:moveTo>
                    <a:pt x="76" y="0"/>
                  </a:moveTo>
                  <a:lnTo>
                    <a:pt x="39" y="54"/>
                  </a:lnTo>
                  <a:lnTo>
                    <a:pt x="16" y="54"/>
                  </a:lnTo>
                  <a:lnTo>
                    <a:pt x="44"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1" name="Freeform 92"/>
            <p:cNvSpPr>
              <a:spLocks noEditPoints="1"/>
            </p:cNvSpPr>
            <p:nvPr/>
          </p:nvSpPr>
          <p:spPr bwMode="auto">
            <a:xfrm>
              <a:off x="5585" y="3212"/>
              <a:ext cx="35" cy="43"/>
            </a:xfrm>
            <a:custGeom>
              <a:avLst/>
              <a:gdLst>
                <a:gd name="T0" fmla="*/ 109 w 151"/>
                <a:gd name="T1" fmla="*/ 159 h 183"/>
                <a:gd name="T2" fmla="*/ 51 w 151"/>
                <a:gd name="T3" fmla="*/ 183 h 183"/>
                <a:gd name="T4" fmla="*/ 15 w 151"/>
                <a:gd name="T5" fmla="*/ 168 h 183"/>
                <a:gd name="T6" fmla="*/ 0 w 151"/>
                <a:gd name="T7" fmla="*/ 130 h 183"/>
                <a:gd name="T8" fmla="*/ 24 w 151"/>
                <a:gd name="T9" fmla="*/ 85 h 183"/>
                <a:gd name="T10" fmla="*/ 83 w 151"/>
                <a:gd name="T11" fmla="*/ 67 h 183"/>
                <a:gd name="T12" fmla="*/ 106 w 151"/>
                <a:gd name="T13" fmla="*/ 71 h 183"/>
                <a:gd name="T14" fmla="*/ 68 w 151"/>
                <a:gd name="T15" fmla="*/ 28 h 183"/>
                <a:gd name="T16" fmla="*/ 23 w 151"/>
                <a:gd name="T17" fmla="*/ 44 h 183"/>
                <a:gd name="T18" fmla="*/ 9 w 151"/>
                <a:gd name="T19" fmla="*/ 18 h 183"/>
                <a:gd name="T20" fmla="*/ 34 w 151"/>
                <a:gd name="T21" fmla="*/ 5 h 183"/>
                <a:gd name="T22" fmla="*/ 64 w 151"/>
                <a:gd name="T23" fmla="*/ 0 h 183"/>
                <a:gd name="T24" fmla="*/ 120 w 151"/>
                <a:gd name="T25" fmla="*/ 18 h 183"/>
                <a:gd name="T26" fmla="*/ 137 w 151"/>
                <a:gd name="T27" fmla="*/ 73 h 183"/>
                <a:gd name="T28" fmla="*/ 137 w 151"/>
                <a:gd name="T29" fmla="*/ 136 h 183"/>
                <a:gd name="T30" fmla="*/ 151 w 151"/>
                <a:gd name="T31" fmla="*/ 167 h 183"/>
                <a:gd name="T32" fmla="*/ 151 w 151"/>
                <a:gd name="T33" fmla="*/ 183 h 183"/>
                <a:gd name="T34" fmla="*/ 122 w 151"/>
                <a:gd name="T35" fmla="*/ 177 h 183"/>
                <a:gd name="T36" fmla="*/ 109 w 151"/>
                <a:gd name="T37" fmla="*/ 159 h 183"/>
                <a:gd name="T38" fmla="*/ 106 w 151"/>
                <a:gd name="T39" fmla="*/ 93 h 183"/>
                <a:gd name="T40" fmla="*/ 85 w 151"/>
                <a:gd name="T41" fmla="*/ 90 h 183"/>
                <a:gd name="T42" fmla="*/ 46 w 151"/>
                <a:gd name="T43" fmla="*/ 102 h 183"/>
                <a:gd name="T44" fmla="*/ 31 w 151"/>
                <a:gd name="T45" fmla="*/ 131 h 183"/>
                <a:gd name="T46" fmla="*/ 64 w 151"/>
                <a:gd name="T47" fmla="*/ 158 h 183"/>
                <a:gd name="T48" fmla="*/ 106 w 151"/>
                <a:gd name="T49" fmla="*/ 136 h 183"/>
                <a:gd name="T50" fmla="*/ 106 w 151"/>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1" h="183">
                  <a:moveTo>
                    <a:pt x="109" y="159"/>
                  </a:moveTo>
                  <a:cubicBezTo>
                    <a:pt x="96" y="175"/>
                    <a:pt x="77" y="183"/>
                    <a:pt x="51" y="183"/>
                  </a:cubicBezTo>
                  <a:cubicBezTo>
                    <a:pt x="38" y="183"/>
                    <a:pt x="26" y="178"/>
                    <a:pt x="15" y="168"/>
                  </a:cubicBezTo>
                  <a:cubicBezTo>
                    <a:pt x="5" y="158"/>
                    <a:pt x="0" y="145"/>
                    <a:pt x="0" y="130"/>
                  </a:cubicBezTo>
                  <a:cubicBezTo>
                    <a:pt x="0" y="113"/>
                    <a:pt x="8" y="97"/>
                    <a:pt x="24" y="85"/>
                  </a:cubicBezTo>
                  <a:cubicBezTo>
                    <a:pt x="39" y="73"/>
                    <a:pt x="59" y="67"/>
                    <a:pt x="83" y="67"/>
                  </a:cubicBezTo>
                  <a:cubicBezTo>
                    <a:pt x="90" y="67"/>
                    <a:pt x="97" y="68"/>
                    <a:pt x="106" y="71"/>
                  </a:cubicBezTo>
                  <a:cubicBezTo>
                    <a:pt x="106" y="42"/>
                    <a:pt x="93" y="28"/>
                    <a:pt x="68" y="28"/>
                  </a:cubicBezTo>
                  <a:cubicBezTo>
                    <a:pt x="48" y="28"/>
                    <a:pt x="33" y="33"/>
                    <a:pt x="23" y="44"/>
                  </a:cubicBezTo>
                  <a:lnTo>
                    <a:pt x="9" y="18"/>
                  </a:lnTo>
                  <a:cubicBezTo>
                    <a:pt x="15" y="13"/>
                    <a:pt x="24" y="9"/>
                    <a:pt x="34" y="5"/>
                  </a:cubicBezTo>
                  <a:cubicBezTo>
                    <a:pt x="44" y="2"/>
                    <a:pt x="54" y="0"/>
                    <a:pt x="64" y="0"/>
                  </a:cubicBezTo>
                  <a:cubicBezTo>
                    <a:pt x="89" y="0"/>
                    <a:pt x="108" y="6"/>
                    <a:pt x="120" y="18"/>
                  </a:cubicBezTo>
                  <a:cubicBezTo>
                    <a:pt x="131" y="29"/>
                    <a:pt x="137" y="48"/>
                    <a:pt x="137" y="73"/>
                  </a:cubicBezTo>
                  <a:lnTo>
                    <a:pt x="137" y="136"/>
                  </a:lnTo>
                  <a:cubicBezTo>
                    <a:pt x="137" y="152"/>
                    <a:pt x="141" y="162"/>
                    <a:pt x="151" y="167"/>
                  </a:cubicBezTo>
                  <a:lnTo>
                    <a:pt x="151" y="183"/>
                  </a:lnTo>
                  <a:cubicBezTo>
                    <a:pt x="138" y="183"/>
                    <a:pt x="128" y="181"/>
                    <a:pt x="122" y="177"/>
                  </a:cubicBezTo>
                  <a:cubicBezTo>
                    <a:pt x="116" y="174"/>
                    <a:pt x="111" y="168"/>
                    <a:pt x="109" y="159"/>
                  </a:cubicBezTo>
                  <a:close/>
                  <a:moveTo>
                    <a:pt x="106" y="93"/>
                  </a:moveTo>
                  <a:cubicBezTo>
                    <a:pt x="96" y="91"/>
                    <a:pt x="89" y="90"/>
                    <a:pt x="85" y="90"/>
                  </a:cubicBezTo>
                  <a:cubicBezTo>
                    <a:pt x="69" y="90"/>
                    <a:pt x="56" y="94"/>
                    <a:pt x="46" y="102"/>
                  </a:cubicBezTo>
                  <a:cubicBezTo>
                    <a:pt x="36" y="110"/>
                    <a:pt x="31" y="120"/>
                    <a:pt x="31" y="131"/>
                  </a:cubicBezTo>
                  <a:cubicBezTo>
                    <a:pt x="31" y="149"/>
                    <a:pt x="42" y="158"/>
                    <a:pt x="64" y="158"/>
                  </a:cubicBezTo>
                  <a:cubicBezTo>
                    <a:pt x="80" y="158"/>
                    <a:pt x="94" y="151"/>
                    <a:pt x="106" y="136"/>
                  </a:cubicBezTo>
                  <a:lnTo>
                    <a:pt x="106"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2" name="Freeform 93"/>
            <p:cNvSpPr>
              <a:spLocks noEditPoints="1"/>
            </p:cNvSpPr>
            <p:nvPr/>
          </p:nvSpPr>
          <p:spPr bwMode="auto">
            <a:xfrm>
              <a:off x="5648" y="3198"/>
              <a:ext cx="13" cy="56"/>
            </a:xfrm>
            <a:custGeom>
              <a:avLst/>
              <a:gdLst>
                <a:gd name="T0" fmla="*/ 41 w 60"/>
                <a:gd name="T1" fmla="*/ 0 h 242"/>
                <a:gd name="T2" fmla="*/ 55 w 60"/>
                <a:gd name="T3" fmla="*/ 6 h 242"/>
                <a:gd name="T4" fmla="*/ 60 w 60"/>
                <a:gd name="T5" fmla="*/ 19 h 242"/>
                <a:gd name="T6" fmla="*/ 55 w 60"/>
                <a:gd name="T7" fmla="*/ 33 h 242"/>
                <a:gd name="T8" fmla="*/ 41 w 60"/>
                <a:gd name="T9" fmla="*/ 39 h 242"/>
                <a:gd name="T10" fmla="*/ 27 w 60"/>
                <a:gd name="T11" fmla="*/ 33 h 242"/>
                <a:gd name="T12" fmla="*/ 22 w 60"/>
                <a:gd name="T13" fmla="*/ 19 h 242"/>
                <a:gd name="T14" fmla="*/ 27 w 60"/>
                <a:gd name="T15" fmla="*/ 6 h 242"/>
                <a:gd name="T16" fmla="*/ 41 w 60"/>
                <a:gd name="T17" fmla="*/ 0 h 242"/>
                <a:gd name="T18" fmla="*/ 24 w 60"/>
                <a:gd name="T19" fmla="*/ 242 h 242"/>
                <a:gd name="T20" fmla="*/ 24 w 60"/>
                <a:gd name="T21" fmla="*/ 93 h 242"/>
                <a:gd name="T22" fmla="*/ 0 w 60"/>
                <a:gd name="T23" fmla="*/ 93 h 242"/>
                <a:gd name="T24" fmla="*/ 0 w 60"/>
                <a:gd name="T25" fmla="*/ 67 h 242"/>
                <a:gd name="T26" fmla="*/ 55 w 60"/>
                <a:gd name="T27" fmla="*/ 67 h 242"/>
                <a:gd name="T28" fmla="*/ 55 w 60"/>
                <a:gd name="T29" fmla="*/ 242 h 242"/>
                <a:gd name="T30" fmla="*/ 24 w 60"/>
                <a:gd name="T31"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242">
                  <a:moveTo>
                    <a:pt x="41" y="0"/>
                  </a:moveTo>
                  <a:cubicBezTo>
                    <a:pt x="46" y="0"/>
                    <a:pt x="51" y="2"/>
                    <a:pt x="55" y="6"/>
                  </a:cubicBezTo>
                  <a:cubicBezTo>
                    <a:pt x="59" y="10"/>
                    <a:pt x="60" y="14"/>
                    <a:pt x="60" y="19"/>
                  </a:cubicBezTo>
                  <a:cubicBezTo>
                    <a:pt x="60" y="25"/>
                    <a:pt x="59" y="29"/>
                    <a:pt x="55" y="33"/>
                  </a:cubicBezTo>
                  <a:cubicBezTo>
                    <a:pt x="51" y="37"/>
                    <a:pt x="46" y="39"/>
                    <a:pt x="41" y="39"/>
                  </a:cubicBezTo>
                  <a:cubicBezTo>
                    <a:pt x="36" y="39"/>
                    <a:pt x="31" y="37"/>
                    <a:pt x="27" y="33"/>
                  </a:cubicBezTo>
                  <a:cubicBezTo>
                    <a:pt x="24" y="29"/>
                    <a:pt x="22" y="25"/>
                    <a:pt x="22" y="19"/>
                  </a:cubicBezTo>
                  <a:cubicBezTo>
                    <a:pt x="22" y="14"/>
                    <a:pt x="24" y="9"/>
                    <a:pt x="27" y="6"/>
                  </a:cubicBezTo>
                  <a:cubicBezTo>
                    <a:pt x="31" y="2"/>
                    <a:pt x="36" y="0"/>
                    <a:pt x="41" y="0"/>
                  </a:cubicBezTo>
                  <a:close/>
                  <a:moveTo>
                    <a:pt x="24" y="242"/>
                  </a:moveTo>
                  <a:lnTo>
                    <a:pt x="24" y="93"/>
                  </a:lnTo>
                  <a:lnTo>
                    <a:pt x="0" y="93"/>
                  </a:lnTo>
                  <a:lnTo>
                    <a:pt x="0" y="67"/>
                  </a:lnTo>
                  <a:lnTo>
                    <a:pt x="55" y="67"/>
                  </a:lnTo>
                  <a:lnTo>
                    <a:pt x="55" y="242"/>
                  </a:lnTo>
                  <a:lnTo>
                    <a:pt x="24" y="2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3" name="Freeform 94"/>
            <p:cNvSpPr>
              <a:spLocks/>
            </p:cNvSpPr>
            <p:nvPr/>
          </p:nvSpPr>
          <p:spPr bwMode="auto">
            <a:xfrm>
              <a:off x="5670" y="3212"/>
              <a:ext cx="32" cy="42"/>
            </a:xfrm>
            <a:custGeom>
              <a:avLst/>
              <a:gdLst>
                <a:gd name="T0" fmla="*/ 109 w 140"/>
                <a:gd name="T1" fmla="*/ 179 h 179"/>
                <a:gd name="T2" fmla="*/ 109 w 140"/>
                <a:gd name="T3" fmla="*/ 77 h 179"/>
                <a:gd name="T4" fmla="*/ 100 w 140"/>
                <a:gd name="T5" fmla="*/ 38 h 179"/>
                <a:gd name="T6" fmla="*/ 72 w 140"/>
                <a:gd name="T7" fmla="*/ 27 h 179"/>
                <a:gd name="T8" fmla="*/ 49 w 140"/>
                <a:gd name="T9" fmla="*/ 33 h 179"/>
                <a:gd name="T10" fmla="*/ 31 w 140"/>
                <a:gd name="T11" fmla="*/ 49 h 179"/>
                <a:gd name="T12" fmla="*/ 31 w 140"/>
                <a:gd name="T13" fmla="*/ 179 h 179"/>
                <a:gd name="T14" fmla="*/ 0 w 140"/>
                <a:gd name="T15" fmla="*/ 179 h 179"/>
                <a:gd name="T16" fmla="*/ 0 w 140"/>
                <a:gd name="T17" fmla="*/ 4 h 179"/>
                <a:gd name="T18" fmla="*/ 22 w 140"/>
                <a:gd name="T19" fmla="*/ 4 h 179"/>
                <a:gd name="T20" fmla="*/ 31 w 140"/>
                <a:gd name="T21" fmla="*/ 26 h 179"/>
                <a:gd name="T22" fmla="*/ 82 w 140"/>
                <a:gd name="T23" fmla="*/ 0 h 179"/>
                <a:gd name="T24" fmla="*/ 140 w 140"/>
                <a:gd name="T25" fmla="*/ 71 h 179"/>
                <a:gd name="T26" fmla="*/ 140 w 140"/>
                <a:gd name="T27" fmla="*/ 179 h 179"/>
                <a:gd name="T28" fmla="*/ 109 w 140"/>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179">
                  <a:moveTo>
                    <a:pt x="109" y="179"/>
                  </a:moveTo>
                  <a:lnTo>
                    <a:pt x="109" y="77"/>
                  </a:lnTo>
                  <a:cubicBezTo>
                    <a:pt x="109" y="58"/>
                    <a:pt x="106" y="45"/>
                    <a:pt x="100" y="38"/>
                  </a:cubicBezTo>
                  <a:cubicBezTo>
                    <a:pt x="94" y="30"/>
                    <a:pt x="85" y="27"/>
                    <a:pt x="72" y="27"/>
                  </a:cubicBezTo>
                  <a:cubicBezTo>
                    <a:pt x="65" y="27"/>
                    <a:pt x="57" y="29"/>
                    <a:pt x="49" y="33"/>
                  </a:cubicBezTo>
                  <a:cubicBezTo>
                    <a:pt x="42" y="37"/>
                    <a:pt x="36" y="43"/>
                    <a:pt x="31" y="49"/>
                  </a:cubicBezTo>
                  <a:lnTo>
                    <a:pt x="31" y="179"/>
                  </a:lnTo>
                  <a:lnTo>
                    <a:pt x="0" y="179"/>
                  </a:lnTo>
                  <a:lnTo>
                    <a:pt x="0" y="4"/>
                  </a:lnTo>
                  <a:lnTo>
                    <a:pt x="22" y="4"/>
                  </a:lnTo>
                  <a:lnTo>
                    <a:pt x="31" y="26"/>
                  </a:lnTo>
                  <a:cubicBezTo>
                    <a:pt x="42" y="9"/>
                    <a:pt x="59" y="0"/>
                    <a:pt x="82" y="0"/>
                  </a:cubicBezTo>
                  <a:cubicBezTo>
                    <a:pt x="120" y="0"/>
                    <a:pt x="140" y="24"/>
                    <a:pt x="140" y="71"/>
                  </a:cubicBezTo>
                  <a:lnTo>
                    <a:pt x="140" y="179"/>
                  </a:lnTo>
                  <a:lnTo>
                    <a:pt x="109"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4" name="Freeform 95"/>
            <p:cNvSpPr>
              <a:spLocks/>
            </p:cNvSpPr>
            <p:nvPr/>
          </p:nvSpPr>
          <p:spPr bwMode="auto">
            <a:xfrm>
              <a:off x="5706" y="3213"/>
              <a:ext cx="37" cy="42"/>
            </a:xfrm>
            <a:custGeom>
              <a:avLst/>
              <a:gdLst>
                <a:gd name="T0" fmla="*/ 84 w 161"/>
                <a:gd name="T1" fmla="*/ 180 h 180"/>
                <a:gd name="T2" fmla="*/ 76 w 161"/>
                <a:gd name="T3" fmla="*/ 180 h 180"/>
                <a:gd name="T4" fmla="*/ 0 w 161"/>
                <a:gd name="T5" fmla="*/ 0 h 180"/>
                <a:gd name="T6" fmla="*/ 35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6" y="180"/>
                  </a:lnTo>
                  <a:lnTo>
                    <a:pt x="0" y="0"/>
                  </a:lnTo>
                  <a:lnTo>
                    <a:pt x="35"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5" name="Freeform 96"/>
            <p:cNvSpPr>
              <a:spLocks noEditPoints="1"/>
            </p:cNvSpPr>
            <p:nvPr/>
          </p:nvSpPr>
          <p:spPr bwMode="auto">
            <a:xfrm>
              <a:off x="5745" y="3212"/>
              <a:ext cx="37" cy="43"/>
            </a:xfrm>
            <a:custGeom>
              <a:avLst/>
              <a:gdLst>
                <a:gd name="T0" fmla="*/ 160 w 162"/>
                <a:gd name="T1" fmla="*/ 95 h 183"/>
                <a:gd name="T2" fmla="*/ 33 w 162"/>
                <a:gd name="T3" fmla="*/ 95 h 183"/>
                <a:gd name="T4" fmla="*/ 50 w 162"/>
                <a:gd name="T5" fmla="*/ 142 h 183"/>
                <a:gd name="T6" fmla="*/ 88 w 162"/>
                <a:gd name="T7" fmla="*/ 156 h 183"/>
                <a:gd name="T8" fmla="*/ 133 w 162"/>
                <a:gd name="T9" fmla="*/ 141 h 183"/>
                <a:gd name="T10" fmla="*/ 146 w 162"/>
                <a:gd name="T11" fmla="*/ 163 h 183"/>
                <a:gd name="T12" fmla="*/ 124 w 162"/>
                <a:gd name="T13" fmla="*/ 176 h 183"/>
                <a:gd name="T14" fmla="*/ 82 w 162"/>
                <a:gd name="T15" fmla="*/ 183 h 183"/>
                <a:gd name="T16" fmla="*/ 26 w 162"/>
                <a:gd name="T17" fmla="*/ 160 h 183"/>
                <a:gd name="T18" fmla="*/ 0 w 162"/>
                <a:gd name="T19" fmla="*/ 94 h 183"/>
                <a:gd name="T20" fmla="*/ 27 w 162"/>
                <a:gd name="T21" fmla="*/ 24 h 183"/>
                <a:gd name="T22" fmla="*/ 83 w 162"/>
                <a:gd name="T23" fmla="*/ 0 h 183"/>
                <a:gd name="T24" fmla="*/ 142 w 162"/>
                <a:gd name="T25" fmla="*/ 22 h 183"/>
                <a:gd name="T26" fmla="*/ 162 w 162"/>
                <a:gd name="T27" fmla="*/ 75 h 183"/>
                <a:gd name="T28" fmla="*/ 160 w 162"/>
                <a:gd name="T29" fmla="*/ 95 h 183"/>
                <a:gd name="T30" fmla="*/ 84 w 162"/>
                <a:gd name="T31" fmla="*/ 27 h 183"/>
                <a:gd name="T32" fmla="*/ 49 w 162"/>
                <a:gd name="T33" fmla="*/ 40 h 183"/>
                <a:gd name="T34" fmla="*/ 34 w 162"/>
                <a:gd name="T35" fmla="*/ 72 h 183"/>
                <a:gd name="T36" fmla="*/ 131 w 162"/>
                <a:gd name="T37" fmla="*/ 72 h 183"/>
                <a:gd name="T38" fmla="*/ 120 w 162"/>
                <a:gd name="T39" fmla="*/ 40 h 183"/>
                <a:gd name="T40" fmla="*/ 84 w 162"/>
                <a:gd name="T41" fmla="*/ 2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2" h="183">
                  <a:moveTo>
                    <a:pt x="160" y="95"/>
                  </a:moveTo>
                  <a:lnTo>
                    <a:pt x="33" y="95"/>
                  </a:lnTo>
                  <a:cubicBezTo>
                    <a:pt x="33" y="115"/>
                    <a:pt x="39" y="131"/>
                    <a:pt x="50" y="142"/>
                  </a:cubicBezTo>
                  <a:cubicBezTo>
                    <a:pt x="60" y="152"/>
                    <a:pt x="73" y="156"/>
                    <a:pt x="88" y="156"/>
                  </a:cubicBezTo>
                  <a:cubicBezTo>
                    <a:pt x="106" y="156"/>
                    <a:pt x="121" y="151"/>
                    <a:pt x="133" y="141"/>
                  </a:cubicBezTo>
                  <a:lnTo>
                    <a:pt x="146" y="163"/>
                  </a:lnTo>
                  <a:cubicBezTo>
                    <a:pt x="141" y="168"/>
                    <a:pt x="134" y="172"/>
                    <a:pt x="124" y="176"/>
                  </a:cubicBezTo>
                  <a:cubicBezTo>
                    <a:pt x="112" y="180"/>
                    <a:pt x="98" y="183"/>
                    <a:pt x="82" y="183"/>
                  </a:cubicBezTo>
                  <a:cubicBezTo>
                    <a:pt x="60" y="183"/>
                    <a:pt x="42" y="175"/>
                    <a:pt x="26" y="160"/>
                  </a:cubicBezTo>
                  <a:cubicBezTo>
                    <a:pt x="9" y="144"/>
                    <a:pt x="0" y="121"/>
                    <a:pt x="0" y="94"/>
                  </a:cubicBezTo>
                  <a:cubicBezTo>
                    <a:pt x="0" y="65"/>
                    <a:pt x="9" y="41"/>
                    <a:pt x="27" y="24"/>
                  </a:cubicBezTo>
                  <a:cubicBezTo>
                    <a:pt x="42" y="8"/>
                    <a:pt x="61" y="0"/>
                    <a:pt x="83" y="0"/>
                  </a:cubicBezTo>
                  <a:cubicBezTo>
                    <a:pt x="108" y="0"/>
                    <a:pt x="127" y="7"/>
                    <a:pt x="142" y="22"/>
                  </a:cubicBezTo>
                  <a:cubicBezTo>
                    <a:pt x="155" y="35"/>
                    <a:pt x="162" y="53"/>
                    <a:pt x="162" y="75"/>
                  </a:cubicBezTo>
                  <a:cubicBezTo>
                    <a:pt x="162" y="82"/>
                    <a:pt x="162" y="89"/>
                    <a:pt x="160" y="95"/>
                  </a:cubicBezTo>
                  <a:close/>
                  <a:moveTo>
                    <a:pt x="84" y="27"/>
                  </a:moveTo>
                  <a:cubicBezTo>
                    <a:pt x="70" y="27"/>
                    <a:pt x="59" y="31"/>
                    <a:pt x="49" y="40"/>
                  </a:cubicBezTo>
                  <a:cubicBezTo>
                    <a:pt x="40" y="49"/>
                    <a:pt x="35" y="59"/>
                    <a:pt x="34" y="72"/>
                  </a:cubicBezTo>
                  <a:lnTo>
                    <a:pt x="131" y="72"/>
                  </a:lnTo>
                  <a:cubicBezTo>
                    <a:pt x="131" y="59"/>
                    <a:pt x="127" y="49"/>
                    <a:pt x="120" y="40"/>
                  </a:cubicBezTo>
                  <a:cubicBezTo>
                    <a:pt x="111" y="31"/>
                    <a:pt x="99" y="27"/>
                    <a:pt x="84"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6" name="Freeform 97"/>
            <p:cNvSpPr>
              <a:spLocks/>
            </p:cNvSpPr>
            <p:nvPr/>
          </p:nvSpPr>
          <p:spPr bwMode="auto">
            <a:xfrm>
              <a:off x="5786" y="3212"/>
              <a:ext cx="26" cy="43"/>
            </a:xfrm>
            <a:custGeom>
              <a:avLst/>
              <a:gdLst>
                <a:gd name="T0" fmla="*/ 0 w 115"/>
                <a:gd name="T1" fmla="*/ 169 h 183"/>
                <a:gd name="T2" fmla="*/ 11 w 115"/>
                <a:gd name="T3" fmla="*/ 139 h 183"/>
                <a:gd name="T4" fmla="*/ 53 w 115"/>
                <a:gd name="T5" fmla="*/ 156 h 183"/>
                <a:gd name="T6" fmla="*/ 82 w 115"/>
                <a:gd name="T7" fmla="*/ 132 h 183"/>
                <a:gd name="T8" fmla="*/ 54 w 115"/>
                <a:gd name="T9" fmla="*/ 102 h 183"/>
                <a:gd name="T10" fmla="*/ 25 w 115"/>
                <a:gd name="T11" fmla="*/ 87 h 183"/>
                <a:gd name="T12" fmla="*/ 12 w 115"/>
                <a:gd name="T13" fmla="*/ 76 h 183"/>
                <a:gd name="T14" fmla="*/ 4 w 115"/>
                <a:gd name="T15" fmla="*/ 62 h 183"/>
                <a:gd name="T16" fmla="*/ 1 w 115"/>
                <a:gd name="T17" fmla="*/ 46 h 183"/>
                <a:gd name="T18" fmla="*/ 17 w 115"/>
                <a:gd name="T19" fmla="*/ 12 h 183"/>
                <a:gd name="T20" fmla="*/ 58 w 115"/>
                <a:gd name="T21" fmla="*/ 0 h 183"/>
                <a:gd name="T22" fmla="*/ 107 w 115"/>
                <a:gd name="T23" fmla="*/ 12 h 183"/>
                <a:gd name="T24" fmla="*/ 98 w 115"/>
                <a:gd name="T25" fmla="*/ 41 h 183"/>
                <a:gd name="T26" fmla="*/ 61 w 115"/>
                <a:gd name="T27" fmla="*/ 27 h 183"/>
                <a:gd name="T28" fmla="*/ 42 w 115"/>
                <a:gd name="T29" fmla="*/ 32 h 183"/>
                <a:gd name="T30" fmla="*/ 34 w 115"/>
                <a:gd name="T31" fmla="*/ 45 h 183"/>
                <a:gd name="T32" fmla="*/ 53 w 115"/>
                <a:gd name="T33" fmla="*/ 71 h 183"/>
                <a:gd name="T34" fmla="*/ 76 w 115"/>
                <a:gd name="T35" fmla="*/ 81 h 183"/>
                <a:gd name="T36" fmla="*/ 106 w 115"/>
                <a:gd name="T37" fmla="*/ 102 h 183"/>
                <a:gd name="T38" fmla="*/ 115 w 115"/>
                <a:gd name="T39" fmla="*/ 132 h 183"/>
                <a:gd name="T40" fmla="*/ 98 w 115"/>
                <a:gd name="T41" fmla="*/ 169 h 183"/>
                <a:gd name="T42" fmla="*/ 52 w 115"/>
                <a:gd name="T43" fmla="*/ 183 h 183"/>
                <a:gd name="T44" fmla="*/ 0 w 115"/>
                <a:gd name="T45" fmla="*/ 16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5" h="183">
                  <a:moveTo>
                    <a:pt x="0" y="169"/>
                  </a:moveTo>
                  <a:lnTo>
                    <a:pt x="11" y="139"/>
                  </a:lnTo>
                  <a:cubicBezTo>
                    <a:pt x="29" y="151"/>
                    <a:pt x="43" y="156"/>
                    <a:pt x="53" y="156"/>
                  </a:cubicBezTo>
                  <a:cubicBezTo>
                    <a:pt x="73" y="156"/>
                    <a:pt x="82" y="148"/>
                    <a:pt x="82" y="132"/>
                  </a:cubicBezTo>
                  <a:cubicBezTo>
                    <a:pt x="82" y="121"/>
                    <a:pt x="73" y="111"/>
                    <a:pt x="54" y="102"/>
                  </a:cubicBezTo>
                  <a:cubicBezTo>
                    <a:pt x="40" y="96"/>
                    <a:pt x="30" y="91"/>
                    <a:pt x="25" y="87"/>
                  </a:cubicBezTo>
                  <a:cubicBezTo>
                    <a:pt x="20" y="84"/>
                    <a:pt x="16" y="80"/>
                    <a:pt x="12" y="76"/>
                  </a:cubicBezTo>
                  <a:cubicBezTo>
                    <a:pt x="9" y="71"/>
                    <a:pt x="6" y="67"/>
                    <a:pt x="4" y="62"/>
                  </a:cubicBezTo>
                  <a:cubicBezTo>
                    <a:pt x="2" y="57"/>
                    <a:pt x="1" y="52"/>
                    <a:pt x="1" y="46"/>
                  </a:cubicBezTo>
                  <a:cubicBezTo>
                    <a:pt x="1" y="32"/>
                    <a:pt x="7" y="21"/>
                    <a:pt x="17" y="12"/>
                  </a:cubicBezTo>
                  <a:cubicBezTo>
                    <a:pt x="28" y="4"/>
                    <a:pt x="41" y="0"/>
                    <a:pt x="58" y="0"/>
                  </a:cubicBezTo>
                  <a:cubicBezTo>
                    <a:pt x="71" y="0"/>
                    <a:pt x="87" y="4"/>
                    <a:pt x="107" y="12"/>
                  </a:cubicBezTo>
                  <a:lnTo>
                    <a:pt x="98" y="41"/>
                  </a:lnTo>
                  <a:cubicBezTo>
                    <a:pt x="86" y="31"/>
                    <a:pt x="73" y="27"/>
                    <a:pt x="61" y="27"/>
                  </a:cubicBezTo>
                  <a:cubicBezTo>
                    <a:pt x="53" y="27"/>
                    <a:pt x="47" y="28"/>
                    <a:pt x="42" y="32"/>
                  </a:cubicBezTo>
                  <a:cubicBezTo>
                    <a:pt x="37" y="35"/>
                    <a:pt x="34" y="40"/>
                    <a:pt x="34" y="45"/>
                  </a:cubicBezTo>
                  <a:cubicBezTo>
                    <a:pt x="34" y="56"/>
                    <a:pt x="41" y="65"/>
                    <a:pt x="53" y="71"/>
                  </a:cubicBezTo>
                  <a:lnTo>
                    <a:pt x="76" y="81"/>
                  </a:lnTo>
                  <a:cubicBezTo>
                    <a:pt x="89" y="87"/>
                    <a:pt x="99" y="94"/>
                    <a:pt x="106" y="102"/>
                  </a:cubicBezTo>
                  <a:cubicBezTo>
                    <a:pt x="112" y="110"/>
                    <a:pt x="115" y="120"/>
                    <a:pt x="115" y="132"/>
                  </a:cubicBezTo>
                  <a:cubicBezTo>
                    <a:pt x="115" y="148"/>
                    <a:pt x="110" y="160"/>
                    <a:pt x="98" y="169"/>
                  </a:cubicBezTo>
                  <a:cubicBezTo>
                    <a:pt x="87" y="178"/>
                    <a:pt x="72" y="183"/>
                    <a:pt x="52" y="183"/>
                  </a:cubicBezTo>
                  <a:cubicBezTo>
                    <a:pt x="34" y="183"/>
                    <a:pt x="17" y="178"/>
                    <a:pt x="0" y="16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7" name="Freeform 98"/>
            <p:cNvSpPr>
              <a:spLocks/>
            </p:cNvSpPr>
            <p:nvPr/>
          </p:nvSpPr>
          <p:spPr bwMode="auto">
            <a:xfrm>
              <a:off x="5816" y="3202"/>
              <a:ext cx="26" cy="53"/>
            </a:xfrm>
            <a:custGeom>
              <a:avLst/>
              <a:gdLst>
                <a:gd name="T0" fmla="*/ 21 w 113"/>
                <a:gd name="T1" fmla="*/ 73 h 228"/>
                <a:gd name="T2" fmla="*/ 0 w 113"/>
                <a:gd name="T3" fmla="*/ 73 h 228"/>
                <a:gd name="T4" fmla="*/ 0 w 113"/>
                <a:gd name="T5" fmla="*/ 49 h 228"/>
                <a:gd name="T6" fmla="*/ 21 w 113"/>
                <a:gd name="T7" fmla="*/ 49 h 228"/>
                <a:gd name="T8" fmla="*/ 21 w 113"/>
                <a:gd name="T9" fmla="*/ 12 h 228"/>
                <a:gd name="T10" fmla="*/ 52 w 113"/>
                <a:gd name="T11" fmla="*/ 0 h 228"/>
                <a:gd name="T12" fmla="*/ 52 w 113"/>
                <a:gd name="T13" fmla="*/ 49 h 228"/>
                <a:gd name="T14" fmla="*/ 100 w 113"/>
                <a:gd name="T15" fmla="*/ 49 h 228"/>
                <a:gd name="T16" fmla="*/ 100 w 113"/>
                <a:gd name="T17" fmla="*/ 73 h 228"/>
                <a:gd name="T18" fmla="*/ 52 w 113"/>
                <a:gd name="T19" fmla="*/ 73 h 228"/>
                <a:gd name="T20" fmla="*/ 52 w 113"/>
                <a:gd name="T21" fmla="*/ 161 h 228"/>
                <a:gd name="T22" fmla="*/ 59 w 113"/>
                <a:gd name="T23" fmla="*/ 192 h 228"/>
                <a:gd name="T24" fmla="*/ 83 w 113"/>
                <a:gd name="T25" fmla="*/ 201 h 228"/>
                <a:gd name="T26" fmla="*/ 108 w 113"/>
                <a:gd name="T27" fmla="*/ 195 h 228"/>
                <a:gd name="T28" fmla="*/ 113 w 113"/>
                <a:gd name="T29" fmla="*/ 223 h 228"/>
                <a:gd name="T30" fmla="*/ 70 w 113"/>
                <a:gd name="T31" fmla="*/ 228 h 228"/>
                <a:gd name="T32" fmla="*/ 35 w 113"/>
                <a:gd name="T33" fmla="*/ 212 h 228"/>
                <a:gd name="T34" fmla="*/ 21 w 113"/>
                <a:gd name="T35" fmla="*/ 173 h 228"/>
                <a:gd name="T36" fmla="*/ 21 w 113"/>
                <a:gd name="T37" fmla="*/ 7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228">
                  <a:moveTo>
                    <a:pt x="21" y="73"/>
                  </a:moveTo>
                  <a:lnTo>
                    <a:pt x="0" y="73"/>
                  </a:lnTo>
                  <a:lnTo>
                    <a:pt x="0" y="49"/>
                  </a:lnTo>
                  <a:lnTo>
                    <a:pt x="21" y="49"/>
                  </a:lnTo>
                  <a:lnTo>
                    <a:pt x="21" y="12"/>
                  </a:lnTo>
                  <a:lnTo>
                    <a:pt x="52" y="0"/>
                  </a:lnTo>
                  <a:lnTo>
                    <a:pt x="52" y="49"/>
                  </a:lnTo>
                  <a:lnTo>
                    <a:pt x="100" y="49"/>
                  </a:lnTo>
                  <a:lnTo>
                    <a:pt x="100" y="73"/>
                  </a:lnTo>
                  <a:lnTo>
                    <a:pt x="52" y="73"/>
                  </a:lnTo>
                  <a:lnTo>
                    <a:pt x="52" y="161"/>
                  </a:lnTo>
                  <a:cubicBezTo>
                    <a:pt x="52" y="175"/>
                    <a:pt x="54" y="186"/>
                    <a:pt x="59" y="192"/>
                  </a:cubicBezTo>
                  <a:cubicBezTo>
                    <a:pt x="64" y="198"/>
                    <a:pt x="72" y="201"/>
                    <a:pt x="83" y="201"/>
                  </a:cubicBezTo>
                  <a:cubicBezTo>
                    <a:pt x="91" y="201"/>
                    <a:pt x="100" y="199"/>
                    <a:pt x="108" y="195"/>
                  </a:cubicBezTo>
                  <a:lnTo>
                    <a:pt x="113" y="223"/>
                  </a:lnTo>
                  <a:cubicBezTo>
                    <a:pt x="100" y="226"/>
                    <a:pt x="86" y="228"/>
                    <a:pt x="70" y="228"/>
                  </a:cubicBezTo>
                  <a:cubicBezTo>
                    <a:pt x="56" y="228"/>
                    <a:pt x="45" y="223"/>
                    <a:pt x="35" y="212"/>
                  </a:cubicBezTo>
                  <a:cubicBezTo>
                    <a:pt x="25" y="202"/>
                    <a:pt x="21" y="189"/>
                    <a:pt x="21" y="173"/>
                  </a:cubicBezTo>
                  <a:lnTo>
                    <a:pt x="21"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8" name="Freeform 99"/>
            <p:cNvSpPr>
              <a:spLocks noEditPoints="1"/>
            </p:cNvSpPr>
            <p:nvPr/>
          </p:nvSpPr>
          <p:spPr bwMode="auto">
            <a:xfrm>
              <a:off x="5845" y="3198"/>
              <a:ext cx="14" cy="56"/>
            </a:xfrm>
            <a:custGeom>
              <a:avLst/>
              <a:gdLst>
                <a:gd name="T0" fmla="*/ 42 w 61"/>
                <a:gd name="T1" fmla="*/ 0 h 242"/>
                <a:gd name="T2" fmla="*/ 55 w 61"/>
                <a:gd name="T3" fmla="*/ 6 h 242"/>
                <a:gd name="T4" fmla="*/ 61 w 61"/>
                <a:gd name="T5" fmla="*/ 19 h 242"/>
                <a:gd name="T6" fmla="*/ 55 w 61"/>
                <a:gd name="T7" fmla="*/ 33 h 242"/>
                <a:gd name="T8" fmla="*/ 42 w 61"/>
                <a:gd name="T9" fmla="*/ 39 h 242"/>
                <a:gd name="T10" fmla="*/ 28 w 61"/>
                <a:gd name="T11" fmla="*/ 33 h 242"/>
                <a:gd name="T12" fmla="*/ 22 w 61"/>
                <a:gd name="T13" fmla="*/ 19 h 242"/>
                <a:gd name="T14" fmla="*/ 28 w 61"/>
                <a:gd name="T15" fmla="*/ 6 h 242"/>
                <a:gd name="T16" fmla="*/ 42 w 61"/>
                <a:gd name="T17" fmla="*/ 0 h 242"/>
                <a:gd name="T18" fmla="*/ 24 w 61"/>
                <a:gd name="T19" fmla="*/ 242 h 242"/>
                <a:gd name="T20" fmla="*/ 24 w 61"/>
                <a:gd name="T21" fmla="*/ 93 h 242"/>
                <a:gd name="T22" fmla="*/ 0 w 61"/>
                <a:gd name="T23" fmla="*/ 93 h 242"/>
                <a:gd name="T24" fmla="*/ 0 w 61"/>
                <a:gd name="T25" fmla="*/ 67 h 242"/>
                <a:gd name="T26" fmla="*/ 56 w 61"/>
                <a:gd name="T27" fmla="*/ 67 h 242"/>
                <a:gd name="T28" fmla="*/ 56 w 61"/>
                <a:gd name="T29" fmla="*/ 242 h 242"/>
                <a:gd name="T30" fmla="*/ 24 w 61"/>
                <a:gd name="T31"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 h="242">
                  <a:moveTo>
                    <a:pt x="42" y="0"/>
                  </a:moveTo>
                  <a:cubicBezTo>
                    <a:pt x="47" y="0"/>
                    <a:pt x="51" y="2"/>
                    <a:pt x="55" y="6"/>
                  </a:cubicBezTo>
                  <a:cubicBezTo>
                    <a:pt x="59" y="10"/>
                    <a:pt x="61" y="14"/>
                    <a:pt x="61" y="19"/>
                  </a:cubicBezTo>
                  <a:cubicBezTo>
                    <a:pt x="61" y="25"/>
                    <a:pt x="59" y="29"/>
                    <a:pt x="55" y="33"/>
                  </a:cubicBezTo>
                  <a:cubicBezTo>
                    <a:pt x="51" y="37"/>
                    <a:pt x="47" y="39"/>
                    <a:pt x="42" y="39"/>
                  </a:cubicBezTo>
                  <a:cubicBezTo>
                    <a:pt x="36" y="39"/>
                    <a:pt x="32" y="37"/>
                    <a:pt x="28" y="33"/>
                  </a:cubicBezTo>
                  <a:cubicBezTo>
                    <a:pt x="24" y="29"/>
                    <a:pt x="22" y="25"/>
                    <a:pt x="22" y="19"/>
                  </a:cubicBezTo>
                  <a:cubicBezTo>
                    <a:pt x="22" y="14"/>
                    <a:pt x="24" y="9"/>
                    <a:pt x="28" y="6"/>
                  </a:cubicBezTo>
                  <a:cubicBezTo>
                    <a:pt x="32" y="2"/>
                    <a:pt x="36" y="0"/>
                    <a:pt x="42" y="0"/>
                  </a:cubicBezTo>
                  <a:close/>
                  <a:moveTo>
                    <a:pt x="24" y="242"/>
                  </a:moveTo>
                  <a:lnTo>
                    <a:pt x="24" y="93"/>
                  </a:lnTo>
                  <a:lnTo>
                    <a:pt x="0" y="93"/>
                  </a:lnTo>
                  <a:lnTo>
                    <a:pt x="0" y="67"/>
                  </a:lnTo>
                  <a:lnTo>
                    <a:pt x="56" y="67"/>
                  </a:lnTo>
                  <a:lnTo>
                    <a:pt x="56" y="242"/>
                  </a:lnTo>
                  <a:lnTo>
                    <a:pt x="24" y="2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09" name="Freeform 100"/>
            <p:cNvSpPr>
              <a:spLocks noEditPoints="1"/>
            </p:cNvSpPr>
            <p:nvPr/>
          </p:nvSpPr>
          <p:spPr bwMode="auto">
            <a:xfrm>
              <a:off x="5866" y="3192"/>
              <a:ext cx="33" cy="63"/>
            </a:xfrm>
            <a:custGeom>
              <a:avLst/>
              <a:gdLst>
                <a:gd name="T0" fmla="*/ 145 w 145"/>
                <a:gd name="T1" fmla="*/ 105 h 270"/>
                <a:gd name="T2" fmla="*/ 129 w 145"/>
                <a:gd name="T3" fmla="*/ 127 h 270"/>
                <a:gd name="T4" fmla="*/ 112 w 145"/>
                <a:gd name="T5" fmla="*/ 118 h 270"/>
                <a:gd name="T6" fmla="*/ 89 w 145"/>
                <a:gd name="T7" fmla="*/ 114 h 270"/>
                <a:gd name="T8" fmla="*/ 48 w 145"/>
                <a:gd name="T9" fmla="*/ 131 h 270"/>
                <a:gd name="T10" fmla="*/ 33 w 145"/>
                <a:gd name="T11" fmla="*/ 180 h 270"/>
                <a:gd name="T12" fmla="*/ 48 w 145"/>
                <a:gd name="T13" fmla="*/ 227 h 270"/>
                <a:gd name="T14" fmla="*/ 91 w 145"/>
                <a:gd name="T15" fmla="*/ 243 h 270"/>
                <a:gd name="T16" fmla="*/ 133 w 145"/>
                <a:gd name="T17" fmla="*/ 227 h 270"/>
                <a:gd name="T18" fmla="*/ 145 w 145"/>
                <a:gd name="T19" fmla="*/ 253 h 270"/>
                <a:gd name="T20" fmla="*/ 83 w 145"/>
                <a:gd name="T21" fmla="*/ 270 h 270"/>
                <a:gd name="T22" fmla="*/ 24 w 145"/>
                <a:gd name="T23" fmla="*/ 246 h 270"/>
                <a:gd name="T24" fmla="*/ 0 w 145"/>
                <a:gd name="T25" fmla="*/ 180 h 270"/>
                <a:gd name="T26" fmla="*/ 25 w 145"/>
                <a:gd name="T27" fmla="*/ 113 h 270"/>
                <a:gd name="T28" fmla="*/ 91 w 145"/>
                <a:gd name="T29" fmla="*/ 87 h 270"/>
                <a:gd name="T30" fmla="*/ 121 w 145"/>
                <a:gd name="T31" fmla="*/ 93 h 270"/>
                <a:gd name="T32" fmla="*/ 145 w 145"/>
                <a:gd name="T33" fmla="*/ 105 h 270"/>
                <a:gd name="T34" fmla="*/ 141 w 145"/>
                <a:gd name="T35" fmla="*/ 1 h 270"/>
                <a:gd name="T36" fmla="*/ 90 w 145"/>
                <a:gd name="T37" fmla="*/ 55 h 270"/>
                <a:gd name="T38" fmla="*/ 73 w 145"/>
                <a:gd name="T39" fmla="*/ 55 h 270"/>
                <a:gd name="T40" fmla="*/ 24 w 145"/>
                <a:gd name="T41" fmla="*/ 0 h 270"/>
                <a:gd name="T42" fmla="*/ 52 w 145"/>
                <a:gd name="T43" fmla="*/ 0 h 270"/>
                <a:gd name="T44" fmla="*/ 81 w 145"/>
                <a:gd name="T45" fmla="*/ 31 h 270"/>
                <a:gd name="T46" fmla="*/ 108 w 145"/>
                <a:gd name="T47" fmla="*/ 1 h 270"/>
                <a:gd name="T48" fmla="*/ 141 w 145"/>
                <a:gd name="T49" fmla="*/ 1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5" h="270">
                  <a:moveTo>
                    <a:pt x="145" y="105"/>
                  </a:moveTo>
                  <a:lnTo>
                    <a:pt x="129" y="127"/>
                  </a:lnTo>
                  <a:cubicBezTo>
                    <a:pt x="126" y="124"/>
                    <a:pt x="120" y="121"/>
                    <a:pt x="112" y="118"/>
                  </a:cubicBezTo>
                  <a:cubicBezTo>
                    <a:pt x="104" y="115"/>
                    <a:pt x="96" y="114"/>
                    <a:pt x="89" y="114"/>
                  </a:cubicBezTo>
                  <a:cubicBezTo>
                    <a:pt x="72" y="114"/>
                    <a:pt x="58" y="119"/>
                    <a:pt x="48" y="131"/>
                  </a:cubicBezTo>
                  <a:cubicBezTo>
                    <a:pt x="38" y="143"/>
                    <a:pt x="33" y="160"/>
                    <a:pt x="33" y="180"/>
                  </a:cubicBezTo>
                  <a:cubicBezTo>
                    <a:pt x="33" y="201"/>
                    <a:pt x="38" y="217"/>
                    <a:pt x="48" y="227"/>
                  </a:cubicBezTo>
                  <a:cubicBezTo>
                    <a:pt x="59" y="238"/>
                    <a:pt x="73" y="243"/>
                    <a:pt x="91" y="243"/>
                  </a:cubicBezTo>
                  <a:cubicBezTo>
                    <a:pt x="105" y="243"/>
                    <a:pt x="119" y="238"/>
                    <a:pt x="133" y="227"/>
                  </a:cubicBezTo>
                  <a:lnTo>
                    <a:pt x="145" y="253"/>
                  </a:lnTo>
                  <a:cubicBezTo>
                    <a:pt x="129" y="264"/>
                    <a:pt x="108" y="270"/>
                    <a:pt x="83" y="270"/>
                  </a:cubicBezTo>
                  <a:cubicBezTo>
                    <a:pt x="59" y="270"/>
                    <a:pt x="39" y="262"/>
                    <a:pt x="24" y="246"/>
                  </a:cubicBezTo>
                  <a:cubicBezTo>
                    <a:pt x="8" y="230"/>
                    <a:pt x="0" y="208"/>
                    <a:pt x="0" y="180"/>
                  </a:cubicBezTo>
                  <a:cubicBezTo>
                    <a:pt x="0" y="152"/>
                    <a:pt x="8" y="130"/>
                    <a:pt x="25" y="113"/>
                  </a:cubicBezTo>
                  <a:cubicBezTo>
                    <a:pt x="41" y="96"/>
                    <a:pt x="63" y="87"/>
                    <a:pt x="91" y="87"/>
                  </a:cubicBezTo>
                  <a:cubicBezTo>
                    <a:pt x="101" y="87"/>
                    <a:pt x="110" y="89"/>
                    <a:pt x="121" y="93"/>
                  </a:cubicBezTo>
                  <a:cubicBezTo>
                    <a:pt x="132" y="97"/>
                    <a:pt x="139" y="101"/>
                    <a:pt x="145" y="105"/>
                  </a:cubicBezTo>
                  <a:close/>
                  <a:moveTo>
                    <a:pt x="141" y="1"/>
                  </a:moveTo>
                  <a:lnTo>
                    <a:pt x="90" y="55"/>
                  </a:lnTo>
                  <a:lnTo>
                    <a:pt x="73" y="55"/>
                  </a:lnTo>
                  <a:lnTo>
                    <a:pt x="24" y="0"/>
                  </a:lnTo>
                  <a:lnTo>
                    <a:pt x="52" y="0"/>
                  </a:lnTo>
                  <a:lnTo>
                    <a:pt x="81" y="31"/>
                  </a:lnTo>
                  <a:lnTo>
                    <a:pt x="108" y="1"/>
                  </a:lnTo>
                  <a:lnTo>
                    <a:pt x="14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0" name="Freeform 101"/>
            <p:cNvSpPr>
              <a:spLocks/>
            </p:cNvSpPr>
            <p:nvPr/>
          </p:nvSpPr>
          <p:spPr bwMode="auto">
            <a:xfrm>
              <a:off x="5905" y="3212"/>
              <a:ext cx="32" cy="42"/>
            </a:xfrm>
            <a:custGeom>
              <a:avLst/>
              <a:gdLst>
                <a:gd name="T0" fmla="*/ 108 w 139"/>
                <a:gd name="T1" fmla="*/ 179 h 179"/>
                <a:gd name="T2" fmla="*/ 108 w 139"/>
                <a:gd name="T3" fmla="*/ 77 h 179"/>
                <a:gd name="T4" fmla="*/ 100 w 139"/>
                <a:gd name="T5" fmla="*/ 38 h 179"/>
                <a:gd name="T6" fmla="*/ 71 w 139"/>
                <a:gd name="T7" fmla="*/ 27 h 179"/>
                <a:gd name="T8" fmla="*/ 49 w 139"/>
                <a:gd name="T9" fmla="*/ 33 h 179"/>
                <a:gd name="T10" fmla="*/ 31 w 139"/>
                <a:gd name="T11" fmla="*/ 49 h 179"/>
                <a:gd name="T12" fmla="*/ 31 w 139"/>
                <a:gd name="T13" fmla="*/ 179 h 179"/>
                <a:gd name="T14" fmla="*/ 0 w 139"/>
                <a:gd name="T15" fmla="*/ 179 h 179"/>
                <a:gd name="T16" fmla="*/ 0 w 139"/>
                <a:gd name="T17" fmla="*/ 4 h 179"/>
                <a:gd name="T18" fmla="*/ 21 w 139"/>
                <a:gd name="T19" fmla="*/ 4 h 179"/>
                <a:gd name="T20" fmla="*/ 31 w 139"/>
                <a:gd name="T21" fmla="*/ 26 h 179"/>
                <a:gd name="T22" fmla="*/ 81 w 139"/>
                <a:gd name="T23" fmla="*/ 0 h 179"/>
                <a:gd name="T24" fmla="*/ 139 w 139"/>
                <a:gd name="T25" fmla="*/ 71 h 179"/>
                <a:gd name="T26" fmla="*/ 139 w 139"/>
                <a:gd name="T27" fmla="*/ 179 h 179"/>
                <a:gd name="T28" fmla="*/ 108 w 139"/>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79">
                  <a:moveTo>
                    <a:pt x="108" y="179"/>
                  </a:moveTo>
                  <a:lnTo>
                    <a:pt x="108" y="77"/>
                  </a:lnTo>
                  <a:cubicBezTo>
                    <a:pt x="108" y="58"/>
                    <a:pt x="105" y="45"/>
                    <a:pt x="100" y="38"/>
                  </a:cubicBezTo>
                  <a:cubicBezTo>
                    <a:pt x="94" y="30"/>
                    <a:pt x="85" y="27"/>
                    <a:pt x="71" y="27"/>
                  </a:cubicBezTo>
                  <a:cubicBezTo>
                    <a:pt x="64" y="27"/>
                    <a:pt x="57" y="29"/>
                    <a:pt x="49" y="33"/>
                  </a:cubicBezTo>
                  <a:cubicBezTo>
                    <a:pt x="41" y="37"/>
                    <a:pt x="35" y="43"/>
                    <a:pt x="31" y="49"/>
                  </a:cubicBezTo>
                  <a:lnTo>
                    <a:pt x="31" y="179"/>
                  </a:lnTo>
                  <a:lnTo>
                    <a:pt x="0" y="179"/>
                  </a:lnTo>
                  <a:lnTo>
                    <a:pt x="0" y="4"/>
                  </a:lnTo>
                  <a:lnTo>
                    <a:pt x="21" y="4"/>
                  </a:lnTo>
                  <a:lnTo>
                    <a:pt x="31" y="26"/>
                  </a:lnTo>
                  <a:cubicBezTo>
                    <a:pt x="41" y="9"/>
                    <a:pt x="58" y="0"/>
                    <a:pt x="81" y="0"/>
                  </a:cubicBezTo>
                  <a:cubicBezTo>
                    <a:pt x="120" y="0"/>
                    <a:pt x="139" y="24"/>
                    <a:pt x="139" y="71"/>
                  </a:cubicBezTo>
                  <a:lnTo>
                    <a:pt x="139" y="179"/>
                  </a:lnTo>
                  <a:lnTo>
                    <a:pt x="108"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1" name="Freeform 102"/>
            <p:cNvSpPr>
              <a:spLocks noEditPoints="1"/>
            </p:cNvSpPr>
            <p:nvPr/>
          </p:nvSpPr>
          <p:spPr bwMode="auto">
            <a:xfrm>
              <a:off x="5944" y="3192"/>
              <a:ext cx="17" cy="62"/>
            </a:xfrm>
            <a:custGeom>
              <a:avLst/>
              <a:gdLst>
                <a:gd name="T0" fmla="*/ 24 w 76"/>
                <a:gd name="T1" fmla="*/ 265 h 265"/>
                <a:gd name="T2" fmla="*/ 24 w 76"/>
                <a:gd name="T3" fmla="*/ 116 h 265"/>
                <a:gd name="T4" fmla="*/ 0 w 76"/>
                <a:gd name="T5" fmla="*/ 116 h 265"/>
                <a:gd name="T6" fmla="*/ 0 w 76"/>
                <a:gd name="T7" fmla="*/ 90 h 265"/>
                <a:gd name="T8" fmla="*/ 56 w 76"/>
                <a:gd name="T9" fmla="*/ 90 h 265"/>
                <a:gd name="T10" fmla="*/ 56 w 76"/>
                <a:gd name="T11" fmla="*/ 265 h 265"/>
                <a:gd name="T12" fmla="*/ 24 w 76"/>
                <a:gd name="T13" fmla="*/ 265 h 265"/>
                <a:gd name="T14" fmla="*/ 76 w 76"/>
                <a:gd name="T15" fmla="*/ 0 h 265"/>
                <a:gd name="T16" fmla="*/ 39 w 76"/>
                <a:gd name="T17" fmla="*/ 54 h 265"/>
                <a:gd name="T18" fmla="*/ 16 w 76"/>
                <a:gd name="T19" fmla="*/ 54 h 265"/>
                <a:gd name="T20" fmla="*/ 43 w 76"/>
                <a:gd name="T21" fmla="*/ 0 h 265"/>
                <a:gd name="T22" fmla="*/ 76 w 76"/>
                <a:gd name="T2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5">
                  <a:moveTo>
                    <a:pt x="24" y="265"/>
                  </a:moveTo>
                  <a:lnTo>
                    <a:pt x="24" y="116"/>
                  </a:lnTo>
                  <a:lnTo>
                    <a:pt x="0" y="116"/>
                  </a:lnTo>
                  <a:lnTo>
                    <a:pt x="0" y="90"/>
                  </a:lnTo>
                  <a:lnTo>
                    <a:pt x="56" y="90"/>
                  </a:lnTo>
                  <a:lnTo>
                    <a:pt x="56" y="265"/>
                  </a:lnTo>
                  <a:lnTo>
                    <a:pt x="24" y="265"/>
                  </a:lnTo>
                  <a:close/>
                  <a:moveTo>
                    <a:pt x="76" y="0"/>
                  </a:moveTo>
                  <a:lnTo>
                    <a:pt x="39" y="54"/>
                  </a:lnTo>
                  <a:lnTo>
                    <a:pt x="16" y="54"/>
                  </a:lnTo>
                  <a:lnTo>
                    <a:pt x="43"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2" name="Freeform 103"/>
            <p:cNvSpPr>
              <a:spLocks/>
            </p:cNvSpPr>
            <p:nvPr/>
          </p:nvSpPr>
          <p:spPr bwMode="auto">
            <a:xfrm>
              <a:off x="5987" y="3196"/>
              <a:ext cx="27" cy="58"/>
            </a:xfrm>
            <a:custGeom>
              <a:avLst/>
              <a:gdLst>
                <a:gd name="T0" fmla="*/ 107 w 116"/>
                <a:gd name="T1" fmla="*/ 28 h 248"/>
                <a:gd name="T2" fmla="*/ 89 w 116"/>
                <a:gd name="T3" fmla="*/ 25 h 248"/>
                <a:gd name="T4" fmla="*/ 66 w 116"/>
                <a:gd name="T5" fmla="*/ 36 h 248"/>
                <a:gd name="T6" fmla="*/ 56 w 116"/>
                <a:gd name="T7" fmla="*/ 63 h 248"/>
                <a:gd name="T8" fmla="*/ 57 w 116"/>
                <a:gd name="T9" fmla="*/ 73 h 248"/>
                <a:gd name="T10" fmla="*/ 93 w 116"/>
                <a:gd name="T11" fmla="*/ 73 h 248"/>
                <a:gd name="T12" fmla="*/ 93 w 116"/>
                <a:gd name="T13" fmla="*/ 99 h 248"/>
                <a:gd name="T14" fmla="*/ 57 w 116"/>
                <a:gd name="T15" fmla="*/ 99 h 248"/>
                <a:gd name="T16" fmla="*/ 57 w 116"/>
                <a:gd name="T17" fmla="*/ 248 h 248"/>
                <a:gd name="T18" fmla="*/ 26 w 116"/>
                <a:gd name="T19" fmla="*/ 248 h 248"/>
                <a:gd name="T20" fmla="*/ 26 w 116"/>
                <a:gd name="T21" fmla="*/ 99 h 248"/>
                <a:gd name="T22" fmla="*/ 0 w 116"/>
                <a:gd name="T23" fmla="*/ 99 h 248"/>
                <a:gd name="T24" fmla="*/ 0 w 116"/>
                <a:gd name="T25" fmla="*/ 73 h 248"/>
                <a:gd name="T26" fmla="*/ 26 w 116"/>
                <a:gd name="T27" fmla="*/ 73 h 248"/>
                <a:gd name="T28" fmla="*/ 43 w 116"/>
                <a:gd name="T29" fmla="*/ 20 h 248"/>
                <a:gd name="T30" fmla="*/ 87 w 116"/>
                <a:gd name="T31" fmla="*/ 0 h 248"/>
                <a:gd name="T32" fmla="*/ 116 w 116"/>
                <a:gd name="T33" fmla="*/ 5 h 248"/>
                <a:gd name="T34" fmla="*/ 107 w 116"/>
                <a:gd name="T35" fmla="*/ 2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6" h="248">
                  <a:moveTo>
                    <a:pt x="107" y="28"/>
                  </a:moveTo>
                  <a:cubicBezTo>
                    <a:pt x="101" y="26"/>
                    <a:pt x="95" y="25"/>
                    <a:pt x="89" y="25"/>
                  </a:cubicBezTo>
                  <a:cubicBezTo>
                    <a:pt x="80" y="25"/>
                    <a:pt x="72" y="29"/>
                    <a:pt x="66" y="36"/>
                  </a:cubicBezTo>
                  <a:cubicBezTo>
                    <a:pt x="60" y="43"/>
                    <a:pt x="56" y="52"/>
                    <a:pt x="56" y="63"/>
                  </a:cubicBezTo>
                  <a:cubicBezTo>
                    <a:pt x="56" y="66"/>
                    <a:pt x="57" y="69"/>
                    <a:pt x="57" y="73"/>
                  </a:cubicBezTo>
                  <a:lnTo>
                    <a:pt x="93" y="73"/>
                  </a:lnTo>
                  <a:lnTo>
                    <a:pt x="93" y="99"/>
                  </a:lnTo>
                  <a:lnTo>
                    <a:pt x="57" y="99"/>
                  </a:lnTo>
                  <a:lnTo>
                    <a:pt x="57" y="248"/>
                  </a:lnTo>
                  <a:lnTo>
                    <a:pt x="26" y="248"/>
                  </a:lnTo>
                  <a:lnTo>
                    <a:pt x="26" y="99"/>
                  </a:lnTo>
                  <a:lnTo>
                    <a:pt x="0" y="99"/>
                  </a:lnTo>
                  <a:lnTo>
                    <a:pt x="0" y="73"/>
                  </a:lnTo>
                  <a:lnTo>
                    <a:pt x="26" y="73"/>
                  </a:lnTo>
                  <a:cubicBezTo>
                    <a:pt x="26" y="50"/>
                    <a:pt x="32" y="32"/>
                    <a:pt x="43" y="20"/>
                  </a:cubicBezTo>
                  <a:cubicBezTo>
                    <a:pt x="54" y="7"/>
                    <a:pt x="68" y="0"/>
                    <a:pt x="87" y="0"/>
                  </a:cubicBezTo>
                  <a:cubicBezTo>
                    <a:pt x="96" y="0"/>
                    <a:pt x="105" y="2"/>
                    <a:pt x="116" y="5"/>
                  </a:cubicBezTo>
                  <a:lnTo>
                    <a:pt x="107"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3" name="Freeform 104"/>
            <p:cNvSpPr>
              <a:spLocks noEditPoints="1"/>
            </p:cNvSpPr>
            <p:nvPr/>
          </p:nvSpPr>
          <p:spPr bwMode="auto">
            <a:xfrm>
              <a:off x="6014" y="3212"/>
              <a:ext cx="37" cy="43"/>
            </a:xfrm>
            <a:custGeom>
              <a:avLst/>
              <a:gdLst>
                <a:gd name="T0" fmla="*/ 0 w 159"/>
                <a:gd name="T1" fmla="*/ 91 h 183"/>
                <a:gd name="T2" fmla="*/ 22 w 159"/>
                <a:gd name="T3" fmla="*/ 25 h 183"/>
                <a:gd name="T4" fmla="*/ 80 w 159"/>
                <a:gd name="T5" fmla="*/ 0 h 183"/>
                <a:gd name="T6" fmla="*/ 139 w 159"/>
                <a:gd name="T7" fmla="*/ 24 h 183"/>
                <a:gd name="T8" fmla="*/ 159 w 159"/>
                <a:gd name="T9" fmla="*/ 91 h 183"/>
                <a:gd name="T10" fmla="*/ 138 w 159"/>
                <a:gd name="T11" fmla="*/ 158 h 183"/>
                <a:gd name="T12" fmla="*/ 80 w 159"/>
                <a:gd name="T13" fmla="*/ 183 h 183"/>
                <a:gd name="T14" fmla="*/ 21 w 159"/>
                <a:gd name="T15" fmla="*/ 158 h 183"/>
                <a:gd name="T16" fmla="*/ 0 w 159"/>
                <a:gd name="T17" fmla="*/ 91 h 183"/>
                <a:gd name="T18" fmla="*/ 33 w 159"/>
                <a:gd name="T19" fmla="*/ 91 h 183"/>
                <a:gd name="T20" fmla="*/ 80 w 159"/>
                <a:gd name="T21" fmla="*/ 157 h 183"/>
                <a:gd name="T22" fmla="*/ 114 w 159"/>
                <a:gd name="T23" fmla="*/ 140 h 183"/>
                <a:gd name="T24" fmla="*/ 127 w 159"/>
                <a:gd name="T25" fmla="*/ 91 h 183"/>
                <a:gd name="T26" fmla="*/ 80 w 159"/>
                <a:gd name="T27" fmla="*/ 26 h 183"/>
                <a:gd name="T28" fmla="*/ 46 w 159"/>
                <a:gd name="T29" fmla="*/ 43 h 183"/>
                <a:gd name="T30" fmla="*/ 33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8" y="42"/>
                    <a:pt x="22" y="25"/>
                  </a:cubicBezTo>
                  <a:cubicBezTo>
                    <a:pt x="37" y="9"/>
                    <a:pt x="56" y="0"/>
                    <a:pt x="80" y="0"/>
                  </a:cubicBezTo>
                  <a:cubicBezTo>
                    <a:pt x="105" y="0"/>
                    <a:pt x="125" y="8"/>
                    <a:pt x="139" y="24"/>
                  </a:cubicBezTo>
                  <a:cubicBezTo>
                    <a:pt x="152" y="40"/>
                    <a:pt x="159" y="63"/>
                    <a:pt x="159" y="91"/>
                  </a:cubicBezTo>
                  <a:cubicBezTo>
                    <a:pt x="159" y="119"/>
                    <a:pt x="152" y="142"/>
                    <a:pt x="138" y="158"/>
                  </a:cubicBezTo>
                  <a:cubicBezTo>
                    <a:pt x="124" y="175"/>
                    <a:pt x="104" y="183"/>
                    <a:pt x="80" y="183"/>
                  </a:cubicBezTo>
                  <a:cubicBezTo>
                    <a:pt x="55" y="183"/>
                    <a:pt x="35" y="174"/>
                    <a:pt x="21" y="158"/>
                  </a:cubicBezTo>
                  <a:cubicBezTo>
                    <a:pt x="7" y="141"/>
                    <a:pt x="0" y="119"/>
                    <a:pt x="0" y="91"/>
                  </a:cubicBezTo>
                  <a:close/>
                  <a:moveTo>
                    <a:pt x="33" y="91"/>
                  </a:moveTo>
                  <a:cubicBezTo>
                    <a:pt x="33" y="135"/>
                    <a:pt x="49" y="157"/>
                    <a:pt x="80" y="157"/>
                  </a:cubicBezTo>
                  <a:cubicBezTo>
                    <a:pt x="95" y="157"/>
                    <a:pt x="106" y="151"/>
                    <a:pt x="114" y="140"/>
                  </a:cubicBezTo>
                  <a:cubicBezTo>
                    <a:pt x="122" y="128"/>
                    <a:pt x="127" y="112"/>
                    <a:pt x="127" y="91"/>
                  </a:cubicBezTo>
                  <a:cubicBezTo>
                    <a:pt x="127" y="48"/>
                    <a:pt x="111" y="26"/>
                    <a:pt x="80" y="26"/>
                  </a:cubicBezTo>
                  <a:cubicBezTo>
                    <a:pt x="66" y="26"/>
                    <a:pt x="54" y="32"/>
                    <a:pt x="46" y="43"/>
                  </a:cubicBezTo>
                  <a:cubicBezTo>
                    <a:pt x="37" y="55"/>
                    <a:pt x="33" y="71"/>
                    <a:pt x="33"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4" name="Freeform 105"/>
            <p:cNvSpPr>
              <a:spLocks/>
            </p:cNvSpPr>
            <p:nvPr/>
          </p:nvSpPr>
          <p:spPr bwMode="auto">
            <a:xfrm>
              <a:off x="6057" y="3212"/>
              <a:ext cx="32" cy="42"/>
            </a:xfrm>
            <a:custGeom>
              <a:avLst/>
              <a:gdLst>
                <a:gd name="T0" fmla="*/ 108 w 139"/>
                <a:gd name="T1" fmla="*/ 179 h 179"/>
                <a:gd name="T2" fmla="*/ 108 w 139"/>
                <a:gd name="T3" fmla="*/ 77 h 179"/>
                <a:gd name="T4" fmla="*/ 100 w 139"/>
                <a:gd name="T5" fmla="*/ 38 h 179"/>
                <a:gd name="T6" fmla="*/ 71 w 139"/>
                <a:gd name="T7" fmla="*/ 27 h 179"/>
                <a:gd name="T8" fmla="*/ 49 w 139"/>
                <a:gd name="T9" fmla="*/ 33 h 179"/>
                <a:gd name="T10" fmla="*/ 31 w 139"/>
                <a:gd name="T11" fmla="*/ 49 h 179"/>
                <a:gd name="T12" fmla="*/ 31 w 139"/>
                <a:gd name="T13" fmla="*/ 179 h 179"/>
                <a:gd name="T14" fmla="*/ 0 w 139"/>
                <a:gd name="T15" fmla="*/ 179 h 179"/>
                <a:gd name="T16" fmla="*/ 0 w 139"/>
                <a:gd name="T17" fmla="*/ 4 h 179"/>
                <a:gd name="T18" fmla="*/ 21 w 139"/>
                <a:gd name="T19" fmla="*/ 4 h 179"/>
                <a:gd name="T20" fmla="*/ 31 w 139"/>
                <a:gd name="T21" fmla="*/ 26 h 179"/>
                <a:gd name="T22" fmla="*/ 81 w 139"/>
                <a:gd name="T23" fmla="*/ 0 h 179"/>
                <a:gd name="T24" fmla="*/ 139 w 139"/>
                <a:gd name="T25" fmla="*/ 71 h 179"/>
                <a:gd name="T26" fmla="*/ 139 w 139"/>
                <a:gd name="T27" fmla="*/ 179 h 179"/>
                <a:gd name="T28" fmla="*/ 108 w 139"/>
                <a:gd name="T29" fmla="*/ 17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79">
                  <a:moveTo>
                    <a:pt x="108" y="179"/>
                  </a:moveTo>
                  <a:lnTo>
                    <a:pt x="108" y="77"/>
                  </a:lnTo>
                  <a:cubicBezTo>
                    <a:pt x="108" y="58"/>
                    <a:pt x="105" y="45"/>
                    <a:pt x="100" y="38"/>
                  </a:cubicBezTo>
                  <a:cubicBezTo>
                    <a:pt x="94" y="30"/>
                    <a:pt x="84" y="27"/>
                    <a:pt x="71" y="27"/>
                  </a:cubicBezTo>
                  <a:cubicBezTo>
                    <a:pt x="64" y="27"/>
                    <a:pt x="57" y="29"/>
                    <a:pt x="49" y="33"/>
                  </a:cubicBezTo>
                  <a:cubicBezTo>
                    <a:pt x="41" y="37"/>
                    <a:pt x="35" y="43"/>
                    <a:pt x="31" y="49"/>
                  </a:cubicBezTo>
                  <a:lnTo>
                    <a:pt x="31" y="179"/>
                  </a:lnTo>
                  <a:lnTo>
                    <a:pt x="0" y="179"/>
                  </a:lnTo>
                  <a:lnTo>
                    <a:pt x="0" y="4"/>
                  </a:lnTo>
                  <a:lnTo>
                    <a:pt x="21" y="4"/>
                  </a:lnTo>
                  <a:lnTo>
                    <a:pt x="31" y="26"/>
                  </a:lnTo>
                  <a:cubicBezTo>
                    <a:pt x="41" y="9"/>
                    <a:pt x="58" y="0"/>
                    <a:pt x="81" y="0"/>
                  </a:cubicBezTo>
                  <a:cubicBezTo>
                    <a:pt x="120" y="0"/>
                    <a:pt x="139" y="24"/>
                    <a:pt x="139" y="71"/>
                  </a:cubicBezTo>
                  <a:lnTo>
                    <a:pt x="139" y="179"/>
                  </a:lnTo>
                  <a:lnTo>
                    <a:pt x="108"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5" name="Freeform 106"/>
            <p:cNvSpPr>
              <a:spLocks noEditPoints="1"/>
            </p:cNvSpPr>
            <p:nvPr/>
          </p:nvSpPr>
          <p:spPr bwMode="auto">
            <a:xfrm>
              <a:off x="6096" y="3196"/>
              <a:ext cx="35" cy="59"/>
            </a:xfrm>
            <a:custGeom>
              <a:avLst/>
              <a:gdLst>
                <a:gd name="T0" fmla="*/ 122 w 153"/>
                <a:gd name="T1" fmla="*/ 248 h 252"/>
                <a:gd name="T2" fmla="*/ 122 w 153"/>
                <a:gd name="T3" fmla="*/ 235 h 252"/>
                <a:gd name="T4" fmla="*/ 74 w 153"/>
                <a:gd name="T5" fmla="*/ 252 h 252"/>
                <a:gd name="T6" fmla="*/ 21 w 153"/>
                <a:gd name="T7" fmla="*/ 228 h 252"/>
                <a:gd name="T8" fmla="*/ 0 w 153"/>
                <a:gd name="T9" fmla="*/ 165 h 252"/>
                <a:gd name="T10" fmla="*/ 24 w 153"/>
                <a:gd name="T11" fmla="*/ 97 h 252"/>
                <a:gd name="T12" fmla="*/ 80 w 153"/>
                <a:gd name="T13" fmla="*/ 69 h 252"/>
                <a:gd name="T14" fmla="*/ 122 w 153"/>
                <a:gd name="T15" fmla="*/ 82 h 252"/>
                <a:gd name="T16" fmla="*/ 122 w 153"/>
                <a:gd name="T17" fmla="*/ 0 h 252"/>
                <a:gd name="T18" fmla="*/ 153 w 153"/>
                <a:gd name="T19" fmla="*/ 0 h 252"/>
                <a:gd name="T20" fmla="*/ 153 w 153"/>
                <a:gd name="T21" fmla="*/ 248 h 252"/>
                <a:gd name="T22" fmla="*/ 122 w 153"/>
                <a:gd name="T23" fmla="*/ 248 h 252"/>
                <a:gd name="T24" fmla="*/ 122 w 153"/>
                <a:gd name="T25" fmla="*/ 113 h 252"/>
                <a:gd name="T26" fmla="*/ 89 w 153"/>
                <a:gd name="T27" fmla="*/ 96 h 252"/>
                <a:gd name="T28" fmla="*/ 49 w 153"/>
                <a:gd name="T29" fmla="*/ 114 h 252"/>
                <a:gd name="T30" fmla="*/ 33 w 153"/>
                <a:gd name="T31" fmla="*/ 162 h 252"/>
                <a:gd name="T32" fmla="*/ 91 w 153"/>
                <a:gd name="T33" fmla="*/ 225 h 252"/>
                <a:gd name="T34" fmla="*/ 109 w 153"/>
                <a:gd name="T35" fmla="*/ 221 h 252"/>
                <a:gd name="T36" fmla="*/ 122 w 153"/>
                <a:gd name="T37" fmla="*/ 211 h 252"/>
                <a:gd name="T38" fmla="*/ 122 w 153"/>
                <a:gd name="T39" fmla="*/ 11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3" h="252">
                  <a:moveTo>
                    <a:pt x="122" y="248"/>
                  </a:moveTo>
                  <a:lnTo>
                    <a:pt x="122" y="235"/>
                  </a:lnTo>
                  <a:cubicBezTo>
                    <a:pt x="111" y="246"/>
                    <a:pt x="95" y="252"/>
                    <a:pt x="74" y="252"/>
                  </a:cubicBezTo>
                  <a:cubicBezTo>
                    <a:pt x="52" y="252"/>
                    <a:pt x="34" y="244"/>
                    <a:pt x="21" y="228"/>
                  </a:cubicBezTo>
                  <a:cubicBezTo>
                    <a:pt x="7" y="212"/>
                    <a:pt x="0" y="191"/>
                    <a:pt x="0" y="165"/>
                  </a:cubicBezTo>
                  <a:cubicBezTo>
                    <a:pt x="0" y="138"/>
                    <a:pt x="8" y="116"/>
                    <a:pt x="24" y="97"/>
                  </a:cubicBezTo>
                  <a:cubicBezTo>
                    <a:pt x="40" y="79"/>
                    <a:pt x="58" y="69"/>
                    <a:pt x="80" y="69"/>
                  </a:cubicBezTo>
                  <a:cubicBezTo>
                    <a:pt x="98" y="69"/>
                    <a:pt x="112" y="74"/>
                    <a:pt x="122" y="82"/>
                  </a:cubicBezTo>
                  <a:lnTo>
                    <a:pt x="122" y="0"/>
                  </a:lnTo>
                  <a:lnTo>
                    <a:pt x="153" y="0"/>
                  </a:lnTo>
                  <a:lnTo>
                    <a:pt x="153" y="248"/>
                  </a:lnTo>
                  <a:lnTo>
                    <a:pt x="122" y="248"/>
                  </a:lnTo>
                  <a:close/>
                  <a:moveTo>
                    <a:pt x="122" y="113"/>
                  </a:moveTo>
                  <a:cubicBezTo>
                    <a:pt x="114" y="101"/>
                    <a:pt x="103" y="96"/>
                    <a:pt x="89" y="96"/>
                  </a:cubicBezTo>
                  <a:cubicBezTo>
                    <a:pt x="73" y="96"/>
                    <a:pt x="59" y="102"/>
                    <a:pt x="49" y="114"/>
                  </a:cubicBezTo>
                  <a:cubicBezTo>
                    <a:pt x="38" y="127"/>
                    <a:pt x="33" y="143"/>
                    <a:pt x="33" y="162"/>
                  </a:cubicBezTo>
                  <a:cubicBezTo>
                    <a:pt x="33" y="204"/>
                    <a:pt x="52" y="225"/>
                    <a:pt x="91" y="225"/>
                  </a:cubicBezTo>
                  <a:cubicBezTo>
                    <a:pt x="96" y="225"/>
                    <a:pt x="102" y="224"/>
                    <a:pt x="109" y="221"/>
                  </a:cubicBezTo>
                  <a:cubicBezTo>
                    <a:pt x="116" y="218"/>
                    <a:pt x="120" y="214"/>
                    <a:pt x="122" y="211"/>
                  </a:cubicBezTo>
                  <a:lnTo>
                    <a:pt x="122"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6" name="Freeform 107"/>
            <p:cNvSpPr>
              <a:spLocks/>
            </p:cNvSpPr>
            <p:nvPr/>
          </p:nvSpPr>
          <p:spPr bwMode="auto">
            <a:xfrm>
              <a:off x="6135" y="3213"/>
              <a:ext cx="37" cy="57"/>
            </a:xfrm>
            <a:custGeom>
              <a:avLst/>
              <a:gdLst>
                <a:gd name="T0" fmla="*/ 87 w 162"/>
                <a:gd name="T1" fmla="*/ 205 h 244"/>
                <a:gd name="T2" fmla="*/ 62 w 162"/>
                <a:gd name="T3" fmla="*/ 233 h 244"/>
                <a:gd name="T4" fmla="*/ 18 w 162"/>
                <a:gd name="T5" fmla="*/ 244 h 244"/>
                <a:gd name="T6" fmla="*/ 18 w 162"/>
                <a:gd name="T7" fmla="*/ 216 h 244"/>
                <a:gd name="T8" fmla="*/ 52 w 162"/>
                <a:gd name="T9" fmla="*/ 207 h 244"/>
                <a:gd name="T10" fmla="*/ 66 w 162"/>
                <a:gd name="T11" fmla="*/ 185 h 244"/>
                <a:gd name="T12" fmla="*/ 61 w 162"/>
                <a:gd name="T13" fmla="*/ 157 h 244"/>
                <a:gd name="T14" fmla="*/ 47 w 162"/>
                <a:gd name="T15" fmla="*/ 122 h 244"/>
                <a:gd name="T16" fmla="*/ 0 w 162"/>
                <a:gd name="T17" fmla="*/ 0 h 244"/>
                <a:gd name="T18" fmla="*/ 32 w 162"/>
                <a:gd name="T19" fmla="*/ 0 h 244"/>
                <a:gd name="T20" fmla="*/ 83 w 162"/>
                <a:gd name="T21" fmla="*/ 136 h 244"/>
                <a:gd name="T22" fmla="*/ 130 w 162"/>
                <a:gd name="T23" fmla="*/ 0 h 244"/>
                <a:gd name="T24" fmla="*/ 162 w 162"/>
                <a:gd name="T25" fmla="*/ 0 h 244"/>
                <a:gd name="T26" fmla="*/ 87 w 162"/>
                <a:gd name="T27" fmla="*/ 20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2" h="244">
                  <a:moveTo>
                    <a:pt x="87" y="205"/>
                  </a:moveTo>
                  <a:cubicBezTo>
                    <a:pt x="83" y="216"/>
                    <a:pt x="75" y="226"/>
                    <a:pt x="62" y="233"/>
                  </a:cubicBezTo>
                  <a:cubicBezTo>
                    <a:pt x="49" y="241"/>
                    <a:pt x="34" y="244"/>
                    <a:pt x="18" y="244"/>
                  </a:cubicBezTo>
                  <a:lnTo>
                    <a:pt x="18" y="216"/>
                  </a:lnTo>
                  <a:cubicBezTo>
                    <a:pt x="31" y="216"/>
                    <a:pt x="42" y="213"/>
                    <a:pt x="52" y="207"/>
                  </a:cubicBezTo>
                  <a:cubicBezTo>
                    <a:pt x="61" y="201"/>
                    <a:pt x="66" y="194"/>
                    <a:pt x="66" y="185"/>
                  </a:cubicBezTo>
                  <a:cubicBezTo>
                    <a:pt x="66" y="176"/>
                    <a:pt x="64" y="166"/>
                    <a:pt x="61" y="157"/>
                  </a:cubicBezTo>
                  <a:cubicBezTo>
                    <a:pt x="57" y="147"/>
                    <a:pt x="53" y="136"/>
                    <a:pt x="47" y="122"/>
                  </a:cubicBezTo>
                  <a:lnTo>
                    <a:pt x="0" y="0"/>
                  </a:lnTo>
                  <a:lnTo>
                    <a:pt x="32" y="0"/>
                  </a:lnTo>
                  <a:lnTo>
                    <a:pt x="83" y="136"/>
                  </a:lnTo>
                  <a:lnTo>
                    <a:pt x="130" y="0"/>
                  </a:lnTo>
                  <a:lnTo>
                    <a:pt x="162" y="0"/>
                  </a:lnTo>
                  <a:lnTo>
                    <a:pt x="87" y="2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7" name="Freeform 108"/>
            <p:cNvSpPr>
              <a:spLocks noEditPoints="1"/>
            </p:cNvSpPr>
            <p:nvPr/>
          </p:nvSpPr>
          <p:spPr bwMode="auto">
            <a:xfrm>
              <a:off x="4856" y="3292"/>
              <a:ext cx="46" cy="58"/>
            </a:xfrm>
            <a:custGeom>
              <a:avLst/>
              <a:gdLst>
                <a:gd name="T0" fmla="*/ 0 w 201"/>
                <a:gd name="T1" fmla="*/ 122 h 249"/>
                <a:gd name="T2" fmla="*/ 26 w 201"/>
                <a:gd name="T3" fmla="*/ 35 h 249"/>
                <a:gd name="T4" fmla="*/ 97 w 201"/>
                <a:gd name="T5" fmla="*/ 0 h 249"/>
                <a:gd name="T6" fmla="*/ 174 w 201"/>
                <a:gd name="T7" fmla="*/ 32 h 249"/>
                <a:gd name="T8" fmla="*/ 201 w 201"/>
                <a:gd name="T9" fmla="*/ 122 h 249"/>
                <a:gd name="T10" fmla="*/ 174 w 201"/>
                <a:gd name="T11" fmla="*/ 215 h 249"/>
                <a:gd name="T12" fmla="*/ 97 w 201"/>
                <a:gd name="T13" fmla="*/ 249 h 249"/>
                <a:gd name="T14" fmla="*/ 26 w 201"/>
                <a:gd name="T15" fmla="*/ 213 h 249"/>
                <a:gd name="T16" fmla="*/ 0 w 201"/>
                <a:gd name="T17" fmla="*/ 122 h 249"/>
                <a:gd name="T18" fmla="*/ 35 w 201"/>
                <a:gd name="T19" fmla="*/ 122 h 249"/>
                <a:gd name="T20" fmla="*/ 51 w 201"/>
                <a:gd name="T21" fmla="*/ 191 h 249"/>
                <a:gd name="T22" fmla="*/ 97 w 201"/>
                <a:gd name="T23" fmla="*/ 219 h 249"/>
                <a:gd name="T24" fmla="*/ 148 w 201"/>
                <a:gd name="T25" fmla="*/ 194 h 249"/>
                <a:gd name="T26" fmla="*/ 166 w 201"/>
                <a:gd name="T27" fmla="*/ 122 h 249"/>
                <a:gd name="T28" fmla="*/ 97 w 201"/>
                <a:gd name="T29" fmla="*/ 29 h 249"/>
                <a:gd name="T30" fmla="*/ 51 w 201"/>
                <a:gd name="T31" fmla="*/ 54 h 249"/>
                <a:gd name="T32" fmla="*/ 35 w 201"/>
                <a:gd name="T33" fmla="*/ 12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 h="249">
                  <a:moveTo>
                    <a:pt x="0" y="122"/>
                  </a:moveTo>
                  <a:cubicBezTo>
                    <a:pt x="0" y="87"/>
                    <a:pt x="9" y="58"/>
                    <a:pt x="26" y="35"/>
                  </a:cubicBezTo>
                  <a:cubicBezTo>
                    <a:pt x="44" y="11"/>
                    <a:pt x="67" y="0"/>
                    <a:pt x="97" y="0"/>
                  </a:cubicBezTo>
                  <a:cubicBezTo>
                    <a:pt x="131" y="0"/>
                    <a:pt x="156" y="10"/>
                    <a:pt x="174" y="32"/>
                  </a:cubicBezTo>
                  <a:cubicBezTo>
                    <a:pt x="192" y="54"/>
                    <a:pt x="201" y="84"/>
                    <a:pt x="201" y="122"/>
                  </a:cubicBezTo>
                  <a:cubicBezTo>
                    <a:pt x="201" y="162"/>
                    <a:pt x="192" y="193"/>
                    <a:pt x="174" y="215"/>
                  </a:cubicBezTo>
                  <a:cubicBezTo>
                    <a:pt x="156" y="237"/>
                    <a:pt x="130" y="249"/>
                    <a:pt x="97" y="249"/>
                  </a:cubicBezTo>
                  <a:cubicBezTo>
                    <a:pt x="67" y="249"/>
                    <a:pt x="43" y="237"/>
                    <a:pt x="26" y="213"/>
                  </a:cubicBezTo>
                  <a:cubicBezTo>
                    <a:pt x="9" y="190"/>
                    <a:pt x="0" y="159"/>
                    <a:pt x="0" y="122"/>
                  </a:cubicBezTo>
                  <a:close/>
                  <a:moveTo>
                    <a:pt x="35" y="122"/>
                  </a:moveTo>
                  <a:cubicBezTo>
                    <a:pt x="35" y="150"/>
                    <a:pt x="40" y="173"/>
                    <a:pt x="51" y="191"/>
                  </a:cubicBezTo>
                  <a:cubicBezTo>
                    <a:pt x="62" y="210"/>
                    <a:pt x="77" y="219"/>
                    <a:pt x="97" y="219"/>
                  </a:cubicBezTo>
                  <a:cubicBezTo>
                    <a:pt x="119" y="219"/>
                    <a:pt x="137" y="211"/>
                    <a:pt x="148" y="194"/>
                  </a:cubicBezTo>
                  <a:cubicBezTo>
                    <a:pt x="160" y="177"/>
                    <a:pt x="166" y="153"/>
                    <a:pt x="166" y="122"/>
                  </a:cubicBezTo>
                  <a:cubicBezTo>
                    <a:pt x="166" y="60"/>
                    <a:pt x="143" y="29"/>
                    <a:pt x="97" y="29"/>
                  </a:cubicBezTo>
                  <a:cubicBezTo>
                    <a:pt x="77" y="29"/>
                    <a:pt x="61" y="38"/>
                    <a:pt x="51" y="54"/>
                  </a:cubicBezTo>
                  <a:cubicBezTo>
                    <a:pt x="40" y="71"/>
                    <a:pt x="35" y="94"/>
                    <a:pt x="35" y="12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8" name="Freeform 109"/>
            <p:cNvSpPr>
              <a:spLocks noEditPoints="1"/>
            </p:cNvSpPr>
            <p:nvPr/>
          </p:nvSpPr>
          <p:spPr bwMode="auto">
            <a:xfrm>
              <a:off x="4910" y="3307"/>
              <a:ext cx="35" cy="58"/>
            </a:xfrm>
            <a:custGeom>
              <a:avLst/>
              <a:gdLst>
                <a:gd name="T0" fmla="*/ 31 w 153"/>
                <a:gd name="T1" fmla="*/ 170 h 248"/>
                <a:gd name="T2" fmla="*/ 31 w 153"/>
                <a:gd name="T3" fmla="*/ 248 h 248"/>
                <a:gd name="T4" fmla="*/ 0 w 153"/>
                <a:gd name="T5" fmla="*/ 248 h 248"/>
                <a:gd name="T6" fmla="*/ 0 w 153"/>
                <a:gd name="T7" fmla="*/ 4 h 248"/>
                <a:gd name="T8" fmla="*/ 31 w 153"/>
                <a:gd name="T9" fmla="*/ 4 h 248"/>
                <a:gd name="T10" fmla="*/ 31 w 153"/>
                <a:gd name="T11" fmla="*/ 18 h 248"/>
                <a:gd name="T12" fmla="*/ 74 w 153"/>
                <a:gd name="T13" fmla="*/ 0 h 248"/>
                <a:gd name="T14" fmla="*/ 132 w 153"/>
                <a:gd name="T15" fmla="*/ 24 h 248"/>
                <a:gd name="T16" fmla="*/ 153 w 153"/>
                <a:gd name="T17" fmla="*/ 92 h 248"/>
                <a:gd name="T18" fmla="*/ 132 w 153"/>
                <a:gd name="T19" fmla="*/ 157 h 248"/>
                <a:gd name="T20" fmla="*/ 71 w 153"/>
                <a:gd name="T21" fmla="*/ 183 h 248"/>
                <a:gd name="T22" fmla="*/ 47 w 153"/>
                <a:gd name="T23" fmla="*/ 179 h 248"/>
                <a:gd name="T24" fmla="*/ 31 w 153"/>
                <a:gd name="T25" fmla="*/ 170 h 248"/>
                <a:gd name="T26" fmla="*/ 31 w 153"/>
                <a:gd name="T27" fmla="*/ 42 h 248"/>
                <a:gd name="T28" fmla="*/ 31 w 153"/>
                <a:gd name="T29" fmla="*/ 144 h 248"/>
                <a:gd name="T30" fmla="*/ 44 w 153"/>
                <a:gd name="T31" fmla="*/ 153 h 248"/>
                <a:gd name="T32" fmla="*/ 62 w 153"/>
                <a:gd name="T33" fmla="*/ 157 h 248"/>
                <a:gd name="T34" fmla="*/ 120 w 153"/>
                <a:gd name="T35" fmla="*/ 91 h 248"/>
                <a:gd name="T36" fmla="*/ 106 w 153"/>
                <a:gd name="T37" fmla="*/ 42 h 248"/>
                <a:gd name="T38" fmla="*/ 62 w 153"/>
                <a:gd name="T39" fmla="*/ 27 h 248"/>
                <a:gd name="T40" fmla="*/ 46 w 153"/>
                <a:gd name="T41" fmla="*/ 31 h 248"/>
                <a:gd name="T42" fmla="*/ 31 w 153"/>
                <a:gd name="T43" fmla="*/ 4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248">
                  <a:moveTo>
                    <a:pt x="31" y="170"/>
                  </a:moveTo>
                  <a:lnTo>
                    <a:pt x="31" y="248"/>
                  </a:lnTo>
                  <a:lnTo>
                    <a:pt x="0" y="248"/>
                  </a:lnTo>
                  <a:lnTo>
                    <a:pt x="0" y="4"/>
                  </a:lnTo>
                  <a:lnTo>
                    <a:pt x="31" y="4"/>
                  </a:lnTo>
                  <a:lnTo>
                    <a:pt x="31" y="18"/>
                  </a:lnTo>
                  <a:cubicBezTo>
                    <a:pt x="43" y="6"/>
                    <a:pt x="57" y="0"/>
                    <a:pt x="74" y="0"/>
                  </a:cubicBezTo>
                  <a:cubicBezTo>
                    <a:pt x="99" y="0"/>
                    <a:pt x="118" y="8"/>
                    <a:pt x="132" y="24"/>
                  </a:cubicBezTo>
                  <a:cubicBezTo>
                    <a:pt x="146" y="39"/>
                    <a:pt x="153" y="62"/>
                    <a:pt x="153" y="92"/>
                  </a:cubicBezTo>
                  <a:cubicBezTo>
                    <a:pt x="153" y="119"/>
                    <a:pt x="146" y="141"/>
                    <a:pt x="132" y="157"/>
                  </a:cubicBezTo>
                  <a:cubicBezTo>
                    <a:pt x="118" y="174"/>
                    <a:pt x="98" y="183"/>
                    <a:pt x="71" y="183"/>
                  </a:cubicBezTo>
                  <a:cubicBezTo>
                    <a:pt x="64" y="183"/>
                    <a:pt x="56" y="181"/>
                    <a:pt x="47" y="179"/>
                  </a:cubicBezTo>
                  <a:cubicBezTo>
                    <a:pt x="39" y="176"/>
                    <a:pt x="33" y="173"/>
                    <a:pt x="31" y="170"/>
                  </a:cubicBezTo>
                  <a:close/>
                  <a:moveTo>
                    <a:pt x="31" y="42"/>
                  </a:moveTo>
                  <a:lnTo>
                    <a:pt x="31" y="144"/>
                  </a:lnTo>
                  <a:cubicBezTo>
                    <a:pt x="33" y="147"/>
                    <a:pt x="37" y="150"/>
                    <a:pt x="44" y="153"/>
                  </a:cubicBezTo>
                  <a:cubicBezTo>
                    <a:pt x="50" y="155"/>
                    <a:pt x="56" y="157"/>
                    <a:pt x="62" y="157"/>
                  </a:cubicBezTo>
                  <a:cubicBezTo>
                    <a:pt x="101" y="157"/>
                    <a:pt x="120" y="135"/>
                    <a:pt x="120" y="91"/>
                  </a:cubicBezTo>
                  <a:cubicBezTo>
                    <a:pt x="120" y="69"/>
                    <a:pt x="116" y="52"/>
                    <a:pt x="106" y="42"/>
                  </a:cubicBezTo>
                  <a:cubicBezTo>
                    <a:pt x="97" y="32"/>
                    <a:pt x="83" y="27"/>
                    <a:pt x="62" y="27"/>
                  </a:cubicBezTo>
                  <a:cubicBezTo>
                    <a:pt x="58" y="27"/>
                    <a:pt x="53" y="28"/>
                    <a:pt x="46" y="31"/>
                  </a:cubicBezTo>
                  <a:cubicBezTo>
                    <a:pt x="40" y="34"/>
                    <a:pt x="35" y="38"/>
                    <a:pt x="31" y="4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19" name="Freeform 110"/>
            <p:cNvSpPr>
              <a:spLocks noEditPoints="1"/>
            </p:cNvSpPr>
            <p:nvPr/>
          </p:nvSpPr>
          <p:spPr bwMode="auto">
            <a:xfrm>
              <a:off x="4949" y="3307"/>
              <a:ext cx="38" cy="43"/>
            </a:xfrm>
            <a:custGeom>
              <a:avLst/>
              <a:gdLst>
                <a:gd name="T0" fmla="*/ 159 w 162"/>
                <a:gd name="T1" fmla="*/ 95 h 183"/>
                <a:gd name="T2" fmla="*/ 33 w 162"/>
                <a:gd name="T3" fmla="*/ 95 h 183"/>
                <a:gd name="T4" fmla="*/ 50 w 162"/>
                <a:gd name="T5" fmla="*/ 142 h 183"/>
                <a:gd name="T6" fmla="*/ 88 w 162"/>
                <a:gd name="T7" fmla="*/ 157 h 183"/>
                <a:gd name="T8" fmla="*/ 133 w 162"/>
                <a:gd name="T9" fmla="*/ 141 h 183"/>
                <a:gd name="T10" fmla="*/ 146 w 162"/>
                <a:gd name="T11" fmla="*/ 163 h 183"/>
                <a:gd name="T12" fmla="*/ 124 w 162"/>
                <a:gd name="T13" fmla="*/ 176 h 183"/>
                <a:gd name="T14" fmla="*/ 82 w 162"/>
                <a:gd name="T15" fmla="*/ 183 h 183"/>
                <a:gd name="T16" fmla="*/ 26 w 162"/>
                <a:gd name="T17" fmla="*/ 160 h 183"/>
                <a:gd name="T18" fmla="*/ 0 w 162"/>
                <a:gd name="T19" fmla="*/ 94 h 183"/>
                <a:gd name="T20" fmla="*/ 26 w 162"/>
                <a:gd name="T21" fmla="*/ 24 h 183"/>
                <a:gd name="T22" fmla="*/ 82 w 162"/>
                <a:gd name="T23" fmla="*/ 0 h 183"/>
                <a:gd name="T24" fmla="*/ 141 w 162"/>
                <a:gd name="T25" fmla="*/ 22 h 183"/>
                <a:gd name="T26" fmla="*/ 162 w 162"/>
                <a:gd name="T27" fmla="*/ 76 h 183"/>
                <a:gd name="T28" fmla="*/ 159 w 162"/>
                <a:gd name="T29" fmla="*/ 95 h 183"/>
                <a:gd name="T30" fmla="*/ 84 w 162"/>
                <a:gd name="T31" fmla="*/ 27 h 183"/>
                <a:gd name="T32" fmla="*/ 49 w 162"/>
                <a:gd name="T33" fmla="*/ 40 h 183"/>
                <a:gd name="T34" fmla="*/ 33 w 162"/>
                <a:gd name="T35" fmla="*/ 72 h 183"/>
                <a:gd name="T36" fmla="*/ 131 w 162"/>
                <a:gd name="T37" fmla="*/ 72 h 183"/>
                <a:gd name="T38" fmla="*/ 119 w 162"/>
                <a:gd name="T39" fmla="*/ 40 h 183"/>
                <a:gd name="T40" fmla="*/ 84 w 162"/>
                <a:gd name="T41" fmla="*/ 2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2" h="183">
                  <a:moveTo>
                    <a:pt x="159" y="95"/>
                  </a:moveTo>
                  <a:lnTo>
                    <a:pt x="33" y="95"/>
                  </a:lnTo>
                  <a:cubicBezTo>
                    <a:pt x="33" y="115"/>
                    <a:pt x="38" y="131"/>
                    <a:pt x="50" y="142"/>
                  </a:cubicBezTo>
                  <a:cubicBezTo>
                    <a:pt x="60" y="152"/>
                    <a:pt x="72" y="157"/>
                    <a:pt x="88" y="157"/>
                  </a:cubicBezTo>
                  <a:cubicBezTo>
                    <a:pt x="106" y="157"/>
                    <a:pt x="121" y="151"/>
                    <a:pt x="133" y="141"/>
                  </a:cubicBezTo>
                  <a:lnTo>
                    <a:pt x="146" y="163"/>
                  </a:lnTo>
                  <a:cubicBezTo>
                    <a:pt x="141" y="168"/>
                    <a:pt x="134" y="172"/>
                    <a:pt x="124" y="176"/>
                  </a:cubicBezTo>
                  <a:cubicBezTo>
                    <a:pt x="111" y="181"/>
                    <a:pt x="97" y="183"/>
                    <a:pt x="82" y="183"/>
                  </a:cubicBezTo>
                  <a:cubicBezTo>
                    <a:pt x="60" y="183"/>
                    <a:pt x="41" y="175"/>
                    <a:pt x="26" y="160"/>
                  </a:cubicBezTo>
                  <a:cubicBezTo>
                    <a:pt x="8" y="144"/>
                    <a:pt x="0" y="122"/>
                    <a:pt x="0" y="94"/>
                  </a:cubicBezTo>
                  <a:cubicBezTo>
                    <a:pt x="0" y="65"/>
                    <a:pt x="9" y="41"/>
                    <a:pt x="26" y="24"/>
                  </a:cubicBezTo>
                  <a:cubicBezTo>
                    <a:pt x="42" y="8"/>
                    <a:pt x="61" y="0"/>
                    <a:pt x="82" y="0"/>
                  </a:cubicBezTo>
                  <a:cubicBezTo>
                    <a:pt x="107" y="0"/>
                    <a:pt x="127" y="7"/>
                    <a:pt x="141" y="22"/>
                  </a:cubicBezTo>
                  <a:cubicBezTo>
                    <a:pt x="155" y="35"/>
                    <a:pt x="162" y="53"/>
                    <a:pt x="162" y="76"/>
                  </a:cubicBezTo>
                  <a:cubicBezTo>
                    <a:pt x="162" y="83"/>
                    <a:pt x="161" y="89"/>
                    <a:pt x="159" y="95"/>
                  </a:cubicBezTo>
                  <a:close/>
                  <a:moveTo>
                    <a:pt x="84" y="27"/>
                  </a:moveTo>
                  <a:cubicBezTo>
                    <a:pt x="70" y="27"/>
                    <a:pt x="58" y="31"/>
                    <a:pt x="49" y="40"/>
                  </a:cubicBezTo>
                  <a:cubicBezTo>
                    <a:pt x="40" y="49"/>
                    <a:pt x="35" y="59"/>
                    <a:pt x="33" y="72"/>
                  </a:cubicBezTo>
                  <a:lnTo>
                    <a:pt x="131" y="72"/>
                  </a:lnTo>
                  <a:cubicBezTo>
                    <a:pt x="131" y="59"/>
                    <a:pt x="127" y="49"/>
                    <a:pt x="119" y="40"/>
                  </a:cubicBezTo>
                  <a:cubicBezTo>
                    <a:pt x="110" y="31"/>
                    <a:pt x="99" y="27"/>
                    <a:pt x="84"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0" name="Freeform 111"/>
            <p:cNvSpPr>
              <a:spLocks/>
            </p:cNvSpPr>
            <p:nvPr/>
          </p:nvSpPr>
          <p:spPr bwMode="auto">
            <a:xfrm>
              <a:off x="4994" y="3307"/>
              <a:ext cx="24" cy="42"/>
            </a:xfrm>
            <a:custGeom>
              <a:avLst/>
              <a:gdLst>
                <a:gd name="T0" fmla="*/ 93 w 106"/>
                <a:gd name="T1" fmla="*/ 34 h 180"/>
                <a:gd name="T2" fmla="*/ 73 w 106"/>
                <a:gd name="T3" fmla="*/ 27 h 180"/>
                <a:gd name="T4" fmla="*/ 44 w 106"/>
                <a:gd name="T5" fmla="*/ 42 h 180"/>
                <a:gd name="T6" fmla="*/ 31 w 106"/>
                <a:gd name="T7" fmla="*/ 79 h 180"/>
                <a:gd name="T8" fmla="*/ 31 w 106"/>
                <a:gd name="T9" fmla="*/ 180 h 180"/>
                <a:gd name="T10" fmla="*/ 0 w 106"/>
                <a:gd name="T11" fmla="*/ 180 h 180"/>
                <a:gd name="T12" fmla="*/ 0 w 106"/>
                <a:gd name="T13" fmla="*/ 4 h 180"/>
                <a:gd name="T14" fmla="*/ 31 w 106"/>
                <a:gd name="T15" fmla="*/ 4 h 180"/>
                <a:gd name="T16" fmla="*/ 31 w 106"/>
                <a:gd name="T17" fmla="*/ 32 h 180"/>
                <a:gd name="T18" fmla="*/ 82 w 106"/>
                <a:gd name="T19" fmla="*/ 0 h 180"/>
                <a:gd name="T20" fmla="*/ 106 w 106"/>
                <a:gd name="T21" fmla="*/ 3 h 180"/>
                <a:gd name="T22" fmla="*/ 93 w 106"/>
                <a:gd name="T23" fmla="*/ 3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80">
                  <a:moveTo>
                    <a:pt x="93" y="34"/>
                  </a:moveTo>
                  <a:cubicBezTo>
                    <a:pt x="87" y="29"/>
                    <a:pt x="80" y="27"/>
                    <a:pt x="73" y="27"/>
                  </a:cubicBezTo>
                  <a:cubicBezTo>
                    <a:pt x="62" y="27"/>
                    <a:pt x="52" y="32"/>
                    <a:pt x="44" y="42"/>
                  </a:cubicBezTo>
                  <a:cubicBezTo>
                    <a:pt x="36" y="52"/>
                    <a:pt x="31" y="64"/>
                    <a:pt x="31" y="79"/>
                  </a:cubicBezTo>
                  <a:lnTo>
                    <a:pt x="31" y="180"/>
                  </a:lnTo>
                  <a:lnTo>
                    <a:pt x="0" y="180"/>
                  </a:lnTo>
                  <a:lnTo>
                    <a:pt x="0" y="4"/>
                  </a:lnTo>
                  <a:lnTo>
                    <a:pt x="31" y="4"/>
                  </a:lnTo>
                  <a:lnTo>
                    <a:pt x="31" y="32"/>
                  </a:lnTo>
                  <a:cubicBezTo>
                    <a:pt x="43" y="11"/>
                    <a:pt x="60" y="0"/>
                    <a:pt x="82" y="0"/>
                  </a:cubicBezTo>
                  <a:cubicBezTo>
                    <a:pt x="88" y="0"/>
                    <a:pt x="96"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1" name="Freeform 112"/>
            <p:cNvSpPr>
              <a:spLocks noEditPoints="1"/>
            </p:cNvSpPr>
            <p:nvPr/>
          </p:nvSpPr>
          <p:spPr bwMode="auto">
            <a:xfrm>
              <a:off x="5021" y="3307"/>
              <a:ext cx="34" cy="43"/>
            </a:xfrm>
            <a:custGeom>
              <a:avLst/>
              <a:gdLst>
                <a:gd name="T0" fmla="*/ 109 w 151"/>
                <a:gd name="T1" fmla="*/ 159 h 183"/>
                <a:gd name="T2" fmla="*/ 51 w 151"/>
                <a:gd name="T3" fmla="*/ 183 h 183"/>
                <a:gd name="T4" fmla="*/ 16 w 151"/>
                <a:gd name="T5" fmla="*/ 168 h 183"/>
                <a:gd name="T6" fmla="*/ 0 w 151"/>
                <a:gd name="T7" fmla="*/ 130 h 183"/>
                <a:gd name="T8" fmla="*/ 24 w 151"/>
                <a:gd name="T9" fmla="*/ 85 h 183"/>
                <a:gd name="T10" fmla="*/ 83 w 151"/>
                <a:gd name="T11" fmla="*/ 67 h 183"/>
                <a:gd name="T12" fmla="*/ 106 w 151"/>
                <a:gd name="T13" fmla="*/ 71 h 183"/>
                <a:gd name="T14" fmla="*/ 68 w 151"/>
                <a:gd name="T15" fmla="*/ 28 h 183"/>
                <a:gd name="T16" fmla="*/ 23 w 151"/>
                <a:gd name="T17" fmla="*/ 44 h 183"/>
                <a:gd name="T18" fmla="*/ 10 w 151"/>
                <a:gd name="T19" fmla="*/ 18 h 183"/>
                <a:gd name="T20" fmla="*/ 34 w 151"/>
                <a:gd name="T21" fmla="*/ 6 h 183"/>
                <a:gd name="T22" fmla="*/ 64 w 151"/>
                <a:gd name="T23" fmla="*/ 0 h 183"/>
                <a:gd name="T24" fmla="*/ 120 w 151"/>
                <a:gd name="T25" fmla="*/ 18 h 183"/>
                <a:gd name="T26" fmla="*/ 137 w 151"/>
                <a:gd name="T27" fmla="*/ 73 h 183"/>
                <a:gd name="T28" fmla="*/ 137 w 151"/>
                <a:gd name="T29" fmla="*/ 136 h 183"/>
                <a:gd name="T30" fmla="*/ 151 w 151"/>
                <a:gd name="T31" fmla="*/ 167 h 183"/>
                <a:gd name="T32" fmla="*/ 151 w 151"/>
                <a:gd name="T33" fmla="*/ 183 h 183"/>
                <a:gd name="T34" fmla="*/ 122 w 151"/>
                <a:gd name="T35" fmla="*/ 177 h 183"/>
                <a:gd name="T36" fmla="*/ 109 w 151"/>
                <a:gd name="T37" fmla="*/ 159 h 183"/>
                <a:gd name="T38" fmla="*/ 106 w 151"/>
                <a:gd name="T39" fmla="*/ 93 h 183"/>
                <a:gd name="T40" fmla="*/ 85 w 151"/>
                <a:gd name="T41" fmla="*/ 90 h 183"/>
                <a:gd name="T42" fmla="*/ 47 w 151"/>
                <a:gd name="T43" fmla="*/ 102 h 183"/>
                <a:gd name="T44" fmla="*/ 32 w 151"/>
                <a:gd name="T45" fmla="*/ 131 h 183"/>
                <a:gd name="T46" fmla="*/ 64 w 151"/>
                <a:gd name="T47" fmla="*/ 158 h 183"/>
                <a:gd name="T48" fmla="*/ 106 w 151"/>
                <a:gd name="T49" fmla="*/ 136 h 183"/>
                <a:gd name="T50" fmla="*/ 106 w 151"/>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1" h="183">
                  <a:moveTo>
                    <a:pt x="109" y="159"/>
                  </a:moveTo>
                  <a:cubicBezTo>
                    <a:pt x="96" y="175"/>
                    <a:pt x="77" y="183"/>
                    <a:pt x="51" y="183"/>
                  </a:cubicBezTo>
                  <a:cubicBezTo>
                    <a:pt x="38" y="183"/>
                    <a:pt x="26" y="178"/>
                    <a:pt x="16" y="168"/>
                  </a:cubicBezTo>
                  <a:cubicBezTo>
                    <a:pt x="5" y="158"/>
                    <a:pt x="0" y="145"/>
                    <a:pt x="0" y="130"/>
                  </a:cubicBezTo>
                  <a:cubicBezTo>
                    <a:pt x="0" y="113"/>
                    <a:pt x="8" y="98"/>
                    <a:pt x="24" y="85"/>
                  </a:cubicBezTo>
                  <a:cubicBezTo>
                    <a:pt x="39" y="73"/>
                    <a:pt x="59" y="67"/>
                    <a:pt x="83" y="67"/>
                  </a:cubicBezTo>
                  <a:cubicBezTo>
                    <a:pt x="90" y="67"/>
                    <a:pt x="98" y="68"/>
                    <a:pt x="106" y="71"/>
                  </a:cubicBezTo>
                  <a:cubicBezTo>
                    <a:pt x="106" y="43"/>
                    <a:pt x="93" y="28"/>
                    <a:pt x="68" y="28"/>
                  </a:cubicBezTo>
                  <a:cubicBezTo>
                    <a:pt x="48" y="28"/>
                    <a:pt x="33" y="34"/>
                    <a:pt x="23" y="44"/>
                  </a:cubicBezTo>
                  <a:lnTo>
                    <a:pt x="10" y="18"/>
                  </a:lnTo>
                  <a:cubicBezTo>
                    <a:pt x="16" y="13"/>
                    <a:pt x="24" y="9"/>
                    <a:pt x="34" y="6"/>
                  </a:cubicBezTo>
                  <a:cubicBezTo>
                    <a:pt x="45" y="2"/>
                    <a:pt x="55" y="0"/>
                    <a:pt x="64" y="0"/>
                  </a:cubicBezTo>
                  <a:cubicBezTo>
                    <a:pt x="90" y="0"/>
                    <a:pt x="108" y="6"/>
                    <a:pt x="120" y="18"/>
                  </a:cubicBezTo>
                  <a:cubicBezTo>
                    <a:pt x="131" y="29"/>
                    <a:pt x="137" y="48"/>
                    <a:pt x="137" y="73"/>
                  </a:cubicBezTo>
                  <a:lnTo>
                    <a:pt x="137" y="136"/>
                  </a:lnTo>
                  <a:cubicBezTo>
                    <a:pt x="137" y="152"/>
                    <a:pt x="142" y="162"/>
                    <a:pt x="151" y="167"/>
                  </a:cubicBezTo>
                  <a:lnTo>
                    <a:pt x="151" y="183"/>
                  </a:lnTo>
                  <a:cubicBezTo>
                    <a:pt x="138" y="183"/>
                    <a:pt x="129" y="181"/>
                    <a:pt x="122" y="177"/>
                  </a:cubicBezTo>
                  <a:cubicBezTo>
                    <a:pt x="116" y="174"/>
                    <a:pt x="112" y="168"/>
                    <a:pt x="109" y="159"/>
                  </a:cubicBezTo>
                  <a:close/>
                  <a:moveTo>
                    <a:pt x="106" y="93"/>
                  </a:moveTo>
                  <a:cubicBezTo>
                    <a:pt x="96" y="91"/>
                    <a:pt x="89" y="90"/>
                    <a:pt x="85" y="90"/>
                  </a:cubicBezTo>
                  <a:cubicBezTo>
                    <a:pt x="69" y="90"/>
                    <a:pt x="56" y="94"/>
                    <a:pt x="47" y="102"/>
                  </a:cubicBezTo>
                  <a:cubicBezTo>
                    <a:pt x="37" y="110"/>
                    <a:pt x="32" y="120"/>
                    <a:pt x="32" y="131"/>
                  </a:cubicBezTo>
                  <a:cubicBezTo>
                    <a:pt x="32" y="149"/>
                    <a:pt x="42" y="158"/>
                    <a:pt x="64" y="158"/>
                  </a:cubicBezTo>
                  <a:cubicBezTo>
                    <a:pt x="80" y="158"/>
                    <a:pt x="94" y="151"/>
                    <a:pt x="106" y="136"/>
                  </a:cubicBezTo>
                  <a:lnTo>
                    <a:pt x="106"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2" name="Freeform 113"/>
            <p:cNvSpPr>
              <a:spLocks noEditPoints="1"/>
            </p:cNvSpPr>
            <p:nvPr/>
          </p:nvSpPr>
          <p:spPr bwMode="auto">
            <a:xfrm>
              <a:off x="5060" y="3287"/>
              <a:ext cx="34" cy="63"/>
            </a:xfrm>
            <a:custGeom>
              <a:avLst/>
              <a:gdLst>
                <a:gd name="T0" fmla="*/ 144 w 145"/>
                <a:gd name="T1" fmla="*/ 105 h 270"/>
                <a:gd name="T2" fmla="*/ 128 w 145"/>
                <a:gd name="T3" fmla="*/ 127 h 270"/>
                <a:gd name="T4" fmla="*/ 112 w 145"/>
                <a:gd name="T5" fmla="*/ 118 h 270"/>
                <a:gd name="T6" fmla="*/ 88 w 145"/>
                <a:gd name="T7" fmla="*/ 114 h 270"/>
                <a:gd name="T8" fmla="*/ 47 w 145"/>
                <a:gd name="T9" fmla="*/ 131 h 270"/>
                <a:gd name="T10" fmla="*/ 32 w 145"/>
                <a:gd name="T11" fmla="*/ 180 h 270"/>
                <a:gd name="T12" fmla="*/ 48 w 145"/>
                <a:gd name="T13" fmla="*/ 227 h 270"/>
                <a:gd name="T14" fmla="*/ 90 w 145"/>
                <a:gd name="T15" fmla="*/ 244 h 270"/>
                <a:gd name="T16" fmla="*/ 132 w 145"/>
                <a:gd name="T17" fmla="*/ 227 h 270"/>
                <a:gd name="T18" fmla="*/ 145 w 145"/>
                <a:gd name="T19" fmla="*/ 254 h 270"/>
                <a:gd name="T20" fmla="*/ 83 w 145"/>
                <a:gd name="T21" fmla="*/ 270 h 270"/>
                <a:gd name="T22" fmla="*/ 23 w 145"/>
                <a:gd name="T23" fmla="*/ 246 h 270"/>
                <a:gd name="T24" fmla="*/ 0 w 145"/>
                <a:gd name="T25" fmla="*/ 180 h 270"/>
                <a:gd name="T26" fmla="*/ 24 w 145"/>
                <a:gd name="T27" fmla="*/ 113 h 270"/>
                <a:gd name="T28" fmla="*/ 91 w 145"/>
                <a:gd name="T29" fmla="*/ 87 h 270"/>
                <a:gd name="T30" fmla="*/ 120 w 145"/>
                <a:gd name="T31" fmla="*/ 93 h 270"/>
                <a:gd name="T32" fmla="*/ 144 w 145"/>
                <a:gd name="T33" fmla="*/ 105 h 270"/>
                <a:gd name="T34" fmla="*/ 140 w 145"/>
                <a:gd name="T35" fmla="*/ 1 h 270"/>
                <a:gd name="T36" fmla="*/ 90 w 145"/>
                <a:gd name="T37" fmla="*/ 56 h 270"/>
                <a:gd name="T38" fmla="*/ 72 w 145"/>
                <a:gd name="T39" fmla="*/ 56 h 270"/>
                <a:gd name="T40" fmla="*/ 23 w 145"/>
                <a:gd name="T41" fmla="*/ 0 h 270"/>
                <a:gd name="T42" fmla="*/ 52 w 145"/>
                <a:gd name="T43" fmla="*/ 0 h 270"/>
                <a:gd name="T44" fmla="*/ 81 w 145"/>
                <a:gd name="T45" fmla="*/ 32 h 270"/>
                <a:gd name="T46" fmla="*/ 108 w 145"/>
                <a:gd name="T47" fmla="*/ 1 h 270"/>
                <a:gd name="T48" fmla="*/ 140 w 145"/>
                <a:gd name="T49" fmla="*/ 1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5" h="270">
                  <a:moveTo>
                    <a:pt x="144" y="105"/>
                  </a:moveTo>
                  <a:lnTo>
                    <a:pt x="128" y="127"/>
                  </a:lnTo>
                  <a:cubicBezTo>
                    <a:pt x="125" y="124"/>
                    <a:pt x="120" y="121"/>
                    <a:pt x="112" y="118"/>
                  </a:cubicBezTo>
                  <a:cubicBezTo>
                    <a:pt x="103" y="115"/>
                    <a:pt x="96" y="114"/>
                    <a:pt x="88" y="114"/>
                  </a:cubicBezTo>
                  <a:cubicBezTo>
                    <a:pt x="71" y="114"/>
                    <a:pt x="57" y="120"/>
                    <a:pt x="47" y="131"/>
                  </a:cubicBezTo>
                  <a:cubicBezTo>
                    <a:pt x="37" y="143"/>
                    <a:pt x="32" y="160"/>
                    <a:pt x="32" y="180"/>
                  </a:cubicBezTo>
                  <a:cubicBezTo>
                    <a:pt x="32" y="201"/>
                    <a:pt x="38" y="217"/>
                    <a:pt x="48" y="227"/>
                  </a:cubicBezTo>
                  <a:cubicBezTo>
                    <a:pt x="58" y="238"/>
                    <a:pt x="72" y="244"/>
                    <a:pt x="90" y="244"/>
                  </a:cubicBezTo>
                  <a:cubicBezTo>
                    <a:pt x="104" y="244"/>
                    <a:pt x="118" y="238"/>
                    <a:pt x="132" y="227"/>
                  </a:cubicBezTo>
                  <a:lnTo>
                    <a:pt x="145" y="254"/>
                  </a:lnTo>
                  <a:cubicBezTo>
                    <a:pt x="128" y="264"/>
                    <a:pt x="107" y="270"/>
                    <a:pt x="83" y="270"/>
                  </a:cubicBezTo>
                  <a:cubicBezTo>
                    <a:pt x="59" y="270"/>
                    <a:pt x="39" y="262"/>
                    <a:pt x="23" y="246"/>
                  </a:cubicBezTo>
                  <a:cubicBezTo>
                    <a:pt x="7" y="230"/>
                    <a:pt x="0" y="208"/>
                    <a:pt x="0" y="180"/>
                  </a:cubicBezTo>
                  <a:cubicBezTo>
                    <a:pt x="0" y="152"/>
                    <a:pt x="8" y="130"/>
                    <a:pt x="24" y="113"/>
                  </a:cubicBezTo>
                  <a:cubicBezTo>
                    <a:pt x="40" y="96"/>
                    <a:pt x="63" y="87"/>
                    <a:pt x="91" y="87"/>
                  </a:cubicBezTo>
                  <a:cubicBezTo>
                    <a:pt x="100" y="87"/>
                    <a:pt x="110" y="89"/>
                    <a:pt x="120" y="93"/>
                  </a:cubicBezTo>
                  <a:cubicBezTo>
                    <a:pt x="131" y="97"/>
                    <a:pt x="139" y="101"/>
                    <a:pt x="144" y="105"/>
                  </a:cubicBezTo>
                  <a:close/>
                  <a:moveTo>
                    <a:pt x="140" y="1"/>
                  </a:moveTo>
                  <a:lnTo>
                    <a:pt x="90" y="56"/>
                  </a:lnTo>
                  <a:lnTo>
                    <a:pt x="72" y="56"/>
                  </a:lnTo>
                  <a:lnTo>
                    <a:pt x="23" y="0"/>
                  </a:lnTo>
                  <a:lnTo>
                    <a:pt x="52" y="0"/>
                  </a:lnTo>
                  <a:lnTo>
                    <a:pt x="81" y="32"/>
                  </a:lnTo>
                  <a:lnTo>
                    <a:pt x="108" y="1"/>
                  </a:lnTo>
                  <a:lnTo>
                    <a:pt x="14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3" name="Freeform 114"/>
            <p:cNvSpPr>
              <a:spLocks/>
            </p:cNvSpPr>
            <p:nvPr/>
          </p:nvSpPr>
          <p:spPr bwMode="auto">
            <a:xfrm>
              <a:off x="5101" y="3307"/>
              <a:ext cx="32" cy="42"/>
            </a:xfrm>
            <a:custGeom>
              <a:avLst/>
              <a:gdLst>
                <a:gd name="T0" fmla="*/ 108 w 139"/>
                <a:gd name="T1" fmla="*/ 180 h 180"/>
                <a:gd name="T2" fmla="*/ 108 w 139"/>
                <a:gd name="T3" fmla="*/ 77 h 180"/>
                <a:gd name="T4" fmla="*/ 99 w 139"/>
                <a:gd name="T5" fmla="*/ 38 h 180"/>
                <a:gd name="T6" fmla="*/ 71 w 139"/>
                <a:gd name="T7" fmla="*/ 27 h 180"/>
                <a:gd name="T8" fmla="*/ 49 w 139"/>
                <a:gd name="T9" fmla="*/ 33 h 180"/>
                <a:gd name="T10" fmla="*/ 31 w 139"/>
                <a:gd name="T11" fmla="*/ 49 h 180"/>
                <a:gd name="T12" fmla="*/ 31 w 139"/>
                <a:gd name="T13" fmla="*/ 180 h 180"/>
                <a:gd name="T14" fmla="*/ 0 w 139"/>
                <a:gd name="T15" fmla="*/ 180 h 180"/>
                <a:gd name="T16" fmla="*/ 0 w 139"/>
                <a:gd name="T17" fmla="*/ 4 h 180"/>
                <a:gd name="T18" fmla="*/ 21 w 139"/>
                <a:gd name="T19" fmla="*/ 4 h 180"/>
                <a:gd name="T20" fmla="*/ 31 w 139"/>
                <a:gd name="T21" fmla="*/ 26 h 180"/>
                <a:gd name="T22" fmla="*/ 81 w 139"/>
                <a:gd name="T23" fmla="*/ 0 h 180"/>
                <a:gd name="T24" fmla="*/ 139 w 139"/>
                <a:gd name="T25" fmla="*/ 71 h 180"/>
                <a:gd name="T26" fmla="*/ 139 w 139"/>
                <a:gd name="T27" fmla="*/ 180 h 180"/>
                <a:gd name="T28" fmla="*/ 108 w 139"/>
                <a:gd name="T2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80">
                  <a:moveTo>
                    <a:pt x="108" y="180"/>
                  </a:moveTo>
                  <a:lnTo>
                    <a:pt x="108" y="77"/>
                  </a:lnTo>
                  <a:cubicBezTo>
                    <a:pt x="108" y="59"/>
                    <a:pt x="105" y="45"/>
                    <a:pt x="99" y="38"/>
                  </a:cubicBezTo>
                  <a:cubicBezTo>
                    <a:pt x="94" y="30"/>
                    <a:pt x="84" y="27"/>
                    <a:pt x="71" y="27"/>
                  </a:cubicBezTo>
                  <a:cubicBezTo>
                    <a:pt x="64" y="27"/>
                    <a:pt x="57" y="29"/>
                    <a:pt x="49" y="33"/>
                  </a:cubicBezTo>
                  <a:cubicBezTo>
                    <a:pt x="41" y="37"/>
                    <a:pt x="35" y="43"/>
                    <a:pt x="31" y="49"/>
                  </a:cubicBezTo>
                  <a:lnTo>
                    <a:pt x="31" y="180"/>
                  </a:lnTo>
                  <a:lnTo>
                    <a:pt x="0" y="180"/>
                  </a:lnTo>
                  <a:lnTo>
                    <a:pt x="0" y="4"/>
                  </a:lnTo>
                  <a:lnTo>
                    <a:pt x="21" y="4"/>
                  </a:lnTo>
                  <a:lnTo>
                    <a:pt x="31" y="26"/>
                  </a:lnTo>
                  <a:cubicBezTo>
                    <a:pt x="41" y="9"/>
                    <a:pt x="58" y="0"/>
                    <a:pt x="81" y="0"/>
                  </a:cubicBezTo>
                  <a:cubicBezTo>
                    <a:pt x="120" y="0"/>
                    <a:pt x="139" y="24"/>
                    <a:pt x="139" y="71"/>
                  </a:cubicBezTo>
                  <a:lnTo>
                    <a:pt x="139" y="180"/>
                  </a:lnTo>
                  <a:lnTo>
                    <a:pt x="108"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4" name="Freeform 115"/>
            <p:cNvSpPr>
              <a:spLocks noEditPoints="1"/>
            </p:cNvSpPr>
            <p:nvPr/>
          </p:nvSpPr>
          <p:spPr bwMode="auto">
            <a:xfrm>
              <a:off x="5140" y="3287"/>
              <a:ext cx="18" cy="62"/>
            </a:xfrm>
            <a:custGeom>
              <a:avLst/>
              <a:gdLst>
                <a:gd name="T0" fmla="*/ 25 w 76"/>
                <a:gd name="T1" fmla="*/ 266 h 266"/>
                <a:gd name="T2" fmla="*/ 25 w 76"/>
                <a:gd name="T3" fmla="*/ 116 h 266"/>
                <a:gd name="T4" fmla="*/ 0 w 76"/>
                <a:gd name="T5" fmla="*/ 116 h 266"/>
                <a:gd name="T6" fmla="*/ 0 w 76"/>
                <a:gd name="T7" fmla="*/ 90 h 266"/>
                <a:gd name="T8" fmla="*/ 56 w 76"/>
                <a:gd name="T9" fmla="*/ 90 h 266"/>
                <a:gd name="T10" fmla="*/ 56 w 76"/>
                <a:gd name="T11" fmla="*/ 266 h 266"/>
                <a:gd name="T12" fmla="*/ 25 w 76"/>
                <a:gd name="T13" fmla="*/ 266 h 266"/>
                <a:gd name="T14" fmla="*/ 76 w 76"/>
                <a:gd name="T15" fmla="*/ 0 h 266"/>
                <a:gd name="T16" fmla="*/ 39 w 76"/>
                <a:gd name="T17" fmla="*/ 55 h 266"/>
                <a:gd name="T18" fmla="*/ 16 w 76"/>
                <a:gd name="T19" fmla="*/ 55 h 266"/>
                <a:gd name="T20" fmla="*/ 44 w 76"/>
                <a:gd name="T21" fmla="*/ 0 h 266"/>
                <a:gd name="T22" fmla="*/ 76 w 76"/>
                <a:gd name="T23"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6">
                  <a:moveTo>
                    <a:pt x="25" y="266"/>
                  </a:moveTo>
                  <a:lnTo>
                    <a:pt x="25" y="116"/>
                  </a:lnTo>
                  <a:lnTo>
                    <a:pt x="0" y="116"/>
                  </a:lnTo>
                  <a:lnTo>
                    <a:pt x="0" y="90"/>
                  </a:lnTo>
                  <a:lnTo>
                    <a:pt x="56" y="90"/>
                  </a:lnTo>
                  <a:lnTo>
                    <a:pt x="56" y="266"/>
                  </a:lnTo>
                  <a:lnTo>
                    <a:pt x="25" y="266"/>
                  </a:lnTo>
                  <a:close/>
                  <a:moveTo>
                    <a:pt x="76" y="0"/>
                  </a:moveTo>
                  <a:lnTo>
                    <a:pt x="39" y="55"/>
                  </a:lnTo>
                  <a:lnTo>
                    <a:pt x="16" y="55"/>
                  </a:lnTo>
                  <a:lnTo>
                    <a:pt x="44"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5" name="Freeform 116"/>
            <p:cNvSpPr>
              <a:spLocks noEditPoints="1"/>
            </p:cNvSpPr>
            <p:nvPr/>
          </p:nvSpPr>
          <p:spPr bwMode="auto">
            <a:xfrm>
              <a:off x="5187" y="3307"/>
              <a:ext cx="35" cy="58"/>
            </a:xfrm>
            <a:custGeom>
              <a:avLst/>
              <a:gdLst>
                <a:gd name="T0" fmla="*/ 31 w 153"/>
                <a:gd name="T1" fmla="*/ 170 h 248"/>
                <a:gd name="T2" fmla="*/ 31 w 153"/>
                <a:gd name="T3" fmla="*/ 248 h 248"/>
                <a:gd name="T4" fmla="*/ 0 w 153"/>
                <a:gd name="T5" fmla="*/ 248 h 248"/>
                <a:gd name="T6" fmla="*/ 0 w 153"/>
                <a:gd name="T7" fmla="*/ 4 h 248"/>
                <a:gd name="T8" fmla="*/ 31 w 153"/>
                <a:gd name="T9" fmla="*/ 4 h 248"/>
                <a:gd name="T10" fmla="*/ 31 w 153"/>
                <a:gd name="T11" fmla="*/ 18 h 248"/>
                <a:gd name="T12" fmla="*/ 74 w 153"/>
                <a:gd name="T13" fmla="*/ 0 h 248"/>
                <a:gd name="T14" fmla="*/ 132 w 153"/>
                <a:gd name="T15" fmla="*/ 24 h 248"/>
                <a:gd name="T16" fmla="*/ 153 w 153"/>
                <a:gd name="T17" fmla="*/ 92 h 248"/>
                <a:gd name="T18" fmla="*/ 132 w 153"/>
                <a:gd name="T19" fmla="*/ 157 h 248"/>
                <a:gd name="T20" fmla="*/ 71 w 153"/>
                <a:gd name="T21" fmla="*/ 183 h 248"/>
                <a:gd name="T22" fmla="*/ 47 w 153"/>
                <a:gd name="T23" fmla="*/ 179 h 248"/>
                <a:gd name="T24" fmla="*/ 31 w 153"/>
                <a:gd name="T25" fmla="*/ 170 h 248"/>
                <a:gd name="T26" fmla="*/ 31 w 153"/>
                <a:gd name="T27" fmla="*/ 42 h 248"/>
                <a:gd name="T28" fmla="*/ 31 w 153"/>
                <a:gd name="T29" fmla="*/ 144 h 248"/>
                <a:gd name="T30" fmla="*/ 43 w 153"/>
                <a:gd name="T31" fmla="*/ 153 h 248"/>
                <a:gd name="T32" fmla="*/ 62 w 153"/>
                <a:gd name="T33" fmla="*/ 157 h 248"/>
                <a:gd name="T34" fmla="*/ 120 w 153"/>
                <a:gd name="T35" fmla="*/ 91 h 248"/>
                <a:gd name="T36" fmla="*/ 106 w 153"/>
                <a:gd name="T37" fmla="*/ 42 h 248"/>
                <a:gd name="T38" fmla="*/ 62 w 153"/>
                <a:gd name="T39" fmla="*/ 27 h 248"/>
                <a:gd name="T40" fmla="*/ 46 w 153"/>
                <a:gd name="T41" fmla="*/ 31 h 248"/>
                <a:gd name="T42" fmla="*/ 31 w 153"/>
                <a:gd name="T43" fmla="*/ 4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248">
                  <a:moveTo>
                    <a:pt x="31" y="170"/>
                  </a:moveTo>
                  <a:lnTo>
                    <a:pt x="31" y="248"/>
                  </a:lnTo>
                  <a:lnTo>
                    <a:pt x="0" y="248"/>
                  </a:lnTo>
                  <a:lnTo>
                    <a:pt x="0" y="4"/>
                  </a:lnTo>
                  <a:lnTo>
                    <a:pt x="31" y="4"/>
                  </a:lnTo>
                  <a:lnTo>
                    <a:pt x="31" y="18"/>
                  </a:lnTo>
                  <a:cubicBezTo>
                    <a:pt x="43" y="6"/>
                    <a:pt x="57" y="0"/>
                    <a:pt x="74" y="0"/>
                  </a:cubicBezTo>
                  <a:cubicBezTo>
                    <a:pt x="99" y="0"/>
                    <a:pt x="118" y="8"/>
                    <a:pt x="132" y="24"/>
                  </a:cubicBezTo>
                  <a:cubicBezTo>
                    <a:pt x="146" y="39"/>
                    <a:pt x="153" y="62"/>
                    <a:pt x="153" y="92"/>
                  </a:cubicBezTo>
                  <a:cubicBezTo>
                    <a:pt x="153" y="119"/>
                    <a:pt x="146" y="141"/>
                    <a:pt x="132" y="157"/>
                  </a:cubicBezTo>
                  <a:cubicBezTo>
                    <a:pt x="118" y="174"/>
                    <a:pt x="98" y="183"/>
                    <a:pt x="71" y="183"/>
                  </a:cubicBezTo>
                  <a:cubicBezTo>
                    <a:pt x="64" y="183"/>
                    <a:pt x="56" y="181"/>
                    <a:pt x="47" y="179"/>
                  </a:cubicBezTo>
                  <a:cubicBezTo>
                    <a:pt x="39" y="176"/>
                    <a:pt x="33" y="173"/>
                    <a:pt x="31" y="170"/>
                  </a:cubicBezTo>
                  <a:close/>
                  <a:moveTo>
                    <a:pt x="31" y="42"/>
                  </a:moveTo>
                  <a:lnTo>
                    <a:pt x="31" y="144"/>
                  </a:lnTo>
                  <a:cubicBezTo>
                    <a:pt x="33" y="147"/>
                    <a:pt x="37" y="150"/>
                    <a:pt x="43" y="153"/>
                  </a:cubicBezTo>
                  <a:cubicBezTo>
                    <a:pt x="50" y="155"/>
                    <a:pt x="56" y="157"/>
                    <a:pt x="62" y="157"/>
                  </a:cubicBezTo>
                  <a:cubicBezTo>
                    <a:pt x="101" y="157"/>
                    <a:pt x="120" y="135"/>
                    <a:pt x="120" y="91"/>
                  </a:cubicBezTo>
                  <a:cubicBezTo>
                    <a:pt x="120" y="69"/>
                    <a:pt x="115" y="52"/>
                    <a:pt x="106" y="42"/>
                  </a:cubicBezTo>
                  <a:cubicBezTo>
                    <a:pt x="97" y="32"/>
                    <a:pt x="82" y="27"/>
                    <a:pt x="62" y="27"/>
                  </a:cubicBezTo>
                  <a:cubicBezTo>
                    <a:pt x="58" y="27"/>
                    <a:pt x="52" y="28"/>
                    <a:pt x="46" y="31"/>
                  </a:cubicBezTo>
                  <a:cubicBezTo>
                    <a:pt x="40" y="34"/>
                    <a:pt x="35" y="38"/>
                    <a:pt x="31" y="4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6" name="Freeform 117"/>
            <p:cNvSpPr>
              <a:spLocks/>
            </p:cNvSpPr>
            <p:nvPr/>
          </p:nvSpPr>
          <p:spPr bwMode="auto">
            <a:xfrm>
              <a:off x="5230" y="3307"/>
              <a:ext cx="24" cy="42"/>
            </a:xfrm>
            <a:custGeom>
              <a:avLst/>
              <a:gdLst>
                <a:gd name="T0" fmla="*/ 93 w 106"/>
                <a:gd name="T1" fmla="*/ 34 h 180"/>
                <a:gd name="T2" fmla="*/ 72 w 106"/>
                <a:gd name="T3" fmla="*/ 27 h 180"/>
                <a:gd name="T4" fmla="*/ 43 w 106"/>
                <a:gd name="T5" fmla="*/ 42 h 180"/>
                <a:gd name="T6" fmla="*/ 31 w 106"/>
                <a:gd name="T7" fmla="*/ 79 h 180"/>
                <a:gd name="T8" fmla="*/ 31 w 106"/>
                <a:gd name="T9" fmla="*/ 180 h 180"/>
                <a:gd name="T10" fmla="*/ 0 w 106"/>
                <a:gd name="T11" fmla="*/ 180 h 180"/>
                <a:gd name="T12" fmla="*/ 0 w 106"/>
                <a:gd name="T13" fmla="*/ 4 h 180"/>
                <a:gd name="T14" fmla="*/ 31 w 106"/>
                <a:gd name="T15" fmla="*/ 4 h 180"/>
                <a:gd name="T16" fmla="*/ 31 w 106"/>
                <a:gd name="T17" fmla="*/ 32 h 180"/>
                <a:gd name="T18" fmla="*/ 81 w 106"/>
                <a:gd name="T19" fmla="*/ 0 h 180"/>
                <a:gd name="T20" fmla="*/ 106 w 106"/>
                <a:gd name="T21" fmla="*/ 3 h 180"/>
                <a:gd name="T22" fmla="*/ 93 w 106"/>
                <a:gd name="T23" fmla="*/ 3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80">
                  <a:moveTo>
                    <a:pt x="93" y="34"/>
                  </a:moveTo>
                  <a:cubicBezTo>
                    <a:pt x="86" y="29"/>
                    <a:pt x="79" y="27"/>
                    <a:pt x="72" y="27"/>
                  </a:cubicBezTo>
                  <a:cubicBezTo>
                    <a:pt x="61" y="27"/>
                    <a:pt x="51" y="32"/>
                    <a:pt x="43" y="42"/>
                  </a:cubicBezTo>
                  <a:cubicBezTo>
                    <a:pt x="35" y="52"/>
                    <a:pt x="31" y="64"/>
                    <a:pt x="31" y="79"/>
                  </a:cubicBezTo>
                  <a:lnTo>
                    <a:pt x="31" y="180"/>
                  </a:lnTo>
                  <a:lnTo>
                    <a:pt x="0" y="180"/>
                  </a:lnTo>
                  <a:lnTo>
                    <a:pt x="0" y="4"/>
                  </a:lnTo>
                  <a:lnTo>
                    <a:pt x="31" y="4"/>
                  </a:lnTo>
                  <a:lnTo>
                    <a:pt x="31" y="32"/>
                  </a:lnTo>
                  <a:cubicBezTo>
                    <a:pt x="42" y="11"/>
                    <a:pt x="59" y="0"/>
                    <a:pt x="81"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7" name="Freeform 118"/>
            <p:cNvSpPr>
              <a:spLocks noEditPoints="1"/>
            </p:cNvSpPr>
            <p:nvPr/>
          </p:nvSpPr>
          <p:spPr bwMode="auto">
            <a:xfrm>
              <a:off x="5256" y="3307"/>
              <a:ext cx="37" cy="43"/>
            </a:xfrm>
            <a:custGeom>
              <a:avLst/>
              <a:gdLst>
                <a:gd name="T0" fmla="*/ 0 w 159"/>
                <a:gd name="T1" fmla="*/ 91 h 183"/>
                <a:gd name="T2" fmla="*/ 22 w 159"/>
                <a:gd name="T3" fmla="*/ 25 h 183"/>
                <a:gd name="T4" fmla="*/ 80 w 159"/>
                <a:gd name="T5" fmla="*/ 0 h 183"/>
                <a:gd name="T6" fmla="*/ 139 w 159"/>
                <a:gd name="T7" fmla="*/ 24 h 183"/>
                <a:gd name="T8" fmla="*/ 159 w 159"/>
                <a:gd name="T9" fmla="*/ 91 h 183"/>
                <a:gd name="T10" fmla="*/ 138 w 159"/>
                <a:gd name="T11" fmla="*/ 158 h 183"/>
                <a:gd name="T12" fmla="*/ 80 w 159"/>
                <a:gd name="T13" fmla="*/ 183 h 183"/>
                <a:gd name="T14" fmla="*/ 21 w 159"/>
                <a:gd name="T15" fmla="*/ 158 h 183"/>
                <a:gd name="T16" fmla="*/ 0 w 159"/>
                <a:gd name="T17" fmla="*/ 91 h 183"/>
                <a:gd name="T18" fmla="*/ 33 w 159"/>
                <a:gd name="T19" fmla="*/ 91 h 183"/>
                <a:gd name="T20" fmla="*/ 80 w 159"/>
                <a:gd name="T21" fmla="*/ 157 h 183"/>
                <a:gd name="T22" fmla="*/ 114 w 159"/>
                <a:gd name="T23" fmla="*/ 140 h 183"/>
                <a:gd name="T24" fmla="*/ 127 w 159"/>
                <a:gd name="T25" fmla="*/ 91 h 183"/>
                <a:gd name="T26" fmla="*/ 80 w 159"/>
                <a:gd name="T27" fmla="*/ 26 h 183"/>
                <a:gd name="T28" fmla="*/ 46 w 159"/>
                <a:gd name="T29" fmla="*/ 43 h 183"/>
                <a:gd name="T30" fmla="*/ 33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8" y="42"/>
                    <a:pt x="22" y="25"/>
                  </a:cubicBezTo>
                  <a:cubicBezTo>
                    <a:pt x="37" y="9"/>
                    <a:pt x="56" y="0"/>
                    <a:pt x="80" y="0"/>
                  </a:cubicBezTo>
                  <a:cubicBezTo>
                    <a:pt x="105" y="0"/>
                    <a:pt x="125" y="8"/>
                    <a:pt x="139" y="24"/>
                  </a:cubicBezTo>
                  <a:cubicBezTo>
                    <a:pt x="152" y="40"/>
                    <a:pt x="159" y="63"/>
                    <a:pt x="159" y="91"/>
                  </a:cubicBezTo>
                  <a:cubicBezTo>
                    <a:pt x="159" y="120"/>
                    <a:pt x="152" y="142"/>
                    <a:pt x="138" y="158"/>
                  </a:cubicBezTo>
                  <a:cubicBezTo>
                    <a:pt x="124" y="175"/>
                    <a:pt x="105" y="183"/>
                    <a:pt x="80" y="183"/>
                  </a:cubicBezTo>
                  <a:cubicBezTo>
                    <a:pt x="55" y="183"/>
                    <a:pt x="35" y="175"/>
                    <a:pt x="21" y="158"/>
                  </a:cubicBezTo>
                  <a:cubicBezTo>
                    <a:pt x="7" y="141"/>
                    <a:pt x="0" y="119"/>
                    <a:pt x="0" y="91"/>
                  </a:cubicBezTo>
                  <a:close/>
                  <a:moveTo>
                    <a:pt x="33" y="91"/>
                  </a:moveTo>
                  <a:cubicBezTo>
                    <a:pt x="33" y="135"/>
                    <a:pt x="49" y="157"/>
                    <a:pt x="80" y="157"/>
                  </a:cubicBezTo>
                  <a:cubicBezTo>
                    <a:pt x="95" y="157"/>
                    <a:pt x="106" y="151"/>
                    <a:pt x="114" y="140"/>
                  </a:cubicBezTo>
                  <a:cubicBezTo>
                    <a:pt x="123" y="128"/>
                    <a:pt x="127" y="112"/>
                    <a:pt x="127" y="91"/>
                  </a:cubicBezTo>
                  <a:cubicBezTo>
                    <a:pt x="127" y="48"/>
                    <a:pt x="111" y="26"/>
                    <a:pt x="80" y="26"/>
                  </a:cubicBezTo>
                  <a:cubicBezTo>
                    <a:pt x="66" y="26"/>
                    <a:pt x="54" y="32"/>
                    <a:pt x="46" y="43"/>
                  </a:cubicBezTo>
                  <a:cubicBezTo>
                    <a:pt x="37" y="55"/>
                    <a:pt x="33" y="71"/>
                    <a:pt x="33"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8" name="Freeform 119"/>
            <p:cNvSpPr>
              <a:spLocks noEditPoints="1"/>
            </p:cNvSpPr>
            <p:nvPr/>
          </p:nvSpPr>
          <p:spPr bwMode="auto">
            <a:xfrm>
              <a:off x="5298" y="3305"/>
              <a:ext cx="33" cy="60"/>
            </a:xfrm>
            <a:custGeom>
              <a:avLst/>
              <a:gdLst>
                <a:gd name="T0" fmla="*/ 3 w 146"/>
                <a:gd name="T1" fmla="*/ 236 h 256"/>
                <a:gd name="T2" fmla="*/ 20 w 146"/>
                <a:gd name="T3" fmla="*/ 211 h 256"/>
                <a:gd name="T4" fmla="*/ 70 w 146"/>
                <a:gd name="T5" fmla="*/ 229 h 256"/>
                <a:gd name="T6" fmla="*/ 104 w 146"/>
                <a:gd name="T7" fmla="*/ 222 h 256"/>
                <a:gd name="T8" fmla="*/ 116 w 146"/>
                <a:gd name="T9" fmla="*/ 203 h 256"/>
                <a:gd name="T10" fmla="*/ 85 w 146"/>
                <a:gd name="T11" fmla="*/ 182 h 256"/>
                <a:gd name="T12" fmla="*/ 66 w 146"/>
                <a:gd name="T13" fmla="*/ 185 h 256"/>
                <a:gd name="T14" fmla="*/ 44 w 146"/>
                <a:gd name="T15" fmla="*/ 187 h 256"/>
                <a:gd name="T16" fmla="*/ 7 w 146"/>
                <a:gd name="T17" fmla="*/ 159 h 256"/>
                <a:gd name="T18" fmla="*/ 16 w 146"/>
                <a:gd name="T19" fmla="*/ 143 h 256"/>
                <a:gd name="T20" fmla="*/ 37 w 146"/>
                <a:gd name="T21" fmla="*/ 133 h 256"/>
                <a:gd name="T22" fmla="*/ 0 w 146"/>
                <a:gd name="T23" fmla="*/ 73 h 256"/>
                <a:gd name="T24" fmla="*/ 20 w 146"/>
                <a:gd name="T25" fmla="*/ 27 h 256"/>
                <a:gd name="T26" fmla="*/ 67 w 146"/>
                <a:gd name="T27" fmla="*/ 8 h 256"/>
                <a:gd name="T28" fmla="*/ 108 w 146"/>
                <a:gd name="T29" fmla="*/ 19 h 256"/>
                <a:gd name="T30" fmla="*/ 123 w 146"/>
                <a:gd name="T31" fmla="*/ 0 h 256"/>
                <a:gd name="T32" fmla="*/ 144 w 146"/>
                <a:gd name="T33" fmla="*/ 20 h 256"/>
                <a:gd name="T34" fmla="*/ 125 w 146"/>
                <a:gd name="T35" fmla="*/ 34 h 256"/>
                <a:gd name="T36" fmla="*/ 137 w 146"/>
                <a:gd name="T37" fmla="*/ 74 h 256"/>
                <a:gd name="T38" fmla="*/ 120 w 146"/>
                <a:gd name="T39" fmla="*/ 119 h 256"/>
                <a:gd name="T40" fmla="*/ 77 w 146"/>
                <a:gd name="T41" fmla="*/ 140 h 256"/>
                <a:gd name="T42" fmla="*/ 51 w 146"/>
                <a:gd name="T43" fmla="*/ 142 h 256"/>
                <a:gd name="T44" fmla="*/ 39 w 146"/>
                <a:gd name="T45" fmla="*/ 146 h 256"/>
                <a:gd name="T46" fmla="*/ 31 w 146"/>
                <a:gd name="T47" fmla="*/ 154 h 256"/>
                <a:gd name="T48" fmla="*/ 47 w 146"/>
                <a:gd name="T49" fmla="*/ 161 h 256"/>
                <a:gd name="T50" fmla="*/ 69 w 146"/>
                <a:gd name="T51" fmla="*/ 158 h 256"/>
                <a:gd name="T52" fmla="*/ 91 w 146"/>
                <a:gd name="T53" fmla="*/ 156 h 256"/>
                <a:gd name="T54" fmla="*/ 132 w 146"/>
                <a:gd name="T55" fmla="*/ 168 h 256"/>
                <a:gd name="T56" fmla="*/ 146 w 146"/>
                <a:gd name="T57" fmla="*/ 202 h 256"/>
                <a:gd name="T58" fmla="*/ 124 w 146"/>
                <a:gd name="T59" fmla="*/ 242 h 256"/>
                <a:gd name="T60" fmla="*/ 69 w 146"/>
                <a:gd name="T61" fmla="*/ 256 h 256"/>
                <a:gd name="T62" fmla="*/ 33 w 146"/>
                <a:gd name="T63" fmla="*/ 250 h 256"/>
                <a:gd name="T64" fmla="*/ 3 w 146"/>
                <a:gd name="T65" fmla="*/ 236 h 256"/>
                <a:gd name="T66" fmla="*/ 69 w 146"/>
                <a:gd name="T67" fmla="*/ 34 h 256"/>
                <a:gd name="T68" fmla="*/ 43 w 146"/>
                <a:gd name="T69" fmla="*/ 45 h 256"/>
                <a:gd name="T70" fmla="*/ 32 w 146"/>
                <a:gd name="T71" fmla="*/ 73 h 256"/>
                <a:gd name="T72" fmla="*/ 42 w 146"/>
                <a:gd name="T73" fmla="*/ 103 h 256"/>
                <a:gd name="T74" fmla="*/ 69 w 146"/>
                <a:gd name="T75" fmla="*/ 115 h 256"/>
                <a:gd name="T76" fmla="*/ 95 w 146"/>
                <a:gd name="T77" fmla="*/ 104 h 256"/>
                <a:gd name="T78" fmla="*/ 104 w 146"/>
                <a:gd name="T79" fmla="*/ 73 h 256"/>
                <a:gd name="T80" fmla="*/ 94 w 146"/>
                <a:gd name="T81" fmla="*/ 45 h 256"/>
                <a:gd name="T82" fmla="*/ 69 w 146"/>
                <a:gd name="T83" fmla="*/ 3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 h="256">
                  <a:moveTo>
                    <a:pt x="3" y="236"/>
                  </a:moveTo>
                  <a:lnTo>
                    <a:pt x="20" y="211"/>
                  </a:lnTo>
                  <a:cubicBezTo>
                    <a:pt x="38" y="223"/>
                    <a:pt x="55" y="229"/>
                    <a:pt x="70" y="229"/>
                  </a:cubicBezTo>
                  <a:cubicBezTo>
                    <a:pt x="84" y="229"/>
                    <a:pt x="95" y="226"/>
                    <a:pt x="104" y="222"/>
                  </a:cubicBezTo>
                  <a:cubicBezTo>
                    <a:pt x="112" y="217"/>
                    <a:pt x="116" y="211"/>
                    <a:pt x="116" y="203"/>
                  </a:cubicBezTo>
                  <a:cubicBezTo>
                    <a:pt x="116" y="189"/>
                    <a:pt x="105" y="182"/>
                    <a:pt x="85" y="182"/>
                  </a:cubicBezTo>
                  <a:cubicBezTo>
                    <a:pt x="81" y="182"/>
                    <a:pt x="75" y="183"/>
                    <a:pt x="66" y="185"/>
                  </a:cubicBezTo>
                  <a:cubicBezTo>
                    <a:pt x="57" y="186"/>
                    <a:pt x="49" y="187"/>
                    <a:pt x="44" y="187"/>
                  </a:cubicBezTo>
                  <a:cubicBezTo>
                    <a:pt x="19" y="187"/>
                    <a:pt x="7" y="178"/>
                    <a:pt x="7" y="159"/>
                  </a:cubicBezTo>
                  <a:cubicBezTo>
                    <a:pt x="7" y="153"/>
                    <a:pt x="10" y="148"/>
                    <a:pt x="16" y="143"/>
                  </a:cubicBezTo>
                  <a:cubicBezTo>
                    <a:pt x="22" y="139"/>
                    <a:pt x="29" y="135"/>
                    <a:pt x="37" y="133"/>
                  </a:cubicBezTo>
                  <a:cubicBezTo>
                    <a:pt x="13" y="122"/>
                    <a:pt x="0" y="101"/>
                    <a:pt x="0" y="73"/>
                  </a:cubicBezTo>
                  <a:cubicBezTo>
                    <a:pt x="0" y="54"/>
                    <a:pt x="7" y="39"/>
                    <a:pt x="20" y="27"/>
                  </a:cubicBezTo>
                  <a:cubicBezTo>
                    <a:pt x="32" y="15"/>
                    <a:pt x="48" y="8"/>
                    <a:pt x="67" y="8"/>
                  </a:cubicBezTo>
                  <a:cubicBezTo>
                    <a:pt x="84" y="8"/>
                    <a:pt x="98" y="12"/>
                    <a:pt x="108" y="19"/>
                  </a:cubicBezTo>
                  <a:lnTo>
                    <a:pt x="123" y="0"/>
                  </a:lnTo>
                  <a:lnTo>
                    <a:pt x="144" y="20"/>
                  </a:lnTo>
                  <a:lnTo>
                    <a:pt x="125" y="34"/>
                  </a:lnTo>
                  <a:cubicBezTo>
                    <a:pt x="133" y="44"/>
                    <a:pt x="137" y="58"/>
                    <a:pt x="137" y="74"/>
                  </a:cubicBezTo>
                  <a:cubicBezTo>
                    <a:pt x="137" y="92"/>
                    <a:pt x="131" y="107"/>
                    <a:pt x="120" y="119"/>
                  </a:cubicBezTo>
                  <a:cubicBezTo>
                    <a:pt x="109" y="131"/>
                    <a:pt x="95" y="138"/>
                    <a:pt x="77" y="140"/>
                  </a:cubicBezTo>
                  <a:lnTo>
                    <a:pt x="51" y="142"/>
                  </a:lnTo>
                  <a:cubicBezTo>
                    <a:pt x="48" y="143"/>
                    <a:pt x="44" y="144"/>
                    <a:pt x="39" y="146"/>
                  </a:cubicBezTo>
                  <a:cubicBezTo>
                    <a:pt x="33" y="148"/>
                    <a:pt x="31" y="151"/>
                    <a:pt x="31" y="154"/>
                  </a:cubicBezTo>
                  <a:cubicBezTo>
                    <a:pt x="31" y="158"/>
                    <a:pt x="36" y="161"/>
                    <a:pt x="47" y="161"/>
                  </a:cubicBezTo>
                  <a:cubicBezTo>
                    <a:pt x="52" y="161"/>
                    <a:pt x="59" y="160"/>
                    <a:pt x="69" y="158"/>
                  </a:cubicBezTo>
                  <a:cubicBezTo>
                    <a:pt x="79" y="156"/>
                    <a:pt x="86" y="156"/>
                    <a:pt x="91" y="156"/>
                  </a:cubicBezTo>
                  <a:cubicBezTo>
                    <a:pt x="108" y="156"/>
                    <a:pt x="122" y="160"/>
                    <a:pt x="132" y="168"/>
                  </a:cubicBezTo>
                  <a:cubicBezTo>
                    <a:pt x="141" y="176"/>
                    <a:pt x="146" y="188"/>
                    <a:pt x="146" y="202"/>
                  </a:cubicBezTo>
                  <a:cubicBezTo>
                    <a:pt x="146" y="219"/>
                    <a:pt x="139" y="232"/>
                    <a:pt x="124" y="242"/>
                  </a:cubicBezTo>
                  <a:cubicBezTo>
                    <a:pt x="110" y="252"/>
                    <a:pt x="92" y="256"/>
                    <a:pt x="69" y="256"/>
                  </a:cubicBezTo>
                  <a:cubicBezTo>
                    <a:pt x="58" y="256"/>
                    <a:pt x="46" y="254"/>
                    <a:pt x="33" y="250"/>
                  </a:cubicBezTo>
                  <a:cubicBezTo>
                    <a:pt x="21" y="246"/>
                    <a:pt x="11" y="241"/>
                    <a:pt x="3" y="236"/>
                  </a:cubicBezTo>
                  <a:close/>
                  <a:moveTo>
                    <a:pt x="69" y="34"/>
                  </a:moveTo>
                  <a:cubicBezTo>
                    <a:pt x="58" y="34"/>
                    <a:pt x="49" y="37"/>
                    <a:pt x="43" y="45"/>
                  </a:cubicBezTo>
                  <a:cubicBezTo>
                    <a:pt x="36" y="53"/>
                    <a:pt x="32" y="62"/>
                    <a:pt x="32" y="73"/>
                  </a:cubicBezTo>
                  <a:cubicBezTo>
                    <a:pt x="32" y="85"/>
                    <a:pt x="36" y="95"/>
                    <a:pt x="42" y="103"/>
                  </a:cubicBezTo>
                  <a:cubicBezTo>
                    <a:pt x="49" y="111"/>
                    <a:pt x="58" y="115"/>
                    <a:pt x="69" y="115"/>
                  </a:cubicBezTo>
                  <a:cubicBezTo>
                    <a:pt x="80" y="115"/>
                    <a:pt x="89" y="112"/>
                    <a:pt x="95" y="104"/>
                  </a:cubicBezTo>
                  <a:cubicBezTo>
                    <a:pt x="101" y="96"/>
                    <a:pt x="104" y="86"/>
                    <a:pt x="104" y="73"/>
                  </a:cubicBezTo>
                  <a:cubicBezTo>
                    <a:pt x="104" y="62"/>
                    <a:pt x="101" y="53"/>
                    <a:pt x="94" y="45"/>
                  </a:cubicBezTo>
                  <a:cubicBezTo>
                    <a:pt x="88" y="37"/>
                    <a:pt x="79" y="34"/>
                    <a:pt x="69" y="3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29" name="Freeform 120"/>
            <p:cNvSpPr>
              <a:spLocks/>
            </p:cNvSpPr>
            <p:nvPr/>
          </p:nvSpPr>
          <p:spPr bwMode="auto">
            <a:xfrm>
              <a:off x="5339" y="3307"/>
              <a:ext cx="24" cy="42"/>
            </a:xfrm>
            <a:custGeom>
              <a:avLst/>
              <a:gdLst>
                <a:gd name="T0" fmla="*/ 93 w 106"/>
                <a:gd name="T1" fmla="*/ 34 h 180"/>
                <a:gd name="T2" fmla="*/ 72 w 106"/>
                <a:gd name="T3" fmla="*/ 27 h 180"/>
                <a:gd name="T4" fmla="*/ 43 w 106"/>
                <a:gd name="T5" fmla="*/ 42 h 180"/>
                <a:gd name="T6" fmla="*/ 31 w 106"/>
                <a:gd name="T7" fmla="*/ 79 h 180"/>
                <a:gd name="T8" fmla="*/ 31 w 106"/>
                <a:gd name="T9" fmla="*/ 180 h 180"/>
                <a:gd name="T10" fmla="*/ 0 w 106"/>
                <a:gd name="T11" fmla="*/ 180 h 180"/>
                <a:gd name="T12" fmla="*/ 0 w 106"/>
                <a:gd name="T13" fmla="*/ 4 h 180"/>
                <a:gd name="T14" fmla="*/ 31 w 106"/>
                <a:gd name="T15" fmla="*/ 4 h 180"/>
                <a:gd name="T16" fmla="*/ 31 w 106"/>
                <a:gd name="T17" fmla="*/ 32 h 180"/>
                <a:gd name="T18" fmla="*/ 82 w 106"/>
                <a:gd name="T19" fmla="*/ 0 h 180"/>
                <a:gd name="T20" fmla="*/ 106 w 106"/>
                <a:gd name="T21" fmla="*/ 3 h 180"/>
                <a:gd name="T22" fmla="*/ 93 w 106"/>
                <a:gd name="T23" fmla="*/ 3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80">
                  <a:moveTo>
                    <a:pt x="93" y="34"/>
                  </a:moveTo>
                  <a:cubicBezTo>
                    <a:pt x="86" y="29"/>
                    <a:pt x="79" y="27"/>
                    <a:pt x="72" y="27"/>
                  </a:cubicBezTo>
                  <a:cubicBezTo>
                    <a:pt x="61" y="27"/>
                    <a:pt x="52" y="32"/>
                    <a:pt x="43" y="42"/>
                  </a:cubicBezTo>
                  <a:cubicBezTo>
                    <a:pt x="35" y="52"/>
                    <a:pt x="31" y="64"/>
                    <a:pt x="31" y="79"/>
                  </a:cubicBezTo>
                  <a:lnTo>
                    <a:pt x="31" y="180"/>
                  </a:lnTo>
                  <a:lnTo>
                    <a:pt x="0" y="180"/>
                  </a:lnTo>
                  <a:lnTo>
                    <a:pt x="0" y="4"/>
                  </a:lnTo>
                  <a:lnTo>
                    <a:pt x="31" y="4"/>
                  </a:lnTo>
                  <a:lnTo>
                    <a:pt x="31" y="32"/>
                  </a:lnTo>
                  <a:cubicBezTo>
                    <a:pt x="42" y="11"/>
                    <a:pt x="59" y="0"/>
                    <a:pt x="82" y="0"/>
                  </a:cubicBezTo>
                  <a:cubicBezTo>
                    <a:pt x="87" y="0"/>
                    <a:pt x="95" y="1"/>
                    <a:pt x="106" y="3"/>
                  </a:cubicBezTo>
                  <a:lnTo>
                    <a:pt x="93"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0" name="Freeform 121"/>
            <p:cNvSpPr>
              <a:spLocks noEditPoints="1"/>
            </p:cNvSpPr>
            <p:nvPr/>
          </p:nvSpPr>
          <p:spPr bwMode="auto">
            <a:xfrm>
              <a:off x="5366" y="3307"/>
              <a:ext cx="34" cy="43"/>
            </a:xfrm>
            <a:custGeom>
              <a:avLst/>
              <a:gdLst>
                <a:gd name="T0" fmla="*/ 108 w 150"/>
                <a:gd name="T1" fmla="*/ 159 h 183"/>
                <a:gd name="T2" fmla="*/ 51 w 150"/>
                <a:gd name="T3" fmla="*/ 183 h 183"/>
                <a:gd name="T4" fmla="*/ 15 w 150"/>
                <a:gd name="T5" fmla="*/ 168 h 183"/>
                <a:gd name="T6" fmla="*/ 0 w 150"/>
                <a:gd name="T7" fmla="*/ 130 h 183"/>
                <a:gd name="T8" fmla="*/ 23 w 150"/>
                <a:gd name="T9" fmla="*/ 85 h 183"/>
                <a:gd name="T10" fmla="*/ 83 w 150"/>
                <a:gd name="T11" fmla="*/ 67 h 183"/>
                <a:gd name="T12" fmla="*/ 105 w 150"/>
                <a:gd name="T13" fmla="*/ 71 h 183"/>
                <a:gd name="T14" fmla="*/ 67 w 150"/>
                <a:gd name="T15" fmla="*/ 28 h 183"/>
                <a:gd name="T16" fmla="*/ 22 w 150"/>
                <a:gd name="T17" fmla="*/ 44 h 183"/>
                <a:gd name="T18" fmla="*/ 9 w 150"/>
                <a:gd name="T19" fmla="*/ 18 h 183"/>
                <a:gd name="T20" fmla="*/ 34 w 150"/>
                <a:gd name="T21" fmla="*/ 6 h 183"/>
                <a:gd name="T22" fmla="*/ 64 w 150"/>
                <a:gd name="T23" fmla="*/ 0 h 183"/>
                <a:gd name="T24" fmla="*/ 119 w 150"/>
                <a:gd name="T25" fmla="*/ 18 h 183"/>
                <a:gd name="T26" fmla="*/ 137 w 150"/>
                <a:gd name="T27" fmla="*/ 73 h 183"/>
                <a:gd name="T28" fmla="*/ 137 w 150"/>
                <a:gd name="T29" fmla="*/ 136 h 183"/>
                <a:gd name="T30" fmla="*/ 150 w 150"/>
                <a:gd name="T31" fmla="*/ 167 h 183"/>
                <a:gd name="T32" fmla="*/ 150 w 150"/>
                <a:gd name="T33" fmla="*/ 183 h 183"/>
                <a:gd name="T34" fmla="*/ 122 w 150"/>
                <a:gd name="T35" fmla="*/ 177 h 183"/>
                <a:gd name="T36" fmla="*/ 108 w 150"/>
                <a:gd name="T37" fmla="*/ 159 h 183"/>
                <a:gd name="T38" fmla="*/ 105 w 150"/>
                <a:gd name="T39" fmla="*/ 93 h 183"/>
                <a:gd name="T40" fmla="*/ 85 w 150"/>
                <a:gd name="T41" fmla="*/ 90 h 183"/>
                <a:gd name="T42" fmla="*/ 46 w 150"/>
                <a:gd name="T43" fmla="*/ 102 h 183"/>
                <a:gd name="T44" fmla="*/ 31 w 150"/>
                <a:gd name="T45" fmla="*/ 131 h 183"/>
                <a:gd name="T46" fmla="*/ 63 w 150"/>
                <a:gd name="T47" fmla="*/ 158 h 183"/>
                <a:gd name="T48" fmla="*/ 105 w 150"/>
                <a:gd name="T49" fmla="*/ 136 h 183"/>
                <a:gd name="T50" fmla="*/ 105 w 150"/>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183">
                  <a:moveTo>
                    <a:pt x="108" y="159"/>
                  </a:moveTo>
                  <a:cubicBezTo>
                    <a:pt x="96" y="175"/>
                    <a:pt x="77" y="183"/>
                    <a:pt x="51" y="183"/>
                  </a:cubicBezTo>
                  <a:cubicBezTo>
                    <a:pt x="37" y="183"/>
                    <a:pt x="25" y="178"/>
                    <a:pt x="15" y="168"/>
                  </a:cubicBezTo>
                  <a:cubicBezTo>
                    <a:pt x="5" y="158"/>
                    <a:pt x="0" y="145"/>
                    <a:pt x="0" y="130"/>
                  </a:cubicBezTo>
                  <a:cubicBezTo>
                    <a:pt x="0" y="113"/>
                    <a:pt x="8" y="98"/>
                    <a:pt x="23" y="85"/>
                  </a:cubicBezTo>
                  <a:cubicBezTo>
                    <a:pt x="39" y="73"/>
                    <a:pt x="59" y="67"/>
                    <a:pt x="83" y="67"/>
                  </a:cubicBezTo>
                  <a:cubicBezTo>
                    <a:pt x="90" y="67"/>
                    <a:pt x="97" y="68"/>
                    <a:pt x="105" y="71"/>
                  </a:cubicBezTo>
                  <a:cubicBezTo>
                    <a:pt x="105" y="43"/>
                    <a:pt x="93" y="28"/>
                    <a:pt x="67" y="28"/>
                  </a:cubicBezTo>
                  <a:cubicBezTo>
                    <a:pt x="48" y="28"/>
                    <a:pt x="33" y="34"/>
                    <a:pt x="22" y="44"/>
                  </a:cubicBezTo>
                  <a:lnTo>
                    <a:pt x="9" y="18"/>
                  </a:lnTo>
                  <a:cubicBezTo>
                    <a:pt x="15" y="13"/>
                    <a:pt x="23" y="9"/>
                    <a:pt x="34" y="6"/>
                  </a:cubicBezTo>
                  <a:cubicBezTo>
                    <a:pt x="44" y="2"/>
                    <a:pt x="54" y="0"/>
                    <a:pt x="64" y="0"/>
                  </a:cubicBezTo>
                  <a:cubicBezTo>
                    <a:pt x="89" y="0"/>
                    <a:pt x="108" y="6"/>
                    <a:pt x="119" y="18"/>
                  </a:cubicBezTo>
                  <a:cubicBezTo>
                    <a:pt x="131" y="29"/>
                    <a:pt x="137" y="48"/>
                    <a:pt x="137" y="73"/>
                  </a:cubicBezTo>
                  <a:lnTo>
                    <a:pt x="137" y="136"/>
                  </a:lnTo>
                  <a:cubicBezTo>
                    <a:pt x="137" y="152"/>
                    <a:pt x="141" y="162"/>
                    <a:pt x="150" y="167"/>
                  </a:cubicBezTo>
                  <a:lnTo>
                    <a:pt x="150" y="183"/>
                  </a:lnTo>
                  <a:cubicBezTo>
                    <a:pt x="138" y="183"/>
                    <a:pt x="128" y="181"/>
                    <a:pt x="122" y="177"/>
                  </a:cubicBezTo>
                  <a:cubicBezTo>
                    <a:pt x="116" y="174"/>
                    <a:pt x="111" y="168"/>
                    <a:pt x="108" y="159"/>
                  </a:cubicBezTo>
                  <a:close/>
                  <a:moveTo>
                    <a:pt x="105" y="93"/>
                  </a:moveTo>
                  <a:cubicBezTo>
                    <a:pt x="95" y="91"/>
                    <a:pt x="89" y="90"/>
                    <a:pt x="85" y="90"/>
                  </a:cubicBezTo>
                  <a:cubicBezTo>
                    <a:pt x="69" y="90"/>
                    <a:pt x="56" y="94"/>
                    <a:pt x="46" y="102"/>
                  </a:cubicBezTo>
                  <a:cubicBezTo>
                    <a:pt x="36" y="110"/>
                    <a:pt x="31" y="120"/>
                    <a:pt x="31" y="131"/>
                  </a:cubicBezTo>
                  <a:cubicBezTo>
                    <a:pt x="31" y="149"/>
                    <a:pt x="42" y="158"/>
                    <a:pt x="63" y="158"/>
                  </a:cubicBezTo>
                  <a:cubicBezTo>
                    <a:pt x="79" y="158"/>
                    <a:pt x="93" y="151"/>
                    <a:pt x="105" y="136"/>
                  </a:cubicBezTo>
                  <a:lnTo>
                    <a:pt x="105"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1" name="Freeform 122"/>
            <p:cNvSpPr>
              <a:spLocks/>
            </p:cNvSpPr>
            <p:nvPr/>
          </p:nvSpPr>
          <p:spPr bwMode="auto">
            <a:xfrm>
              <a:off x="5408" y="3307"/>
              <a:ext cx="53" cy="42"/>
            </a:xfrm>
            <a:custGeom>
              <a:avLst/>
              <a:gdLst>
                <a:gd name="T0" fmla="*/ 203 w 234"/>
                <a:gd name="T1" fmla="*/ 180 h 180"/>
                <a:gd name="T2" fmla="*/ 203 w 234"/>
                <a:gd name="T3" fmla="*/ 68 h 180"/>
                <a:gd name="T4" fmla="*/ 167 w 234"/>
                <a:gd name="T5" fmla="*/ 27 h 180"/>
                <a:gd name="T6" fmla="*/ 146 w 234"/>
                <a:gd name="T7" fmla="*/ 34 h 180"/>
                <a:gd name="T8" fmla="*/ 133 w 234"/>
                <a:gd name="T9" fmla="*/ 50 h 180"/>
                <a:gd name="T10" fmla="*/ 133 w 234"/>
                <a:gd name="T11" fmla="*/ 180 h 180"/>
                <a:gd name="T12" fmla="*/ 101 w 234"/>
                <a:gd name="T13" fmla="*/ 180 h 180"/>
                <a:gd name="T14" fmla="*/ 101 w 234"/>
                <a:gd name="T15" fmla="*/ 55 h 180"/>
                <a:gd name="T16" fmla="*/ 92 w 234"/>
                <a:gd name="T17" fmla="*/ 34 h 180"/>
                <a:gd name="T18" fmla="*/ 66 w 234"/>
                <a:gd name="T19" fmla="*/ 27 h 180"/>
                <a:gd name="T20" fmla="*/ 46 w 234"/>
                <a:gd name="T21" fmla="*/ 34 h 180"/>
                <a:gd name="T22" fmla="*/ 31 w 234"/>
                <a:gd name="T23" fmla="*/ 50 h 180"/>
                <a:gd name="T24" fmla="*/ 31 w 234"/>
                <a:gd name="T25" fmla="*/ 180 h 180"/>
                <a:gd name="T26" fmla="*/ 0 w 234"/>
                <a:gd name="T27" fmla="*/ 180 h 180"/>
                <a:gd name="T28" fmla="*/ 0 w 234"/>
                <a:gd name="T29" fmla="*/ 4 h 180"/>
                <a:gd name="T30" fmla="*/ 20 w 234"/>
                <a:gd name="T31" fmla="*/ 4 h 180"/>
                <a:gd name="T32" fmla="*/ 30 w 234"/>
                <a:gd name="T33" fmla="*/ 24 h 180"/>
                <a:gd name="T34" fmla="*/ 76 w 234"/>
                <a:gd name="T35" fmla="*/ 0 h 180"/>
                <a:gd name="T36" fmla="*/ 128 w 234"/>
                <a:gd name="T37" fmla="*/ 24 h 180"/>
                <a:gd name="T38" fmla="*/ 148 w 234"/>
                <a:gd name="T39" fmla="*/ 7 h 180"/>
                <a:gd name="T40" fmla="*/ 177 w 234"/>
                <a:gd name="T41" fmla="*/ 0 h 180"/>
                <a:gd name="T42" fmla="*/ 219 w 234"/>
                <a:gd name="T43" fmla="*/ 17 h 180"/>
                <a:gd name="T44" fmla="*/ 234 w 234"/>
                <a:gd name="T45" fmla="*/ 62 h 180"/>
                <a:gd name="T46" fmla="*/ 234 w 234"/>
                <a:gd name="T47" fmla="*/ 180 h 180"/>
                <a:gd name="T48" fmla="*/ 203 w 234"/>
                <a:gd name="T4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4" h="180">
                  <a:moveTo>
                    <a:pt x="203" y="180"/>
                  </a:moveTo>
                  <a:lnTo>
                    <a:pt x="203" y="68"/>
                  </a:lnTo>
                  <a:cubicBezTo>
                    <a:pt x="203" y="41"/>
                    <a:pt x="191" y="27"/>
                    <a:pt x="167" y="27"/>
                  </a:cubicBezTo>
                  <a:cubicBezTo>
                    <a:pt x="160" y="27"/>
                    <a:pt x="153" y="29"/>
                    <a:pt x="146" y="34"/>
                  </a:cubicBezTo>
                  <a:cubicBezTo>
                    <a:pt x="140" y="38"/>
                    <a:pt x="135" y="44"/>
                    <a:pt x="133" y="50"/>
                  </a:cubicBezTo>
                  <a:lnTo>
                    <a:pt x="133" y="180"/>
                  </a:lnTo>
                  <a:lnTo>
                    <a:pt x="101" y="180"/>
                  </a:lnTo>
                  <a:lnTo>
                    <a:pt x="101" y="55"/>
                  </a:lnTo>
                  <a:cubicBezTo>
                    <a:pt x="101" y="46"/>
                    <a:pt x="98" y="39"/>
                    <a:pt x="92" y="34"/>
                  </a:cubicBezTo>
                  <a:cubicBezTo>
                    <a:pt x="85" y="29"/>
                    <a:pt x="77" y="27"/>
                    <a:pt x="66" y="27"/>
                  </a:cubicBezTo>
                  <a:cubicBezTo>
                    <a:pt x="60" y="27"/>
                    <a:pt x="53" y="29"/>
                    <a:pt x="46" y="34"/>
                  </a:cubicBezTo>
                  <a:cubicBezTo>
                    <a:pt x="39" y="39"/>
                    <a:pt x="34" y="44"/>
                    <a:pt x="31" y="50"/>
                  </a:cubicBezTo>
                  <a:lnTo>
                    <a:pt x="31" y="180"/>
                  </a:lnTo>
                  <a:lnTo>
                    <a:pt x="0" y="180"/>
                  </a:lnTo>
                  <a:lnTo>
                    <a:pt x="0" y="4"/>
                  </a:lnTo>
                  <a:lnTo>
                    <a:pt x="20" y="4"/>
                  </a:lnTo>
                  <a:lnTo>
                    <a:pt x="30" y="24"/>
                  </a:lnTo>
                  <a:cubicBezTo>
                    <a:pt x="42" y="8"/>
                    <a:pt x="57" y="0"/>
                    <a:pt x="76" y="0"/>
                  </a:cubicBezTo>
                  <a:cubicBezTo>
                    <a:pt x="101" y="0"/>
                    <a:pt x="118" y="8"/>
                    <a:pt x="128" y="24"/>
                  </a:cubicBezTo>
                  <a:cubicBezTo>
                    <a:pt x="132" y="17"/>
                    <a:pt x="138" y="12"/>
                    <a:pt x="148" y="7"/>
                  </a:cubicBezTo>
                  <a:cubicBezTo>
                    <a:pt x="157" y="3"/>
                    <a:pt x="167" y="0"/>
                    <a:pt x="177" y="0"/>
                  </a:cubicBezTo>
                  <a:cubicBezTo>
                    <a:pt x="195" y="0"/>
                    <a:pt x="210" y="6"/>
                    <a:pt x="219" y="17"/>
                  </a:cubicBezTo>
                  <a:cubicBezTo>
                    <a:pt x="229" y="27"/>
                    <a:pt x="234" y="43"/>
                    <a:pt x="234" y="62"/>
                  </a:cubicBezTo>
                  <a:lnTo>
                    <a:pt x="234" y="180"/>
                  </a:lnTo>
                  <a:lnTo>
                    <a:pt x="20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2" name="Freeform 123"/>
            <p:cNvSpPr>
              <a:spLocks/>
            </p:cNvSpPr>
            <p:nvPr/>
          </p:nvSpPr>
          <p:spPr bwMode="auto">
            <a:xfrm>
              <a:off x="5490" y="3293"/>
              <a:ext cx="44" cy="57"/>
            </a:xfrm>
            <a:custGeom>
              <a:avLst/>
              <a:gdLst>
                <a:gd name="T0" fmla="*/ 106 w 193"/>
                <a:gd name="T1" fmla="*/ 244 h 244"/>
                <a:gd name="T2" fmla="*/ 90 w 193"/>
                <a:gd name="T3" fmla="*/ 244 h 244"/>
                <a:gd name="T4" fmla="*/ 0 w 193"/>
                <a:gd name="T5" fmla="*/ 0 h 244"/>
                <a:gd name="T6" fmla="*/ 37 w 193"/>
                <a:gd name="T7" fmla="*/ 0 h 244"/>
                <a:gd name="T8" fmla="*/ 98 w 193"/>
                <a:gd name="T9" fmla="*/ 177 h 244"/>
                <a:gd name="T10" fmla="*/ 158 w 193"/>
                <a:gd name="T11" fmla="*/ 0 h 244"/>
                <a:gd name="T12" fmla="*/ 193 w 193"/>
                <a:gd name="T13" fmla="*/ 0 h 244"/>
                <a:gd name="T14" fmla="*/ 106 w 193"/>
                <a:gd name="T15" fmla="*/ 244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 h="244">
                  <a:moveTo>
                    <a:pt x="106" y="244"/>
                  </a:moveTo>
                  <a:lnTo>
                    <a:pt x="90" y="244"/>
                  </a:lnTo>
                  <a:lnTo>
                    <a:pt x="0" y="0"/>
                  </a:lnTo>
                  <a:lnTo>
                    <a:pt x="37" y="0"/>
                  </a:lnTo>
                  <a:lnTo>
                    <a:pt x="98" y="177"/>
                  </a:lnTo>
                  <a:lnTo>
                    <a:pt x="158" y="0"/>
                  </a:lnTo>
                  <a:lnTo>
                    <a:pt x="193" y="0"/>
                  </a:lnTo>
                  <a:lnTo>
                    <a:pt x="106" y="2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3" name="Freeform 124"/>
            <p:cNvSpPr>
              <a:spLocks noEditPoints="1"/>
            </p:cNvSpPr>
            <p:nvPr/>
          </p:nvSpPr>
          <p:spPr bwMode="auto">
            <a:xfrm>
              <a:off x="5534" y="3287"/>
              <a:ext cx="37" cy="78"/>
            </a:xfrm>
            <a:custGeom>
              <a:avLst/>
              <a:gdLst>
                <a:gd name="T0" fmla="*/ 88 w 162"/>
                <a:gd name="T1" fmla="*/ 295 h 334"/>
                <a:gd name="T2" fmla="*/ 62 w 162"/>
                <a:gd name="T3" fmla="*/ 323 h 334"/>
                <a:gd name="T4" fmla="*/ 19 w 162"/>
                <a:gd name="T5" fmla="*/ 334 h 334"/>
                <a:gd name="T6" fmla="*/ 19 w 162"/>
                <a:gd name="T7" fmla="*/ 307 h 334"/>
                <a:gd name="T8" fmla="*/ 52 w 162"/>
                <a:gd name="T9" fmla="*/ 297 h 334"/>
                <a:gd name="T10" fmla="*/ 66 w 162"/>
                <a:gd name="T11" fmla="*/ 275 h 334"/>
                <a:gd name="T12" fmla="*/ 61 w 162"/>
                <a:gd name="T13" fmla="*/ 247 h 334"/>
                <a:gd name="T14" fmla="*/ 48 w 162"/>
                <a:gd name="T15" fmla="*/ 212 h 334"/>
                <a:gd name="T16" fmla="*/ 0 w 162"/>
                <a:gd name="T17" fmla="*/ 90 h 334"/>
                <a:gd name="T18" fmla="*/ 32 w 162"/>
                <a:gd name="T19" fmla="*/ 90 h 334"/>
                <a:gd name="T20" fmla="*/ 84 w 162"/>
                <a:gd name="T21" fmla="*/ 226 h 334"/>
                <a:gd name="T22" fmla="*/ 130 w 162"/>
                <a:gd name="T23" fmla="*/ 90 h 334"/>
                <a:gd name="T24" fmla="*/ 162 w 162"/>
                <a:gd name="T25" fmla="*/ 90 h 334"/>
                <a:gd name="T26" fmla="*/ 88 w 162"/>
                <a:gd name="T27" fmla="*/ 295 h 334"/>
                <a:gd name="T28" fmla="*/ 123 w 162"/>
                <a:gd name="T29" fmla="*/ 0 h 334"/>
                <a:gd name="T30" fmla="*/ 85 w 162"/>
                <a:gd name="T31" fmla="*/ 55 h 334"/>
                <a:gd name="T32" fmla="*/ 62 w 162"/>
                <a:gd name="T33" fmla="*/ 55 h 334"/>
                <a:gd name="T34" fmla="*/ 90 w 162"/>
                <a:gd name="T35" fmla="*/ 0 h 334"/>
                <a:gd name="T36" fmla="*/ 123 w 162"/>
                <a:gd name="T3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334">
                  <a:moveTo>
                    <a:pt x="88" y="295"/>
                  </a:moveTo>
                  <a:cubicBezTo>
                    <a:pt x="84" y="307"/>
                    <a:pt x="75" y="316"/>
                    <a:pt x="62" y="323"/>
                  </a:cubicBezTo>
                  <a:cubicBezTo>
                    <a:pt x="49" y="331"/>
                    <a:pt x="35" y="334"/>
                    <a:pt x="19" y="334"/>
                  </a:cubicBezTo>
                  <a:lnTo>
                    <a:pt x="19" y="307"/>
                  </a:lnTo>
                  <a:cubicBezTo>
                    <a:pt x="32" y="307"/>
                    <a:pt x="43" y="304"/>
                    <a:pt x="52" y="297"/>
                  </a:cubicBezTo>
                  <a:cubicBezTo>
                    <a:pt x="62" y="291"/>
                    <a:pt x="66" y="284"/>
                    <a:pt x="66" y="275"/>
                  </a:cubicBezTo>
                  <a:cubicBezTo>
                    <a:pt x="66" y="266"/>
                    <a:pt x="65" y="256"/>
                    <a:pt x="61" y="247"/>
                  </a:cubicBezTo>
                  <a:cubicBezTo>
                    <a:pt x="58" y="237"/>
                    <a:pt x="53" y="226"/>
                    <a:pt x="48" y="212"/>
                  </a:cubicBezTo>
                  <a:lnTo>
                    <a:pt x="0" y="90"/>
                  </a:lnTo>
                  <a:lnTo>
                    <a:pt x="32" y="90"/>
                  </a:lnTo>
                  <a:lnTo>
                    <a:pt x="84" y="226"/>
                  </a:lnTo>
                  <a:lnTo>
                    <a:pt x="130" y="90"/>
                  </a:lnTo>
                  <a:lnTo>
                    <a:pt x="162" y="90"/>
                  </a:lnTo>
                  <a:lnTo>
                    <a:pt x="88" y="295"/>
                  </a:lnTo>
                  <a:close/>
                  <a:moveTo>
                    <a:pt x="123" y="0"/>
                  </a:moveTo>
                  <a:lnTo>
                    <a:pt x="85" y="55"/>
                  </a:lnTo>
                  <a:lnTo>
                    <a:pt x="62" y="55"/>
                  </a:lnTo>
                  <a:lnTo>
                    <a:pt x="90" y="0"/>
                  </a:lnTo>
                  <a:lnTo>
                    <a:pt x="12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4" name="Freeform 125"/>
            <p:cNvSpPr>
              <a:spLocks/>
            </p:cNvSpPr>
            <p:nvPr/>
          </p:nvSpPr>
          <p:spPr bwMode="auto">
            <a:xfrm>
              <a:off x="5573" y="3308"/>
              <a:ext cx="34" cy="41"/>
            </a:xfrm>
            <a:custGeom>
              <a:avLst/>
              <a:gdLst>
                <a:gd name="T0" fmla="*/ 49 w 146"/>
                <a:gd name="T1" fmla="*/ 148 h 176"/>
                <a:gd name="T2" fmla="*/ 146 w 146"/>
                <a:gd name="T3" fmla="*/ 148 h 176"/>
                <a:gd name="T4" fmla="*/ 146 w 146"/>
                <a:gd name="T5" fmla="*/ 176 h 176"/>
                <a:gd name="T6" fmla="*/ 0 w 146"/>
                <a:gd name="T7" fmla="*/ 176 h 176"/>
                <a:gd name="T8" fmla="*/ 0 w 146"/>
                <a:gd name="T9" fmla="*/ 167 h 176"/>
                <a:gd name="T10" fmla="*/ 100 w 146"/>
                <a:gd name="T11" fmla="*/ 28 h 176"/>
                <a:gd name="T12" fmla="*/ 2 w 146"/>
                <a:gd name="T13" fmla="*/ 28 h 176"/>
                <a:gd name="T14" fmla="*/ 2 w 146"/>
                <a:gd name="T15" fmla="*/ 0 h 176"/>
                <a:gd name="T16" fmla="*/ 145 w 146"/>
                <a:gd name="T17" fmla="*/ 0 h 176"/>
                <a:gd name="T18" fmla="*/ 145 w 146"/>
                <a:gd name="T19" fmla="*/ 9 h 176"/>
                <a:gd name="T20" fmla="*/ 49 w 146"/>
                <a:gd name="T21"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6" h="176">
                  <a:moveTo>
                    <a:pt x="49" y="148"/>
                  </a:moveTo>
                  <a:lnTo>
                    <a:pt x="146" y="148"/>
                  </a:lnTo>
                  <a:lnTo>
                    <a:pt x="146" y="176"/>
                  </a:lnTo>
                  <a:lnTo>
                    <a:pt x="0" y="176"/>
                  </a:lnTo>
                  <a:lnTo>
                    <a:pt x="0" y="167"/>
                  </a:lnTo>
                  <a:lnTo>
                    <a:pt x="100" y="28"/>
                  </a:lnTo>
                  <a:lnTo>
                    <a:pt x="2" y="28"/>
                  </a:lnTo>
                  <a:lnTo>
                    <a:pt x="2" y="0"/>
                  </a:lnTo>
                  <a:lnTo>
                    <a:pt x="145" y="0"/>
                  </a:lnTo>
                  <a:lnTo>
                    <a:pt x="145" y="9"/>
                  </a:lnTo>
                  <a:lnTo>
                    <a:pt x="49" y="1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5" name="Freeform 126"/>
            <p:cNvSpPr>
              <a:spLocks/>
            </p:cNvSpPr>
            <p:nvPr/>
          </p:nvSpPr>
          <p:spPr bwMode="auto">
            <a:xfrm>
              <a:off x="5613" y="3291"/>
              <a:ext cx="34" cy="58"/>
            </a:xfrm>
            <a:custGeom>
              <a:avLst/>
              <a:gdLst>
                <a:gd name="T0" fmla="*/ 114 w 148"/>
                <a:gd name="T1" fmla="*/ 248 h 248"/>
                <a:gd name="T2" fmla="*/ 59 w 148"/>
                <a:gd name="T3" fmla="*/ 160 h 248"/>
                <a:gd name="T4" fmla="*/ 31 w 148"/>
                <a:gd name="T5" fmla="*/ 188 h 248"/>
                <a:gd name="T6" fmla="*/ 31 w 148"/>
                <a:gd name="T7" fmla="*/ 248 h 248"/>
                <a:gd name="T8" fmla="*/ 0 w 148"/>
                <a:gd name="T9" fmla="*/ 248 h 248"/>
                <a:gd name="T10" fmla="*/ 0 w 148"/>
                <a:gd name="T11" fmla="*/ 0 h 248"/>
                <a:gd name="T12" fmla="*/ 31 w 148"/>
                <a:gd name="T13" fmla="*/ 0 h 248"/>
                <a:gd name="T14" fmla="*/ 31 w 148"/>
                <a:gd name="T15" fmla="*/ 153 h 248"/>
                <a:gd name="T16" fmla="*/ 99 w 148"/>
                <a:gd name="T17" fmla="*/ 72 h 248"/>
                <a:gd name="T18" fmla="*/ 135 w 148"/>
                <a:gd name="T19" fmla="*/ 72 h 248"/>
                <a:gd name="T20" fmla="*/ 79 w 148"/>
                <a:gd name="T21" fmla="*/ 139 h 248"/>
                <a:gd name="T22" fmla="*/ 148 w 148"/>
                <a:gd name="T23" fmla="*/ 248 h 248"/>
                <a:gd name="T24" fmla="*/ 114 w 148"/>
                <a:gd name="T25" fmla="*/ 24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248">
                  <a:moveTo>
                    <a:pt x="114" y="248"/>
                  </a:moveTo>
                  <a:lnTo>
                    <a:pt x="59" y="160"/>
                  </a:lnTo>
                  <a:lnTo>
                    <a:pt x="31" y="188"/>
                  </a:lnTo>
                  <a:lnTo>
                    <a:pt x="31" y="248"/>
                  </a:lnTo>
                  <a:lnTo>
                    <a:pt x="0" y="248"/>
                  </a:lnTo>
                  <a:lnTo>
                    <a:pt x="0" y="0"/>
                  </a:lnTo>
                  <a:lnTo>
                    <a:pt x="31" y="0"/>
                  </a:lnTo>
                  <a:lnTo>
                    <a:pt x="31" y="153"/>
                  </a:lnTo>
                  <a:lnTo>
                    <a:pt x="99" y="72"/>
                  </a:lnTo>
                  <a:lnTo>
                    <a:pt x="135" y="72"/>
                  </a:lnTo>
                  <a:lnTo>
                    <a:pt x="79" y="139"/>
                  </a:lnTo>
                  <a:lnTo>
                    <a:pt x="148" y="248"/>
                  </a:lnTo>
                  <a:lnTo>
                    <a:pt x="114" y="2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6" name="Freeform 127"/>
            <p:cNvSpPr>
              <a:spLocks/>
            </p:cNvSpPr>
            <p:nvPr/>
          </p:nvSpPr>
          <p:spPr bwMode="auto">
            <a:xfrm>
              <a:off x="5651" y="3308"/>
              <a:ext cx="32" cy="42"/>
            </a:xfrm>
            <a:custGeom>
              <a:avLst/>
              <a:gdLst>
                <a:gd name="T0" fmla="*/ 31 w 143"/>
                <a:gd name="T1" fmla="*/ 0 h 179"/>
                <a:gd name="T2" fmla="*/ 31 w 143"/>
                <a:gd name="T3" fmla="*/ 112 h 179"/>
                <a:gd name="T4" fmla="*/ 67 w 143"/>
                <a:gd name="T5" fmla="*/ 153 h 179"/>
                <a:gd name="T6" fmla="*/ 95 w 143"/>
                <a:gd name="T7" fmla="*/ 144 h 179"/>
                <a:gd name="T8" fmla="*/ 112 w 143"/>
                <a:gd name="T9" fmla="*/ 123 h 179"/>
                <a:gd name="T10" fmla="*/ 112 w 143"/>
                <a:gd name="T11" fmla="*/ 0 h 179"/>
                <a:gd name="T12" fmla="*/ 143 w 143"/>
                <a:gd name="T13" fmla="*/ 0 h 179"/>
                <a:gd name="T14" fmla="*/ 143 w 143"/>
                <a:gd name="T15" fmla="*/ 176 h 179"/>
                <a:gd name="T16" fmla="*/ 112 w 143"/>
                <a:gd name="T17" fmla="*/ 176 h 179"/>
                <a:gd name="T18" fmla="*/ 112 w 143"/>
                <a:gd name="T19" fmla="*/ 151 h 179"/>
                <a:gd name="T20" fmla="*/ 91 w 143"/>
                <a:gd name="T21" fmla="*/ 170 h 179"/>
                <a:gd name="T22" fmla="*/ 60 w 143"/>
                <a:gd name="T23" fmla="*/ 179 h 179"/>
                <a:gd name="T24" fmla="*/ 16 w 143"/>
                <a:gd name="T25" fmla="*/ 162 h 179"/>
                <a:gd name="T26" fmla="*/ 0 w 143"/>
                <a:gd name="T27" fmla="*/ 115 h 179"/>
                <a:gd name="T28" fmla="*/ 0 w 143"/>
                <a:gd name="T29" fmla="*/ 0 h 179"/>
                <a:gd name="T30" fmla="*/ 31 w 143"/>
                <a:gd name="T31"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9">
                  <a:moveTo>
                    <a:pt x="31" y="0"/>
                  </a:moveTo>
                  <a:lnTo>
                    <a:pt x="31" y="112"/>
                  </a:lnTo>
                  <a:cubicBezTo>
                    <a:pt x="31" y="139"/>
                    <a:pt x="43" y="153"/>
                    <a:pt x="67" y="153"/>
                  </a:cubicBezTo>
                  <a:cubicBezTo>
                    <a:pt x="77" y="153"/>
                    <a:pt x="86" y="150"/>
                    <a:pt x="95" y="144"/>
                  </a:cubicBezTo>
                  <a:cubicBezTo>
                    <a:pt x="104" y="138"/>
                    <a:pt x="109" y="131"/>
                    <a:pt x="112" y="123"/>
                  </a:cubicBezTo>
                  <a:lnTo>
                    <a:pt x="112" y="0"/>
                  </a:lnTo>
                  <a:lnTo>
                    <a:pt x="143" y="0"/>
                  </a:lnTo>
                  <a:lnTo>
                    <a:pt x="143" y="176"/>
                  </a:lnTo>
                  <a:lnTo>
                    <a:pt x="112" y="176"/>
                  </a:lnTo>
                  <a:lnTo>
                    <a:pt x="112" y="151"/>
                  </a:lnTo>
                  <a:cubicBezTo>
                    <a:pt x="108" y="158"/>
                    <a:pt x="101" y="164"/>
                    <a:pt x="91" y="170"/>
                  </a:cubicBezTo>
                  <a:cubicBezTo>
                    <a:pt x="80" y="176"/>
                    <a:pt x="70" y="179"/>
                    <a:pt x="60" y="179"/>
                  </a:cubicBezTo>
                  <a:cubicBezTo>
                    <a:pt x="41" y="179"/>
                    <a:pt x="26" y="173"/>
                    <a:pt x="16" y="162"/>
                  </a:cubicBezTo>
                  <a:cubicBezTo>
                    <a:pt x="5" y="151"/>
                    <a:pt x="0" y="135"/>
                    <a:pt x="0" y="115"/>
                  </a:cubicBez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7" name="Freeform 128"/>
            <p:cNvSpPr>
              <a:spLocks/>
            </p:cNvSpPr>
            <p:nvPr/>
          </p:nvSpPr>
          <p:spPr bwMode="auto">
            <a:xfrm>
              <a:off x="5693" y="3307"/>
              <a:ext cx="53" cy="42"/>
            </a:xfrm>
            <a:custGeom>
              <a:avLst/>
              <a:gdLst>
                <a:gd name="T0" fmla="*/ 203 w 234"/>
                <a:gd name="T1" fmla="*/ 180 h 180"/>
                <a:gd name="T2" fmla="*/ 203 w 234"/>
                <a:gd name="T3" fmla="*/ 68 h 180"/>
                <a:gd name="T4" fmla="*/ 167 w 234"/>
                <a:gd name="T5" fmla="*/ 27 h 180"/>
                <a:gd name="T6" fmla="*/ 146 w 234"/>
                <a:gd name="T7" fmla="*/ 34 h 180"/>
                <a:gd name="T8" fmla="*/ 133 w 234"/>
                <a:gd name="T9" fmla="*/ 50 h 180"/>
                <a:gd name="T10" fmla="*/ 133 w 234"/>
                <a:gd name="T11" fmla="*/ 180 h 180"/>
                <a:gd name="T12" fmla="*/ 101 w 234"/>
                <a:gd name="T13" fmla="*/ 180 h 180"/>
                <a:gd name="T14" fmla="*/ 101 w 234"/>
                <a:gd name="T15" fmla="*/ 55 h 180"/>
                <a:gd name="T16" fmla="*/ 92 w 234"/>
                <a:gd name="T17" fmla="*/ 34 h 180"/>
                <a:gd name="T18" fmla="*/ 66 w 234"/>
                <a:gd name="T19" fmla="*/ 27 h 180"/>
                <a:gd name="T20" fmla="*/ 46 w 234"/>
                <a:gd name="T21" fmla="*/ 34 h 180"/>
                <a:gd name="T22" fmla="*/ 31 w 234"/>
                <a:gd name="T23" fmla="*/ 50 h 180"/>
                <a:gd name="T24" fmla="*/ 31 w 234"/>
                <a:gd name="T25" fmla="*/ 180 h 180"/>
                <a:gd name="T26" fmla="*/ 0 w 234"/>
                <a:gd name="T27" fmla="*/ 180 h 180"/>
                <a:gd name="T28" fmla="*/ 0 w 234"/>
                <a:gd name="T29" fmla="*/ 4 h 180"/>
                <a:gd name="T30" fmla="*/ 20 w 234"/>
                <a:gd name="T31" fmla="*/ 4 h 180"/>
                <a:gd name="T32" fmla="*/ 30 w 234"/>
                <a:gd name="T33" fmla="*/ 24 h 180"/>
                <a:gd name="T34" fmla="*/ 75 w 234"/>
                <a:gd name="T35" fmla="*/ 0 h 180"/>
                <a:gd name="T36" fmla="*/ 128 w 234"/>
                <a:gd name="T37" fmla="*/ 24 h 180"/>
                <a:gd name="T38" fmla="*/ 148 w 234"/>
                <a:gd name="T39" fmla="*/ 7 h 180"/>
                <a:gd name="T40" fmla="*/ 177 w 234"/>
                <a:gd name="T41" fmla="*/ 0 h 180"/>
                <a:gd name="T42" fmla="*/ 219 w 234"/>
                <a:gd name="T43" fmla="*/ 17 h 180"/>
                <a:gd name="T44" fmla="*/ 234 w 234"/>
                <a:gd name="T45" fmla="*/ 62 h 180"/>
                <a:gd name="T46" fmla="*/ 234 w 234"/>
                <a:gd name="T47" fmla="*/ 180 h 180"/>
                <a:gd name="T48" fmla="*/ 203 w 234"/>
                <a:gd name="T4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4" h="180">
                  <a:moveTo>
                    <a:pt x="203" y="180"/>
                  </a:moveTo>
                  <a:lnTo>
                    <a:pt x="203" y="68"/>
                  </a:lnTo>
                  <a:cubicBezTo>
                    <a:pt x="203" y="41"/>
                    <a:pt x="191" y="27"/>
                    <a:pt x="167" y="27"/>
                  </a:cubicBezTo>
                  <a:cubicBezTo>
                    <a:pt x="160" y="27"/>
                    <a:pt x="153" y="29"/>
                    <a:pt x="146" y="34"/>
                  </a:cubicBezTo>
                  <a:cubicBezTo>
                    <a:pt x="140" y="38"/>
                    <a:pt x="135" y="44"/>
                    <a:pt x="133" y="50"/>
                  </a:cubicBezTo>
                  <a:lnTo>
                    <a:pt x="133" y="180"/>
                  </a:lnTo>
                  <a:lnTo>
                    <a:pt x="101" y="180"/>
                  </a:lnTo>
                  <a:lnTo>
                    <a:pt x="101" y="55"/>
                  </a:lnTo>
                  <a:cubicBezTo>
                    <a:pt x="101" y="46"/>
                    <a:pt x="98" y="39"/>
                    <a:pt x="92" y="34"/>
                  </a:cubicBezTo>
                  <a:cubicBezTo>
                    <a:pt x="85" y="29"/>
                    <a:pt x="77" y="27"/>
                    <a:pt x="66" y="27"/>
                  </a:cubicBezTo>
                  <a:cubicBezTo>
                    <a:pt x="60" y="27"/>
                    <a:pt x="53" y="29"/>
                    <a:pt x="46" y="34"/>
                  </a:cubicBezTo>
                  <a:cubicBezTo>
                    <a:pt x="39" y="39"/>
                    <a:pt x="34" y="44"/>
                    <a:pt x="31" y="50"/>
                  </a:cubicBezTo>
                  <a:lnTo>
                    <a:pt x="31" y="180"/>
                  </a:lnTo>
                  <a:lnTo>
                    <a:pt x="0" y="180"/>
                  </a:lnTo>
                  <a:lnTo>
                    <a:pt x="0" y="4"/>
                  </a:lnTo>
                  <a:lnTo>
                    <a:pt x="20" y="4"/>
                  </a:lnTo>
                  <a:lnTo>
                    <a:pt x="30" y="24"/>
                  </a:lnTo>
                  <a:cubicBezTo>
                    <a:pt x="42" y="8"/>
                    <a:pt x="57" y="0"/>
                    <a:pt x="75" y="0"/>
                  </a:cubicBezTo>
                  <a:cubicBezTo>
                    <a:pt x="101" y="0"/>
                    <a:pt x="118" y="8"/>
                    <a:pt x="128" y="24"/>
                  </a:cubicBezTo>
                  <a:cubicBezTo>
                    <a:pt x="132" y="17"/>
                    <a:pt x="138" y="12"/>
                    <a:pt x="148" y="7"/>
                  </a:cubicBezTo>
                  <a:cubicBezTo>
                    <a:pt x="157" y="3"/>
                    <a:pt x="167" y="0"/>
                    <a:pt x="177" y="0"/>
                  </a:cubicBezTo>
                  <a:cubicBezTo>
                    <a:pt x="195" y="0"/>
                    <a:pt x="210" y="6"/>
                    <a:pt x="219" y="17"/>
                  </a:cubicBezTo>
                  <a:cubicBezTo>
                    <a:pt x="229" y="27"/>
                    <a:pt x="234" y="43"/>
                    <a:pt x="234" y="62"/>
                  </a:cubicBezTo>
                  <a:lnTo>
                    <a:pt x="234" y="180"/>
                  </a:lnTo>
                  <a:lnTo>
                    <a:pt x="20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8" name="Freeform 129"/>
            <p:cNvSpPr>
              <a:spLocks/>
            </p:cNvSpPr>
            <p:nvPr/>
          </p:nvSpPr>
          <p:spPr bwMode="auto">
            <a:xfrm>
              <a:off x="5758" y="3339"/>
              <a:ext cx="13" cy="24"/>
            </a:xfrm>
            <a:custGeom>
              <a:avLst/>
              <a:gdLst>
                <a:gd name="T0" fmla="*/ 8 w 56"/>
                <a:gd name="T1" fmla="*/ 105 h 105"/>
                <a:gd name="T2" fmla="*/ 0 w 56"/>
                <a:gd name="T3" fmla="*/ 93 h 105"/>
                <a:gd name="T4" fmla="*/ 28 w 56"/>
                <a:gd name="T5" fmla="*/ 54 h 105"/>
                <a:gd name="T6" fmla="*/ 23 w 56"/>
                <a:gd name="T7" fmla="*/ 39 h 105"/>
                <a:gd name="T8" fmla="*/ 9 w 56"/>
                <a:gd name="T9" fmla="*/ 20 h 105"/>
                <a:gd name="T10" fmla="*/ 16 w 56"/>
                <a:gd name="T11" fmla="*/ 6 h 105"/>
                <a:gd name="T12" fmla="*/ 33 w 56"/>
                <a:gd name="T13" fmla="*/ 0 h 105"/>
                <a:gd name="T14" fmla="*/ 49 w 56"/>
                <a:gd name="T15" fmla="*/ 8 h 105"/>
                <a:gd name="T16" fmla="*/ 56 w 56"/>
                <a:gd name="T17" fmla="*/ 26 h 105"/>
                <a:gd name="T18" fmla="*/ 47 w 56"/>
                <a:gd name="T19" fmla="*/ 66 h 105"/>
                <a:gd name="T20" fmla="*/ 8 w 56"/>
                <a:gd name="T21"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 h="105">
                  <a:moveTo>
                    <a:pt x="8" y="105"/>
                  </a:moveTo>
                  <a:lnTo>
                    <a:pt x="0" y="93"/>
                  </a:lnTo>
                  <a:cubicBezTo>
                    <a:pt x="19" y="78"/>
                    <a:pt x="28" y="65"/>
                    <a:pt x="28" y="54"/>
                  </a:cubicBezTo>
                  <a:cubicBezTo>
                    <a:pt x="28" y="49"/>
                    <a:pt x="27" y="44"/>
                    <a:pt x="23" y="39"/>
                  </a:cubicBezTo>
                  <a:cubicBezTo>
                    <a:pt x="14" y="35"/>
                    <a:pt x="9" y="28"/>
                    <a:pt x="9" y="20"/>
                  </a:cubicBezTo>
                  <a:cubicBezTo>
                    <a:pt x="9" y="14"/>
                    <a:pt x="11" y="9"/>
                    <a:pt x="16" y="6"/>
                  </a:cubicBezTo>
                  <a:cubicBezTo>
                    <a:pt x="20" y="2"/>
                    <a:pt x="26" y="0"/>
                    <a:pt x="33" y="0"/>
                  </a:cubicBezTo>
                  <a:cubicBezTo>
                    <a:pt x="39" y="0"/>
                    <a:pt x="44" y="3"/>
                    <a:pt x="49" y="8"/>
                  </a:cubicBezTo>
                  <a:cubicBezTo>
                    <a:pt x="54" y="13"/>
                    <a:pt x="56" y="19"/>
                    <a:pt x="56" y="26"/>
                  </a:cubicBezTo>
                  <a:cubicBezTo>
                    <a:pt x="56" y="41"/>
                    <a:pt x="53" y="54"/>
                    <a:pt x="47" y="66"/>
                  </a:cubicBezTo>
                  <a:cubicBezTo>
                    <a:pt x="41" y="77"/>
                    <a:pt x="28" y="90"/>
                    <a:pt x="8" y="10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39" name="Freeform 130"/>
            <p:cNvSpPr>
              <a:spLocks/>
            </p:cNvSpPr>
            <p:nvPr/>
          </p:nvSpPr>
          <p:spPr bwMode="auto">
            <a:xfrm>
              <a:off x="5790" y="3308"/>
              <a:ext cx="37" cy="42"/>
            </a:xfrm>
            <a:custGeom>
              <a:avLst/>
              <a:gdLst>
                <a:gd name="T0" fmla="*/ 83 w 160"/>
                <a:gd name="T1" fmla="*/ 180 h 180"/>
                <a:gd name="T2" fmla="*/ 75 w 160"/>
                <a:gd name="T3" fmla="*/ 180 h 180"/>
                <a:gd name="T4" fmla="*/ 0 w 160"/>
                <a:gd name="T5" fmla="*/ 0 h 180"/>
                <a:gd name="T6" fmla="*/ 34 w 160"/>
                <a:gd name="T7" fmla="*/ 0 h 180"/>
                <a:gd name="T8" fmla="*/ 80 w 160"/>
                <a:gd name="T9" fmla="*/ 123 h 180"/>
                <a:gd name="T10" fmla="*/ 128 w 160"/>
                <a:gd name="T11" fmla="*/ 0 h 180"/>
                <a:gd name="T12" fmla="*/ 160 w 160"/>
                <a:gd name="T13" fmla="*/ 0 h 180"/>
                <a:gd name="T14" fmla="*/ 83 w 160"/>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 h="180">
                  <a:moveTo>
                    <a:pt x="83" y="180"/>
                  </a:moveTo>
                  <a:lnTo>
                    <a:pt x="75" y="180"/>
                  </a:lnTo>
                  <a:lnTo>
                    <a:pt x="0" y="0"/>
                  </a:lnTo>
                  <a:lnTo>
                    <a:pt x="34" y="0"/>
                  </a:lnTo>
                  <a:lnTo>
                    <a:pt x="80" y="123"/>
                  </a:lnTo>
                  <a:lnTo>
                    <a:pt x="128" y="0"/>
                  </a:lnTo>
                  <a:lnTo>
                    <a:pt x="160" y="0"/>
                  </a:lnTo>
                  <a:lnTo>
                    <a:pt x="83"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0" name="Freeform 131"/>
            <p:cNvSpPr>
              <a:spLocks noEditPoints="1"/>
            </p:cNvSpPr>
            <p:nvPr/>
          </p:nvSpPr>
          <p:spPr bwMode="auto">
            <a:xfrm>
              <a:off x="5828" y="3287"/>
              <a:ext cx="37" cy="78"/>
            </a:xfrm>
            <a:custGeom>
              <a:avLst/>
              <a:gdLst>
                <a:gd name="T0" fmla="*/ 88 w 162"/>
                <a:gd name="T1" fmla="*/ 295 h 334"/>
                <a:gd name="T2" fmla="*/ 62 w 162"/>
                <a:gd name="T3" fmla="*/ 323 h 334"/>
                <a:gd name="T4" fmla="*/ 19 w 162"/>
                <a:gd name="T5" fmla="*/ 334 h 334"/>
                <a:gd name="T6" fmla="*/ 19 w 162"/>
                <a:gd name="T7" fmla="*/ 307 h 334"/>
                <a:gd name="T8" fmla="*/ 52 w 162"/>
                <a:gd name="T9" fmla="*/ 297 h 334"/>
                <a:gd name="T10" fmla="*/ 66 w 162"/>
                <a:gd name="T11" fmla="*/ 275 h 334"/>
                <a:gd name="T12" fmla="*/ 61 w 162"/>
                <a:gd name="T13" fmla="*/ 247 h 334"/>
                <a:gd name="T14" fmla="*/ 48 w 162"/>
                <a:gd name="T15" fmla="*/ 212 h 334"/>
                <a:gd name="T16" fmla="*/ 0 w 162"/>
                <a:gd name="T17" fmla="*/ 90 h 334"/>
                <a:gd name="T18" fmla="*/ 32 w 162"/>
                <a:gd name="T19" fmla="*/ 90 h 334"/>
                <a:gd name="T20" fmla="*/ 84 w 162"/>
                <a:gd name="T21" fmla="*/ 226 h 334"/>
                <a:gd name="T22" fmla="*/ 130 w 162"/>
                <a:gd name="T23" fmla="*/ 90 h 334"/>
                <a:gd name="T24" fmla="*/ 162 w 162"/>
                <a:gd name="T25" fmla="*/ 90 h 334"/>
                <a:gd name="T26" fmla="*/ 88 w 162"/>
                <a:gd name="T27" fmla="*/ 295 h 334"/>
                <a:gd name="T28" fmla="*/ 122 w 162"/>
                <a:gd name="T29" fmla="*/ 0 h 334"/>
                <a:gd name="T30" fmla="*/ 85 w 162"/>
                <a:gd name="T31" fmla="*/ 55 h 334"/>
                <a:gd name="T32" fmla="*/ 62 w 162"/>
                <a:gd name="T33" fmla="*/ 55 h 334"/>
                <a:gd name="T34" fmla="*/ 90 w 162"/>
                <a:gd name="T35" fmla="*/ 0 h 334"/>
                <a:gd name="T36" fmla="*/ 122 w 162"/>
                <a:gd name="T3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334">
                  <a:moveTo>
                    <a:pt x="88" y="295"/>
                  </a:moveTo>
                  <a:cubicBezTo>
                    <a:pt x="84" y="307"/>
                    <a:pt x="75" y="316"/>
                    <a:pt x="62" y="323"/>
                  </a:cubicBezTo>
                  <a:cubicBezTo>
                    <a:pt x="49" y="331"/>
                    <a:pt x="35" y="334"/>
                    <a:pt x="19" y="334"/>
                  </a:cubicBezTo>
                  <a:lnTo>
                    <a:pt x="19" y="307"/>
                  </a:lnTo>
                  <a:cubicBezTo>
                    <a:pt x="32" y="307"/>
                    <a:pt x="43" y="304"/>
                    <a:pt x="52" y="297"/>
                  </a:cubicBezTo>
                  <a:cubicBezTo>
                    <a:pt x="62" y="291"/>
                    <a:pt x="66" y="284"/>
                    <a:pt x="66" y="275"/>
                  </a:cubicBezTo>
                  <a:cubicBezTo>
                    <a:pt x="66" y="266"/>
                    <a:pt x="65" y="256"/>
                    <a:pt x="61" y="247"/>
                  </a:cubicBezTo>
                  <a:cubicBezTo>
                    <a:pt x="58" y="237"/>
                    <a:pt x="53" y="226"/>
                    <a:pt x="48" y="212"/>
                  </a:cubicBezTo>
                  <a:lnTo>
                    <a:pt x="0" y="90"/>
                  </a:lnTo>
                  <a:lnTo>
                    <a:pt x="32" y="90"/>
                  </a:lnTo>
                  <a:lnTo>
                    <a:pt x="84" y="226"/>
                  </a:lnTo>
                  <a:lnTo>
                    <a:pt x="130" y="90"/>
                  </a:lnTo>
                  <a:lnTo>
                    <a:pt x="162" y="90"/>
                  </a:lnTo>
                  <a:lnTo>
                    <a:pt x="88" y="295"/>
                  </a:lnTo>
                  <a:close/>
                  <a:moveTo>
                    <a:pt x="122" y="0"/>
                  </a:moveTo>
                  <a:lnTo>
                    <a:pt x="85" y="55"/>
                  </a:lnTo>
                  <a:lnTo>
                    <a:pt x="62" y="55"/>
                  </a:lnTo>
                  <a:lnTo>
                    <a:pt x="90" y="0"/>
                  </a:lnTo>
                  <a:lnTo>
                    <a:pt x="12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1" name="Freeform 132"/>
            <p:cNvSpPr>
              <a:spLocks/>
            </p:cNvSpPr>
            <p:nvPr/>
          </p:nvSpPr>
          <p:spPr bwMode="auto">
            <a:xfrm>
              <a:off x="5865" y="3308"/>
              <a:ext cx="37" cy="42"/>
            </a:xfrm>
            <a:custGeom>
              <a:avLst/>
              <a:gdLst>
                <a:gd name="T0" fmla="*/ 84 w 161"/>
                <a:gd name="T1" fmla="*/ 180 h 180"/>
                <a:gd name="T2" fmla="*/ 76 w 161"/>
                <a:gd name="T3" fmla="*/ 180 h 180"/>
                <a:gd name="T4" fmla="*/ 0 w 161"/>
                <a:gd name="T5" fmla="*/ 0 h 180"/>
                <a:gd name="T6" fmla="*/ 34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6" y="180"/>
                  </a:lnTo>
                  <a:lnTo>
                    <a:pt x="0" y="0"/>
                  </a:lnTo>
                  <a:lnTo>
                    <a:pt x="34"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2" name="Freeform 133"/>
            <p:cNvSpPr>
              <a:spLocks noEditPoints="1"/>
            </p:cNvSpPr>
            <p:nvPr/>
          </p:nvSpPr>
          <p:spPr bwMode="auto">
            <a:xfrm>
              <a:off x="5905" y="3307"/>
              <a:ext cx="36" cy="43"/>
            </a:xfrm>
            <a:custGeom>
              <a:avLst/>
              <a:gdLst>
                <a:gd name="T0" fmla="*/ 0 w 159"/>
                <a:gd name="T1" fmla="*/ 91 h 183"/>
                <a:gd name="T2" fmla="*/ 22 w 159"/>
                <a:gd name="T3" fmla="*/ 25 h 183"/>
                <a:gd name="T4" fmla="*/ 79 w 159"/>
                <a:gd name="T5" fmla="*/ 0 h 183"/>
                <a:gd name="T6" fmla="*/ 138 w 159"/>
                <a:gd name="T7" fmla="*/ 24 h 183"/>
                <a:gd name="T8" fmla="*/ 159 w 159"/>
                <a:gd name="T9" fmla="*/ 91 h 183"/>
                <a:gd name="T10" fmla="*/ 137 w 159"/>
                <a:gd name="T11" fmla="*/ 158 h 183"/>
                <a:gd name="T12" fmla="*/ 79 w 159"/>
                <a:gd name="T13" fmla="*/ 183 h 183"/>
                <a:gd name="T14" fmla="*/ 21 w 159"/>
                <a:gd name="T15" fmla="*/ 158 h 183"/>
                <a:gd name="T16" fmla="*/ 0 w 159"/>
                <a:gd name="T17" fmla="*/ 91 h 183"/>
                <a:gd name="T18" fmla="*/ 32 w 159"/>
                <a:gd name="T19" fmla="*/ 91 h 183"/>
                <a:gd name="T20" fmla="*/ 79 w 159"/>
                <a:gd name="T21" fmla="*/ 157 h 183"/>
                <a:gd name="T22" fmla="*/ 113 w 159"/>
                <a:gd name="T23" fmla="*/ 140 h 183"/>
                <a:gd name="T24" fmla="*/ 126 w 159"/>
                <a:gd name="T25" fmla="*/ 91 h 183"/>
                <a:gd name="T26" fmla="*/ 79 w 159"/>
                <a:gd name="T27" fmla="*/ 26 h 183"/>
                <a:gd name="T28" fmla="*/ 45 w 159"/>
                <a:gd name="T29" fmla="*/ 43 h 183"/>
                <a:gd name="T30" fmla="*/ 32 w 159"/>
                <a:gd name="T31" fmla="*/ 9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83">
                  <a:moveTo>
                    <a:pt x="0" y="91"/>
                  </a:moveTo>
                  <a:cubicBezTo>
                    <a:pt x="0" y="64"/>
                    <a:pt x="7" y="42"/>
                    <a:pt x="22" y="25"/>
                  </a:cubicBezTo>
                  <a:cubicBezTo>
                    <a:pt x="36" y="9"/>
                    <a:pt x="55" y="0"/>
                    <a:pt x="79" y="0"/>
                  </a:cubicBezTo>
                  <a:cubicBezTo>
                    <a:pt x="104" y="0"/>
                    <a:pt x="124" y="8"/>
                    <a:pt x="138" y="24"/>
                  </a:cubicBezTo>
                  <a:cubicBezTo>
                    <a:pt x="152" y="40"/>
                    <a:pt x="159" y="63"/>
                    <a:pt x="159" y="91"/>
                  </a:cubicBezTo>
                  <a:cubicBezTo>
                    <a:pt x="159" y="120"/>
                    <a:pt x="152" y="142"/>
                    <a:pt x="137" y="158"/>
                  </a:cubicBezTo>
                  <a:cubicBezTo>
                    <a:pt x="123" y="175"/>
                    <a:pt x="104" y="183"/>
                    <a:pt x="79" y="183"/>
                  </a:cubicBezTo>
                  <a:cubicBezTo>
                    <a:pt x="54" y="183"/>
                    <a:pt x="35" y="175"/>
                    <a:pt x="21" y="158"/>
                  </a:cubicBezTo>
                  <a:cubicBezTo>
                    <a:pt x="7" y="141"/>
                    <a:pt x="0" y="119"/>
                    <a:pt x="0" y="91"/>
                  </a:cubicBezTo>
                  <a:close/>
                  <a:moveTo>
                    <a:pt x="32" y="91"/>
                  </a:moveTo>
                  <a:cubicBezTo>
                    <a:pt x="32" y="135"/>
                    <a:pt x="48" y="157"/>
                    <a:pt x="79" y="157"/>
                  </a:cubicBezTo>
                  <a:cubicBezTo>
                    <a:pt x="94" y="157"/>
                    <a:pt x="105" y="151"/>
                    <a:pt x="113" y="140"/>
                  </a:cubicBezTo>
                  <a:cubicBezTo>
                    <a:pt x="122" y="128"/>
                    <a:pt x="126" y="112"/>
                    <a:pt x="126" y="91"/>
                  </a:cubicBezTo>
                  <a:cubicBezTo>
                    <a:pt x="126" y="48"/>
                    <a:pt x="110" y="26"/>
                    <a:pt x="79" y="26"/>
                  </a:cubicBezTo>
                  <a:cubicBezTo>
                    <a:pt x="65" y="26"/>
                    <a:pt x="54" y="32"/>
                    <a:pt x="45" y="43"/>
                  </a:cubicBezTo>
                  <a:cubicBezTo>
                    <a:pt x="37" y="55"/>
                    <a:pt x="32" y="71"/>
                    <a:pt x="32" y="9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3" name="Freeform 134"/>
            <p:cNvSpPr>
              <a:spLocks noEditPoints="1"/>
            </p:cNvSpPr>
            <p:nvPr/>
          </p:nvSpPr>
          <p:spPr bwMode="auto">
            <a:xfrm>
              <a:off x="5943" y="3292"/>
              <a:ext cx="21" cy="73"/>
            </a:xfrm>
            <a:custGeom>
              <a:avLst/>
              <a:gdLst>
                <a:gd name="T0" fmla="*/ 68 w 88"/>
                <a:gd name="T1" fmla="*/ 0 h 311"/>
                <a:gd name="T2" fmla="*/ 81 w 88"/>
                <a:gd name="T3" fmla="*/ 6 h 311"/>
                <a:gd name="T4" fmla="*/ 87 w 88"/>
                <a:gd name="T5" fmla="*/ 19 h 311"/>
                <a:gd name="T6" fmla="*/ 81 w 88"/>
                <a:gd name="T7" fmla="*/ 33 h 311"/>
                <a:gd name="T8" fmla="*/ 68 w 88"/>
                <a:gd name="T9" fmla="*/ 39 h 311"/>
                <a:gd name="T10" fmla="*/ 54 w 88"/>
                <a:gd name="T11" fmla="*/ 33 h 311"/>
                <a:gd name="T12" fmla="*/ 49 w 88"/>
                <a:gd name="T13" fmla="*/ 19 h 311"/>
                <a:gd name="T14" fmla="*/ 54 w 88"/>
                <a:gd name="T15" fmla="*/ 6 h 311"/>
                <a:gd name="T16" fmla="*/ 68 w 88"/>
                <a:gd name="T17" fmla="*/ 0 h 311"/>
                <a:gd name="T18" fmla="*/ 0 w 88"/>
                <a:gd name="T19" fmla="*/ 311 h 311"/>
                <a:gd name="T20" fmla="*/ 0 w 88"/>
                <a:gd name="T21" fmla="*/ 284 h 311"/>
                <a:gd name="T22" fmla="*/ 44 w 88"/>
                <a:gd name="T23" fmla="*/ 274 h 311"/>
                <a:gd name="T24" fmla="*/ 56 w 88"/>
                <a:gd name="T25" fmla="*/ 242 h 311"/>
                <a:gd name="T26" fmla="*/ 56 w 88"/>
                <a:gd name="T27" fmla="*/ 93 h 311"/>
                <a:gd name="T28" fmla="*/ 21 w 88"/>
                <a:gd name="T29" fmla="*/ 93 h 311"/>
                <a:gd name="T30" fmla="*/ 21 w 88"/>
                <a:gd name="T31" fmla="*/ 67 h 311"/>
                <a:gd name="T32" fmla="*/ 88 w 88"/>
                <a:gd name="T33" fmla="*/ 67 h 311"/>
                <a:gd name="T34" fmla="*/ 88 w 88"/>
                <a:gd name="T35" fmla="*/ 241 h 311"/>
                <a:gd name="T36" fmla="*/ 66 w 88"/>
                <a:gd name="T37" fmla="*/ 294 h 311"/>
                <a:gd name="T38" fmla="*/ 0 w 88"/>
                <a:gd name="T39" fmla="*/ 31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8" h="311">
                  <a:moveTo>
                    <a:pt x="68" y="0"/>
                  </a:moveTo>
                  <a:cubicBezTo>
                    <a:pt x="73" y="0"/>
                    <a:pt x="78" y="2"/>
                    <a:pt x="81" y="6"/>
                  </a:cubicBezTo>
                  <a:cubicBezTo>
                    <a:pt x="85" y="10"/>
                    <a:pt x="87" y="14"/>
                    <a:pt x="87" y="19"/>
                  </a:cubicBezTo>
                  <a:cubicBezTo>
                    <a:pt x="87" y="25"/>
                    <a:pt x="85" y="29"/>
                    <a:pt x="81" y="33"/>
                  </a:cubicBezTo>
                  <a:cubicBezTo>
                    <a:pt x="78" y="37"/>
                    <a:pt x="73" y="39"/>
                    <a:pt x="68" y="39"/>
                  </a:cubicBezTo>
                  <a:cubicBezTo>
                    <a:pt x="62" y="39"/>
                    <a:pt x="58" y="37"/>
                    <a:pt x="54" y="33"/>
                  </a:cubicBezTo>
                  <a:cubicBezTo>
                    <a:pt x="50" y="29"/>
                    <a:pt x="49" y="25"/>
                    <a:pt x="49" y="19"/>
                  </a:cubicBezTo>
                  <a:cubicBezTo>
                    <a:pt x="49" y="14"/>
                    <a:pt x="50" y="9"/>
                    <a:pt x="54" y="6"/>
                  </a:cubicBezTo>
                  <a:cubicBezTo>
                    <a:pt x="58" y="2"/>
                    <a:pt x="62" y="0"/>
                    <a:pt x="68" y="0"/>
                  </a:cubicBezTo>
                  <a:close/>
                  <a:moveTo>
                    <a:pt x="0" y="311"/>
                  </a:moveTo>
                  <a:lnTo>
                    <a:pt x="0" y="284"/>
                  </a:lnTo>
                  <a:cubicBezTo>
                    <a:pt x="22" y="284"/>
                    <a:pt x="37" y="280"/>
                    <a:pt x="44" y="274"/>
                  </a:cubicBezTo>
                  <a:cubicBezTo>
                    <a:pt x="52" y="267"/>
                    <a:pt x="56" y="257"/>
                    <a:pt x="56" y="242"/>
                  </a:cubicBezTo>
                  <a:lnTo>
                    <a:pt x="56" y="93"/>
                  </a:lnTo>
                  <a:lnTo>
                    <a:pt x="21" y="93"/>
                  </a:lnTo>
                  <a:lnTo>
                    <a:pt x="21" y="67"/>
                  </a:lnTo>
                  <a:lnTo>
                    <a:pt x="88" y="67"/>
                  </a:lnTo>
                  <a:lnTo>
                    <a:pt x="88" y="241"/>
                  </a:lnTo>
                  <a:cubicBezTo>
                    <a:pt x="88" y="265"/>
                    <a:pt x="80" y="283"/>
                    <a:pt x="66" y="294"/>
                  </a:cubicBezTo>
                  <a:cubicBezTo>
                    <a:pt x="52" y="306"/>
                    <a:pt x="30" y="311"/>
                    <a:pt x="0" y="31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4" name="Freeform 135"/>
            <p:cNvSpPr>
              <a:spLocks noEditPoints="1"/>
            </p:cNvSpPr>
            <p:nvPr/>
          </p:nvSpPr>
          <p:spPr bwMode="auto">
            <a:xfrm>
              <a:off x="5986" y="3307"/>
              <a:ext cx="35" cy="43"/>
            </a:xfrm>
            <a:custGeom>
              <a:avLst/>
              <a:gdLst>
                <a:gd name="T0" fmla="*/ 109 w 151"/>
                <a:gd name="T1" fmla="*/ 159 h 183"/>
                <a:gd name="T2" fmla="*/ 51 w 151"/>
                <a:gd name="T3" fmla="*/ 183 h 183"/>
                <a:gd name="T4" fmla="*/ 15 w 151"/>
                <a:gd name="T5" fmla="*/ 168 h 183"/>
                <a:gd name="T6" fmla="*/ 0 w 151"/>
                <a:gd name="T7" fmla="*/ 130 h 183"/>
                <a:gd name="T8" fmla="*/ 24 w 151"/>
                <a:gd name="T9" fmla="*/ 85 h 183"/>
                <a:gd name="T10" fmla="*/ 83 w 151"/>
                <a:gd name="T11" fmla="*/ 67 h 183"/>
                <a:gd name="T12" fmla="*/ 106 w 151"/>
                <a:gd name="T13" fmla="*/ 71 h 183"/>
                <a:gd name="T14" fmla="*/ 68 w 151"/>
                <a:gd name="T15" fmla="*/ 28 h 183"/>
                <a:gd name="T16" fmla="*/ 23 w 151"/>
                <a:gd name="T17" fmla="*/ 44 h 183"/>
                <a:gd name="T18" fmla="*/ 9 w 151"/>
                <a:gd name="T19" fmla="*/ 18 h 183"/>
                <a:gd name="T20" fmla="*/ 34 w 151"/>
                <a:gd name="T21" fmla="*/ 6 h 183"/>
                <a:gd name="T22" fmla="*/ 64 w 151"/>
                <a:gd name="T23" fmla="*/ 0 h 183"/>
                <a:gd name="T24" fmla="*/ 119 w 151"/>
                <a:gd name="T25" fmla="*/ 18 h 183"/>
                <a:gd name="T26" fmla="*/ 137 w 151"/>
                <a:gd name="T27" fmla="*/ 73 h 183"/>
                <a:gd name="T28" fmla="*/ 137 w 151"/>
                <a:gd name="T29" fmla="*/ 136 h 183"/>
                <a:gd name="T30" fmla="*/ 151 w 151"/>
                <a:gd name="T31" fmla="*/ 167 h 183"/>
                <a:gd name="T32" fmla="*/ 151 w 151"/>
                <a:gd name="T33" fmla="*/ 183 h 183"/>
                <a:gd name="T34" fmla="*/ 122 w 151"/>
                <a:gd name="T35" fmla="*/ 177 h 183"/>
                <a:gd name="T36" fmla="*/ 109 w 151"/>
                <a:gd name="T37" fmla="*/ 159 h 183"/>
                <a:gd name="T38" fmla="*/ 106 w 151"/>
                <a:gd name="T39" fmla="*/ 93 h 183"/>
                <a:gd name="T40" fmla="*/ 85 w 151"/>
                <a:gd name="T41" fmla="*/ 90 h 183"/>
                <a:gd name="T42" fmla="*/ 46 w 151"/>
                <a:gd name="T43" fmla="*/ 102 h 183"/>
                <a:gd name="T44" fmla="*/ 31 w 151"/>
                <a:gd name="T45" fmla="*/ 131 h 183"/>
                <a:gd name="T46" fmla="*/ 64 w 151"/>
                <a:gd name="T47" fmla="*/ 158 h 183"/>
                <a:gd name="T48" fmla="*/ 106 w 151"/>
                <a:gd name="T49" fmla="*/ 136 h 183"/>
                <a:gd name="T50" fmla="*/ 106 w 151"/>
                <a:gd name="T51" fmla="*/ 9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1" h="183">
                  <a:moveTo>
                    <a:pt x="109" y="159"/>
                  </a:moveTo>
                  <a:cubicBezTo>
                    <a:pt x="96" y="175"/>
                    <a:pt x="77" y="183"/>
                    <a:pt x="51" y="183"/>
                  </a:cubicBezTo>
                  <a:cubicBezTo>
                    <a:pt x="37" y="183"/>
                    <a:pt x="25" y="178"/>
                    <a:pt x="15" y="168"/>
                  </a:cubicBezTo>
                  <a:cubicBezTo>
                    <a:pt x="5" y="158"/>
                    <a:pt x="0" y="145"/>
                    <a:pt x="0" y="130"/>
                  </a:cubicBezTo>
                  <a:cubicBezTo>
                    <a:pt x="0" y="113"/>
                    <a:pt x="8" y="98"/>
                    <a:pt x="24" y="85"/>
                  </a:cubicBezTo>
                  <a:cubicBezTo>
                    <a:pt x="39" y="73"/>
                    <a:pt x="59" y="67"/>
                    <a:pt x="83" y="67"/>
                  </a:cubicBezTo>
                  <a:cubicBezTo>
                    <a:pt x="90" y="67"/>
                    <a:pt x="97" y="68"/>
                    <a:pt x="106" y="71"/>
                  </a:cubicBezTo>
                  <a:cubicBezTo>
                    <a:pt x="106" y="43"/>
                    <a:pt x="93" y="28"/>
                    <a:pt x="68" y="28"/>
                  </a:cubicBezTo>
                  <a:cubicBezTo>
                    <a:pt x="48" y="28"/>
                    <a:pt x="33" y="34"/>
                    <a:pt x="23" y="44"/>
                  </a:cubicBezTo>
                  <a:lnTo>
                    <a:pt x="9" y="18"/>
                  </a:lnTo>
                  <a:cubicBezTo>
                    <a:pt x="15" y="13"/>
                    <a:pt x="23" y="9"/>
                    <a:pt x="34" y="6"/>
                  </a:cubicBezTo>
                  <a:cubicBezTo>
                    <a:pt x="44" y="2"/>
                    <a:pt x="54" y="0"/>
                    <a:pt x="64" y="0"/>
                  </a:cubicBezTo>
                  <a:cubicBezTo>
                    <a:pt x="89" y="0"/>
                    <a:pt x="108" y="6"/>
                    <a:pt x="119" y="18"/>
                  </a:cubicBezTo>
                  <a:cubicBezTo>
                    <a:pt x="131" y="29"/>
                    <a:pt x="137" y="48"/>
                    <a:pt x="137" y="73"/>
                  </a:cubicBezTo>
                  <a:lnTo>
                    <a:pt x="137" y="136"/>
                  </a:lnTo>
                  <a:cubicBezTo>
                    <a:pt x="137" y="152"/>
                    <a:pt x="141" y="162"/>
                    <a:pt x="151" y="167"/>
                  </a:cubicBezTo>
                  <a:lnTo>
                    <a:pt x="151" y="183"/>
                  </a:lnTo>
                  <a:cubicBezTo>
                    <a:pt x="138" y="183"/>
                    <a:pt x="128" y="181"/>
                    <a:pt x="122" y="177"/>
                  </a:cubicBezTo>
                  <a:cubicBezTo>
                    <a:pt x="116" y="174"/>
                    <a:pt x="111" y="168"/>
                    <a:pt x="109" y="159"/>
                  </a:cubicBezTo>
                  <a:close/>
                  <a:moveTo>
                    <a:pt x="106" y="93"/>
                  </a:moveTo>
                  <a:cubicBezTo>
                    <a:pt x="96" y="91"/>
                    <a:pt x="89" y="90"/>
                    <a:pt x="85" y="90"/>
                  </a:cubicBezTo>
                  <a:cubicBezTo>
                    <a:pt x="69" y="90"/>
                    <a:pt x="56" y="94"/>
                    <a:pt x="46" y="102"/>
                  </a:cubicBezTo>
                  <a:cubicBezTo>
                    <a:pt x="36" y="110"/>
                    <a:pt x="31" y="120"/>
                    <a:pt x="31" y="131"/>
                  </a:cubicBezTo>
                  <a:cubicBezTo>
                    <a:pt x="31" y="149"/>
                    <a:pt x="42" y="158"/>
                    <a:pt x="64" y="158"/>
                  </a:cubicBezTo>
                  <a:cubicBezTo>
                    <a:pt x="79" y="158"/>
                    <a:pt x="93" y="151"/>
                    <a:pt x="106" y="136"/>
                  </a:cubicBezTo>
                  <a:lnTo>
                    <a:pt x="106"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5" name="Freeform 136"/>
            <p:cNvSpPr>
              <a:spLocks/>
            </p:cNvSpPr>
            <p:nvPr/>
          </p:nvSpPr>
          <p:spPr bwMode="auto">
            <a:xfrm>
              <a:off x="6047" y="3308"/>
              <a:ext cx="37" cy="42"/>
            </a:xfrm>
            <a:custGeom>
              <a:avLst/>
              <a:gdLst>
                <a:gd name="T0" fmla="*/ 84 w 161"/>
                <a:gd name="T1" fmla="*/ 180 h 180"/>
                <a:gd name="T2" fmla="*/ 75 w 161"/>
                <a:gd name="T3" fmla="*/ 180 h 180"/>
                <a:gd name="T4" fmla="*/ 0 w 161"/>
                <a:gd name="T5" fmla="*/ 0 h 180"/>
                <a:gd name="T6" fmla="*/ 34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5" y="180"/>
                  </a:lnTo>
                  <a:lnTo>
                    <a:pt x="0" y="0"/>
                  </a:lnTo>
                  <a:lnTo>
                    <a:pt x="34"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6" name="Freeform 137"/>
            <p:cNvSpPr>
              <a:spLocks/>
            </p:cNvSpPr>
            <p:nvPr/>
          </p:nvSpPr>
          <p:spPr bwMode="auto">
            <a:xfrm>
              <a:off x="6085" y="3308"/>
              <a:ext cx="34" cy="41"/>
            </a:xfrm>
            <a:custGeom>
              <a:avLst/>
              <a:gdLst>
                <a:gd name="T0" fmla="*/ 49 w 147"/>
                <a:gd name="T1" fmla="*/ 148 h 176"/>
                <a:gd name="T2" fmla="*/ 147 w 147"/>
                <a:gd name="T3" fmla="*/ 148 h 176"/>
                <a:gd name="T4" fmla="*/ 147 w 147"/>
                <a:gd name="T5" fmla="*/ 176 h 176"/>
                <a:gd name="T6" fmla="*/ 0 w 147"/>
                <a:gd name="T7" fmla="*/ 176 h 176"/>
                <a:gd name="T8" fmla="*/ 0 w 147"/>
                <a:gd name="T9" fmla="*/ 167 h 176"/>
                <a:gd name="T10" fmla="*/ 100 w 147"/>
                <a:gd name="T11" fmla="*/ 28 h 176"/>
                <a:gd name="T12" fmla="*/ 2 w 147"/>
                <a:gd name="T13" fmla="*/ 28 h 176"/>
                <a:gd name="T14" fmla="*/ 2 w 147"/>
                <a:gd name="T15" fmla="*/ 0 h 176"/>
                <a:gd name="T16" fmla="*/ 146 w 147"/>
                <a:gd name="T17" fmla="*/ 0 h 176"/>
                <a:gd name="T18" fmla="*/ 146 w 147"/>
                <a:gd name="T19" fmla="*/ 9 h 176"/>
                <a:gd name="T20" fmla="*/ 49 w 147"/>
                <a:gd name="T21"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7" h="176">
                  <a:moveTo>
                    <a:pt x="49" y="148"/>
                  </a:moveTo>
                  <a:lnTo>
                    <a:pt x="147" y="148"/>
                  </a:lnTo>
                  <a:lnTo>
                    <a:pt x="147" y="176"/>
                  </a:lnTo>
                  <a:lnTo>
                    <a:pt x="0" y="176"/>
                  </a:lnTo>
                  <a:lnTo>
                    <a:pt x="0" y="167"/>
                  </a:lnTo>
                  <a:lnTo>
                    <a:pt x="100" y="28"/>
                  </a:lnTo>
                  <a:lnTo>
                    <a:pt x="2" y="28"/>
                  </a:lnTo>
                  <a:lnTo>
                    <a:pt x="2" y="0"/>
                  </a:lnTo>
                  <a:lnTo>
                    <a:pt x="146" y="0"/>
                  </a:lnTo>
                  <a:lnTo>
                    <a:pt x="146" y="9"/>
                  </a:lnTo>
                  <a:lnTo>
                    <a:pt x="49" y="1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7" name="Freeform 138"/>
            <p:cNvSpPr>
              <a:spLocks noEditPoints="1"/>
            </p:cNvSpPr>
            <p:nvPr/>
          </p:nvSpPr>
          <p:spPr bwMode="auto">
            <a:xfrm>
              <a:off x="6123" y="3291"/>
              <a:ext cx="34" cy="59"/>
            </a:xfrm>
            <a:custGeom>
              <a:avLst/>
              <a:gdLst>
                <a:gd name="T0" fmla="*/ 121 w 152"/>
                <a:gd name="T1" fmla="*/ 247 h 251"/>
                <a:gd name="T2" fmla="*/ 121 w 152"/>
                <a:gd name="T3" fmla="*/ 234 h 251"/>
                <a:gd name="T4" fmla="*/ 74 w 152"/>
                <a:gd name="T5" fmla="*/ 251 h 251"/>
                <a:gd name="T6" fmla="*/ 20 w 152"/>
                <a:gd name="T7" fmla="*/ 227 h 251"/>
                <a:gd name="T8" fmla="*/ 0 w 152"/>
                <a:gd name="T9" fmla="*/ 164 h 251"/>
                <a:gd name="T10" fmla="*/ 23 w 152"/>
                <a:gd name="T11" fmla="*/ 96 h 251"/>
                <a:gd name="T12" fmla="*/ 80 w 152"/>
                <a:gd name="T13" fmla="*/ 68 h 251"/>
                <a:gd name="T14" fmla="*/ 121 w 152"/>
                <a:gd name="T15" fmla="*/ 81 h 251"/>
                <a:gd name="T16" fmla="*/ 121 w 152"/>
                <a:gd name="T17" fmla="*/ 0 h 251"/>
                <a:gd name="T18" fmla="*/ 152 w 152"/>
                <a:gd name="T19" fmla="*/ 0 h 251"/>
                <a:gd name="T20" fmla="*/ 152 w 152"/>
                <a:gd name="T21" fmla="*/ 247 h 251"/>
                <a:gd name="T22" fmla="*/ 121 w 152"/>
                <a:gd name="T23" fmla="*/ 247 h 251"/>
                <a:gd name="T24" fmla="*/ 121 w 152"/>
                <a:gd name="T25" fmla="*/ 112 h 251"/>
                <a:gd name="T26" fmla="*/ 89 w 152"/>
                <a:gd name="T27" fmla="*/ 95 h 251"/>
                <a:gd name="T28" fmla="*/ 48 w 152"/>
                <a:gd name="T29" fmla="*/ 113 h 251"/>
                <a:gd name="T30" fmla="*/ 33 w 152"/>
                <a:gd name="T31" fmla="*/ 161 h 251"/>
                <a:gd name="T32" fmla="*/ 90 w 152"/>
                <a:gd name="T33" fmla="*/ 225 h 251"/>
                <a:gd name="T34" fmla="*/ 108 w 152"/>
                <a:gd name="T35" fmla="*/ 220 h 251"/>
                <a:gd name="T36" fmla="*/ 121 w 152"/>
                <a:gd name="T37" fmla="*/ 210 h 251"/>
                <a:gd name="T38" fmla="*/ 121 w 152"/>
                <a:gd name="T39" fmla="*/ 11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2" h="251">
                  <a:moveTo>
                    <a:pt x="121" y="247"/>
                  </a:moveTo>
                  <a:lnTo>
                    <a:pt x="121" y="234"/>
                  </a:lnTo>
                  <a:cubicBezTo>
                    <a:pt x="110" y="245"/>
                    <a:pt x="95" y="251"/>
                    <a:pt x="74" y="251"/>
                  </a:cubicBezTo>
                  <a:cubicBezTo>
                    <a:pt x="52" y="251"/>
                    <a:pt x="34" y="243"/>
                    <a:pt x="20" y="227"/>
                  </a:cubicBezTo>
                  <a:cubicBezTo>
                    <a:pt x="7" y="211"/>
                    <a:pt x="0" y="190"/>
                    <a:pt x="0" y="164"/>
                  </a:cubicBezTo>
                  <a:cubicBezTo>
                    <a:pt x="0" y="138"/>
                    <a:pt x="8" y="115"/>
                    <a:pt x="23" y="96"/>
                  </a:cubicBezTo>
                  <a:cubicBezTo>
                    <a:pt x="39" y="78"/>
                    <a:pt x="58" y="68"/>
                    <a:pt x="80" y="68"/>
                  </a:cubicBezTo>
                  <a:cubicBezTo>
                    <a:pt x="98" y="68"/>
                    <a:pt x="112" y="73"/>
                    <a:pt x="121" y="81"/>
                  </a:cubicBezTo>
                  <a:lnTo>
                    <a:pt x="121" y="0"/>
                  </a:lnTo>
                  <a:lnTo>
                    <a:pt x="152" y="0"/>
                  </a:lnTo>
                  <a:lnTo>
                    <a:pt x="152" y="247"/>
                  </a:lnTo>
                  <a:lnTo>
                    <a:pt x="121" y="247"/>
                  </a:lnTo>
                  <a:close/>
                  <a:moveTo>
                    <a:pt x="121" y="112"/>
                  </a:moveTo>
                  <a:cubicBezTo>
                    <a:pt x="113" y="101"/>
                    <a:pt x="102" y="95"/>
                    <a:pt x="89" y="95"/>
                  </a:cubicBezTo>
                  <a:cubicBezTo>
                    <a:pt x="72" y="95"/>
                    <a:pt x="58" y="101"/>
                    <a:pt x="48" y="113"/>
                  </a:cubicBezTo>
                  <a:cubicBezTo>
                    <a:pt x="38" y="126"/>
                    <a:pt x="33" y="142"/>
                    <a:pt x="33" y="161"/>
                  </a:cubicBezTo>
                  <a:cubicBezTo>
                    <a:pt x="33" y="203"/>
                    <a:pt x="52" y="225"/>
                    <a:pt x="90" y="225"/>
                  </a:cubicBezTo>
                  <a:cubicBezTo>
                    <a:pt x="95" y="225"/>
                    <a:pt x="101" y="223"/>
                    <a:pt x="108" y="220"/>
                  </a:cubicBezTo>
                  <a:cubicBezTo>
                    <a:pt x="115" y="217"/>
                    <a:pt x="119" y="213"/>
                    <a:pt x="121" y="210"/>
                  </a:cubicBezTo>
                  <a:lnTo>
                    <a:pt x="121"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8" name="Freeform 139"/>
            <p:cNvSpPr>
              <a:spLocks noEditPoints="1"/>
            </p:cNvSpPr>
            <p:nvPr/>
          </p:nvSpPr>
          <p:spPr bwMode="auto">
            <a:xfrm>
              <a:off x="6164" y="3287"/>
              <a:ext cx="38" cy="63"/>
            </a:xfrm>
            <a:custGeom>
              <a:avLst/>
              <a:gdLst>
                <a:gd name="T0" fmla="*/ 160 w 163"/>
                <a:gd name="T1" fmla="*/ 182 h 270"/>
                <a:gd name="T2" fmla="*/ 33 w 163"/>
                <a:gd name="T3" fmla="*/ 182 h 270"/>
                <a:gd name="T4" fmla="*/ 50 w 163"/>
                <a:gd name="T5" fmla="*/ 229 h 270"/>
                <a:gd name="T6" fmla="*/ 89 w 163"/>
                <a:gd name="T7" fmla="*/ 244 h 270"/>
                <a:gd name="T8" fmla="*/ 133 w 163"/>
                <a:gd name="T9" fmla="*/ 228 h 270"/>
                <a:gd name="T10" fmla="*/ 147 w 163"/>
                <a:gd name="T11" fmla="*/ 250 h 270"/>
                <a:gd name="T12" fmla="*/ 124 w 163"/>
                <a:gd name="T13" fmla="*/ 263 h 270"/>
                <a:gd name="T14" fmla="*/ 83 w 163"/>
                <a:gd name="T15" fmla="*/ 270 h 270"/>
                <a:gd name="T16" fmla="*/ 26 w 163"/>
                <a:gd name="T17" fmla="*/ 247 h 270"/>
                <a:gd name="T18" fmla="*/ 0 w 163"/>
                <a:gd name="T19" fmla="*/ 181 h 270"/>
                <a:gd name="T20" fmla="*/ 27 w 163"/>
                <a:gd name="T21" fmla="*/ 111 h 270"/>
                <a:gd name="T22" fmla="*/ 83 w 163"/>
                <a:gd name="T23" fmla="*/ 87 h 270"/>
                <a:gd name="T24" fmla="*/ 142 w 163"/>
                <a:gd name="T25" fmla="*/ 109 h 270"/>
                <a:gd name="T26" fmla="*/ 163 w 163"/>
                <a:gd name="T27" fmla="*/ 163 h 270"/>
                <a:gd name="T28" fmla="*/ 160 w 163"/>
                <a:gd name="T29" fmla="*/ 182 h 270"/>
                <a:gd name="T30" fmla="*/ 84 w 163"/>
                <a:gd name="T31" fmla="*/ 114 h 270"/>
                <a:gd name="T32" fmla="*/ 49 w 163"/>
                <a:gd name="T33" fmla="*/ 127 h 270"/>
                <a:gd name="T34" fmla="*/ 34 w 163"/>
                <a:gd name="T35" fmla="*/ 159 h 270"/>
                <a:gd name="T36" fmla="*/ 132 w 163"/>
                <a:gd name="T37" fmla="*/ 159 h 270"/>
                <a:gd name="T38" fmla="*/ 120 w 163"/>
                <a:gd name="T39" fmla="*/ 127 h 270"/>
                <a:gd name="T40" fmla="*/ 84 w 163"/>
                <a:gd name="T41" fmla="*/ 114 h 270"/>
                <a:gd name="T42" fmla="*/ 139 w 163"/>
                <a:gd name="T43" fmla="*/ 1 h 270"/>
                <a:gd name="T44" fmla="*/ 89 w 163"/>
                <a:gd name="T45" fmla="*/ 56 h 270"/>
                <a:gd name="T46" fmla="*/ 71 w 163"/>
                <a:gd name="T47" fmla="*/ 56 h 270"/>
                <a:gd name="T48" fmla="*/ 23 w 163"/>
                <a:gd name="T49" fmla="*/ 0 h 270"/>
                <a:gd name="T50" fmla="*/ 51 w 163"/>
                <a:gd name="T51" fmla="*/ 0 h 270"/>
                <a:gd name="T52" fmla="*/ 80 w 163"/>
                <a:gd name="T53" fmla="*/ 32 h 270"/>
                <a:gd name="T54" fmla="*/ 107 w 163"/>
                <a:gd name="T55" fmla="*/ 1 h 270"/>
                <a:gd name="T56" fmla="*/ 139 w 163"/>
                <a:gd name="T57" fmla="*/ 1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3" h="270">
                  <a:moveTo>
                    <a:pt x="160" y="182"/>
                  </a:moveTo>
                  <a:lnTo>
                    <a:pt x="33" y="182"/>
                  </a:lnTo>
                  <a:cubicBezTo>
                    <a:pt x="33" y="202"/>
                    <a:pt x="39" y="218"/>
                    <a:pt x="50" y="229"/>
                  </a:cubicBezTo>
                  <a:cubicBezTo>
                    <a:pt x="60" y="239"/>
                    <a:pt x="73" y="244"/>
                    <a:pt x="89" y="244"/>
                  </a:cubicBezTo>
                  <a:cubicBezTo>
                    <a:pt x="107" y="244"/>
                    <a:pt x="121" y="238"/>
                    <a:pt x="133" y="228"/>
                  </a:cubicBezTo>
                  <a:lnTo>
                    <a:pt x="147" y="250"/>
                  </a:lnTo>
                  <a:cubicBezTo>
                    <a:pt x="142" y="255"/>
                    <a:pt x="134" y="259"/>
                    <a:pt x="124" y="263"/>
                  </a:cubicBezTo>
                  <a:cubicBezTo>
                    <a:pt x="112" y="268"/>
                    <a:pt x="98" y="270"/>
                    <a:pt x="83" y="270"/>
                  </a:cubicBezTo>
                  <a:cubicBezTo>
                    <a:pt x="60" y="270"/>
                    <a:pt x="42" y="262"/>
                    <a:pt x="26" y="247"/>
                  </a:cubicBezTo>
                  <a:cubicBezTo>
                    <a:pt x="9" y="231"/>
                    <a:pt x="0" y="209"/>
                    <a:pt x="0" y="181"/>
                  </a:cubicBezTo>
                  <a:cubicBezTo>
                    <a:pt x="0" y="152"/>
                    <a:pt x="9" y="128"/>
                    <a:pt x="27" y="111"/>
                  </a:cubicBezTo>
                  <a:cubicBezTo>
                    <a:pt x="43" y="95"/>
                    <a:pt x="61" y="87"/>
                    <a:pt x="83" y="87"/>
                  </a:cubicBezTo>
                  <a:cubicBezTo>
                    <a:pt x="108" y="87"/>
                    <a:pt x="128" y="94"/>
                    <a:pt x="142" y="109"/>
                  </a:cubicBezTo>
                  <a:cubicBezTo>
                    <a:pt x="156" y="122"/>
                    <a:pt x="163" y="140"/>
                    <a:pt x="163" y="163"/>
                  </a:cubicBezTo>
                  <a:cubicBezTo>
                    <a:pt x="163" y="170"/>
                    <a:pt x="162" y="176"/>
                    <a:pt x="160" y="182"/>
                  </a:cubicBezTo>
                  <a:close/>
                  <a:moveTo>
                    <a:pt x="84" y="114"/>
                  </a:moveTo>
                  <a:cubicBezTo>
                    <a:pt x="71" y="114"/>
                    <a:pt x="59" y="118"/>
                    <a:pt x="49" y="127"/>
                  </a:cubicBezTo>
                  <a:cubicBezTo>
                    <a:pt x="40" y="136"/>
                    <a:pt x="35" y="146"/>
                    <a:pt x="34" y="159"/>
                  </a:cubicBezTo>
                  <a:lnTo>
                    <a:pt x="132" y="159"/>
                  </a:lnTo>
                  <a:cubicBezTo>
                    <a:pt x="132" y="146"/>
                    <a:pt x="128" y="136"/>
                    <a:pt x="120" y="127"/>
                  </a:cubicBezTo>
                  <a:cubicBezTo>
                    <a:pt x="111" y="118"/>
                    <a:pt x="99" y="114"/>
                    <a:pt x="84" y="114"/>
                  </a:cubicBezTo>
                  <a:close/>
                  <a:moveTo>
                    <a:pt x="139" y="1"/>
                  </a:moveTo>
                  <a:lnTo>
                    <a:pt x="89" y="56"/>
                  </a:lnTo>
                  <a:lnTo>
                    <a:pt x="71" y="56"/>
                  </a:lnTo>
                  <a:lnTo>
                    <a:pt x="23" y="0"/>
                  </a:lnTo>
                  <a:lnTo>
                    <a:pt x="51" y="0"/>
                  </a:lnTo>
                  <a:lnTo>
                    <a:pt x="80" y="32"/>
                  </a:lnTo>
                  <a:lnTo>
                    <a:pt x="107" y="1"/>
                  </a:lnTo>
                  <a:lnTo>
                    <a:pt x="13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49" name="Freeform 140"/>
            <p:cNvSpPr>
              <a:spLocks/>
            </p:cNvSpPr>
            <p:nvPr/>
          </p:nvSpPr>
          <p:spPr bwMode="auto">
            <a:xfrm>
              <a:off x="6209" y="3291"/>
              <a:ext cx="14" cy="59"/>
            </a:xfrm>
            <a:custGeom>
              <a:avLst/>
              <a:gdLst>
                <a:gd name="T0" fmla="*/ 0 w 61"/>
                <a:gd name="T1" fmla="*/ 198 h 251"/>
                <a:gd name="T2" fmla="*/ 0 w 61"/>
                <a:gd name="T3" fmla="*/ 0 h 251"/>
                <a:gd name="T4" fmla="*/ 31 w 61"/>
                <a:gd name="T5" fmla="*/ 0 h 251"/>
                <a:gd name="T6" fmla="*/ 31 w 61"/>
                <a:gd name="T7" fmla="*/ 193 h 251"/>
                <a:gd name="T8" fmla="*/ 39 w 61"/>
                <a:gd name="T9" fmla="*/ 215 h 251"/>
                <a:gd name="T10" fmla="*/ 61 w 61"/>
                <a:gd name="T11" fmla="*/ 223 h 251"/>
                <a:gd name="T12" fmla="*/ 61 w 61"/>
                <a:gd name="T13" fmla="*/ 251 h 251"/>
                <a:gd name="T14" fmla="*/ 0 w 61"/>
                <a:gd name="T15" fmla="*/ 198 h 2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51">
                  <a:moveTo>
                    <a:pt x="0" y="198"/>
                  </a:moveTo>
                  <a:lnTo>
                    <a:pt x="0" y="0"/>
                  </a:lnTo>
                  <a:lnTo>
                    <a:pt x="31" y="0"/>
                  </a:lnTo>
                  <a:lnTo>
                    <a:pt x="31" y="193"/>
                  </a:lnTo>
                  <a:cubicBezTo>
                    <a:pt x="31" y="202"/>
                    <a:pt x="34" y="209"/>
                    <a:pt x="39" y="215"/>
                  </a:cubicBezTo>
                  <a:cubicBezTo>
                    <a:pt x="45" y="220"/>
                    <a:pt x="52" y="223"/>
                    <a:pt x="61" y="223"/>
                  </a:cubicBezTo>
                  <a:lnTo>
                    <a:pt x="61" y="251"/>
                  </a:lnTo>
                  <a:cubicBezTo>
                    <a:pt x="20" y="251"/>
                    <a:pt x="0" y="233"/>
                    <a:pt x="0" y="19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50" name="Freeform 141"/>
            <p:cNvSpPr>
              <a:spLocks noEditPoints="1"/>
            </p:cNvSpPr>
            <p:nvPr/>
          </p:nvSpPr>
          <p:spPr bwMode="auto">
            <a:xfrm>
              <a:off x="6229" y="3287"/>
              <a:ext cx="34" cy="63"/>
            </a:xfrm>
            <a:custGeom>
              <a:avLst/>
              <a:gdLst>
                <a:gd name="T0" fmla="*/ 108 w 150"/>
                <a:gd name="T1" fmla="*/ 245 h 269"/>
                <a:gd name="T2" fmla="*/ 51 w 150"/>
                <a:gd name="T3" fmla="*/ 269 h 269"/>
                <a:gd name="T4" fmla="*/ 15 w 150"/>
                <a:gd name="T5" fmla="*/ 254 h 269"/>
                <a:gd name="T6" fmla="*/ 0 w 150"/>
                <a:gd name="T7" fmla="*/ 216 h 269"/>
                <a:gd name="T8" fmla="*/ 23 w 150"/>
                <a:gd name="T9" fmla="*/ 171 h 269"/>
                <a:gd name="T10" fmla="*/ 83 w 150"/>
                <a:gd name="T11" fmla="*/ 153 h 269"/>
                <a:gd name="T12" fmla="*/ 105 w 150"/>
                <a:gd name="T13" fmla="*/ 157 h 269"/>
                <a:gd name="T14" fmla="*/ 67 w 150"/>
                <a:gd name="T15" fmla="*/ 114 h 269"/>
                <a:gd name="T16" fmla="*/ 22 w 150"/>
                <a:gd name="T17" fmla="*/ 130 h 269"/>
                <a:gd name="T18" fmla="*/ 9 w 150"/>
                <a:gd name="T19" fmla="*/ 104 h 269"/>
                <a:gd name="T20" fmla="*/ 33 w 150"/>
                <a:gd name="T21" fmla="*/ 92 h 269"/>
                <a:gd name="T22" fmla="*/ 63 w 150"/>
                <a:gd name="T23" fmla="*/ 86 h 269"/>
                <a:gd name="T24" fmla="*/ 119 w 150"/>
                <a:gd name="T25" fmla="*/ 104 h 269"/>
                <a:gd name="T26" fmla="*/ 136 w 150"/>
                <a:gd name="T27" fmla="*/ 159 h 269"/>
                <a:gd name="T28" fmla="*/ 136 w 150"/>
                <a:gd name="T29" fmla="*/ 222 h 269"/>
                <a:gd name="T30" fmla="*/ 150 w 150"/>
                <a:gd name="T31" fmla="*/ 253 h 269"/>
                <a:gd name="T32" fmla="*/ 150 w 150"/>
                <a:gd name="T33" fmla="*/ 269 h 269"/>
                <a:gd name="T34" fmla="*/ 122 w 150"/>
                <a:gd name="T35" fmla="*/ 263 h 269"/>
                <a:gd name="T36" fmla="*/ 108 w 150"/>
                <a:gd name="T37" fmla="*/ 245 h 269"/>
                <a:gd name="T38" fmla="*/ 105 w 150"/>
                <a:gd name="T39" fmla="*/ 179 h 269"/>
                <a:gd name="T40" fmla="*/ 84 w 150"/>
                <a:gd name="T41" fmla="*/ 176 h 269"/>
                <a:gd name="T42" fmla="*/ 46 w 150"/>
                <a:gd name="T43" fmla="*/ 188 h 269"/>
                <a:gd name="T44" fmla="*/ 31 w 150"/>
                <a:gd name="T45" fmla="*/ 217 h 269"/>
                <a:gd name="T46" fmla="*/ 63 w 150"/>
                <a:gd name="T47" fmla="*/ 244 h 269"/>
                <a:gd name="T48" fmla="*/ 105 w 150"/>
                <a:gd name="T49" fmla="*/ 222 h 269"/>
                <a:gd name="T50" fmla="*/ 105 w 150"/>
                <a:gd name="T51" fmla="*/ 179 h 269"/>
                <a:gd name="T52" fmla="*/ 112 w 150"/>
                <a:gd name="T53" fmla="*/ 0 h 269"/>
                <a:gd name="T54" fmla="*/ 75 w 150"/>
                <a:gd name="T55" fmla="*/ 55 h 269"/>
                <a:gd name="T56" fmla="*/ 52 w 150"/>
                <a:gd name="T57" fmla="*/ 55 h 269"/>
                <a:gd name="T58" fmla="*/ 80 w 150"/>
                <a:gd name="T59" fmla="*/ 0 h 269"/>
                <a:gd name="T60" fmla="*/ 112 w 150"/>
                <a:gd name="T6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0" h="269">
                  <a:moveTo>
                    <a:pt x="108" y="245"/>
                  </a:moveTo>
                  <a:cubicBezTo>
                    <a:pt x="96" y="261"/>
                    <a:pt x="76" y="269"/>
                    <a:pt x="51" y="269"/>
                  </a:cubicBezTo>
                  <a:cubicBezTo>
                    <a:pt x="37" y="269"/>
                    <a:pt x="25" y="264"/>
                    <a:pt x="15" y="254"/>
                  </a:cubicBezTo>
                  <a:cubicBezTo>
                    <a:pt x="5" y="244"/>
                    <a:pt x="0" y="231"/>
                    <a:pt x="0" y="216"/>
                  </a:cubicBezTo>
                  <a:cubicBezTo>
                    <a:pt x="0" y="199"/>
                    <a:pt x="7" y="184"/>
                    <a:pt x="23" y="171"/>
                  </a:cubicBezTo>
                  <a:cubicBezTo>
                    <a:pt x="39" y="159"/>
                    <a:pt x="59" y="153"/>
                    <a:pt x="83" y="153"/>
                  </a:cubicBezTo>
                  <a:cubicBezTo>
                    <a:pt x="89" y="153"/>
                    <a:pt x="97" y="154"/>
                    <a:pt x="105" y="157"/>
                  </a:cubicBezTo>
                  <a:cubicBezTo>
                    <a:pt x="105" y="129"/>
                    <a:pt x="92" y="114"/>
                    <a:pt x="67" y="114"/>
                  </a:cubicBezTo>
                  <a:cubicBezTo>
                    <a:pt x="47" y="114"/>
                    <a:pt x="32" y="120"/>
                    <a:pt x="22" y="130"/>
                  </a:cubicBezTo>
                  <a:lnTo>
                    <a:pt x="9" y="104"/>
                  </a:lnTo>
                  <a:cubicBezTo>
                    <a:pt x="15" y="99"/>
                    <a:pt x="23" y="95"/>
                    <a:pt x="33" y="92"/>
                  </a:cubicBezTo>
                  <a:cubicBezTo>
                    <a:pt x="44" y="88"/>
                    <a:pt x="54" y="86"/>
                    <a:pt x="63" y="86"/>
                  </a:cubicBezTo>
                  <a:cubicBezTo>
                    <a:pt x="89" y="86"/>
                    <a:pt x="107" y="92"/>
                    <a:pt x="119" y="104"/>
                  </a:cubicBezTo>
                  <a:cubicBezTo>
                    <a:pt x="131" y="115"/>
                    <a:pt x="136" y="134"/>
                    <a:pt x="136" y="159"/>
                  </a:cubicBezTo>
                  <a:lnTo>
                    <a:pt x="136" y="222"/>
                  </a:lnTo>
                  <a:cubicBezTo>
                    <a:pt x="136" y="238"/>
                    <a:pt x="141" y="248"/>
                    <a:pt x="150" y="253"/>
                  </a:cubicBezTo>
                  <a:lnTo>
                    <a:pt x="150" y="269"/>
                  </a:lnTo>
                  <a:cubicBezTo>
                    <a:pt x="137" y="269"/>
                    <a:pt x="128" y="267"/>
                    <a:pt x="122" y="263"/>
                  </a:cubicBezTo>
                  <a:cubicBezTo>
                    <a:pt x="115" y="260"/>
                    <a:pt x="111" y="254"/>
                    <a:pt x="108" y="245"/>
                  </a:cubicBezTo>
                  <a:close/>
                  <a:moveTo>
                    <a:pt x="105" y="179"/>
                  </a:moveTo>
                  <a:cubicBezTo>
                    <a:pt x="95" y="177"/>
                    <a:pt x="88" y="176"/>
                    <a:pt x="84" y="176"/>
                  </a:cubicBezTo>
                  <a:cubicBezTo>
                    <a:pt x="69" y="176"/>
                    <a:pt x="56" y="180"/>
                    <a:pt x="46" y="188"/>
                  </a:cubicBezTo>
                  <a:cubicBezTo>
                    <a:pt x="36" y="196"/>
                    <a:pt x="31" y="206"/>
                    <a:pt x="31" y="217"/>
                  </a:cubicBezTo>
                  <a:cubicBezTo>
                    <a:pt x="31" y="235"/>
                    <a:pt x="42" y="244"/>
                    <a:pt x="63" y="244"/>
                  </a:cubicBezTo>
                  <a:cubicBezTo>
                    <a:pt x="79" y="244"/>
                    <a:pt x="93" y="237"/>
                    <a:pt x="105" y="222"/>
                  </a:cubicBezTo>
                  <a:lnTo>
                    <a:pt x="105" y="179"/>
                  </a:lnTo>
                  <a:close/>
                  <a:moveTo>
                    <a:pt x="112" y="0"/>
                  </a:moveTo>
                  <a:lnTo>
                    <a:pt x="75" y="55"/>
                  </a:lnTo>
                  <a:lnTo>
                    <a:pt x="52" y="55"/>
                  </a:lnTo>
                  <a:lnTo>
                    <a:pt x="80" y="0"/>
                  </a:lnTo>
                  <a:lnTo>
                    <a:pt x="11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51" name="Freeform 142"/>
            <p:cNvSpPr>
              <a:spLocks/>
            </p:cNvSpPr>
            <p:nvPr/>
          </p:nvSpPr>
          <p:spPr bwMode="auto">
            <a:xfrm>
              <a:off x="6266" y="3308"/>
              <a:ext cx="37" cy="42"/>
            </a:xfrm>
            <a:custGeom>
              <a:avLst/>
              <a:gdLst>
                <a:gd name="T0" fmla="*/ 84 w 161"/>
                <a:gd name="T1" fmla="*/ 180 h 180"/>
                <a:gd name="T2" fmla="*/ 76 w 161"/>
                <a:gd name="T3" fmla="*/ 180 h 180"/>
                <a:gd name="T4" fmla="*/ 0 w 161"/>
                <a:gd name="T5" fmla="*/ 0 h 180"/>
                <a:gd name="T6" fmla="*/ 34 w 161"/>
                <a:gd name="T7" fmla="*/ 0 h 180"/>
                <a:gd name="T8" fmla="*/ 81 w 161"/>
                <a:gd name="T9" fmla="*/ 123 h 180"/>
                <a:gd name="T10" fmla="*/ 128 w 161"/>
                <a:gd name="T11" fmla="*/ 0 h 180"/>
                <a:gd name="T12" fmla="*/ 161 w 161"/>
                <a:gd name="T13" fmla="*/ 0 h 180"/>
                <a:gd name="T14" fmla="*/ 84 w 161"/>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80">
                  <a:moveTo>
                    <a:pt x="84" y="180"/>
                  </a:moveTo>
                  <a:lnTo>
                    <a:pt x="76" y="180"/>
                  </a:lnTo>
                  <a:lnTo>
                    <a:pt x="0" y="0"/>
                  </a:lnTo>
                  <a:lnTo>
                    <a:pt x="34" y="0"/>
                  </a:lnTo>
                  <a:lnTo>
                    <a:pt x="81" y="123"/>
                  </a:lnTo>
                  <a:lnTo>
                    <a:pt x="128" y="0"/>
                  </a:lnTo>
                  <a:lnTo>
                    <a:pt x="161" y="0"/>
                  </a:lnTo>
                  <a:lnTo>
                    <a:pt x="84"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52" name="Freeform 143"/>
            <p:cNvSpPr>
              <a:spLocks noEditPoints="1"/>
            </p:cNvSpPr>
            <p:nvPr/>
          </p:nvSpPr>
          <p:spPr bwMode="auto">
            <a:xfrm>
              <a:off x="6306" y="3287"/>
              <a:ext cx="35" cy="63"/>
            </a:xfrm>
            <a:custGeom>
              <a:avLst/>
              <a:gdLst>
                <a:gd name="T0" fmla="*/ 108 w 150"/>
                <a:gd name="T1" fmla="*/ 245 h 269"/>
                <a:gd name="T2" fmla="*/ 51 w 150"/>
                <a:gd name="T3" fmla="*/ 269 h 269"/>
                <a:gd name="T4" fmla="*/ 15 w 150"/>
                <a:gd name="T5" fmla="*/ 254 h 269"/>
                <a:gd name="T6" fmla="*/ 0 w 150"/>
                <a:gd name="T7" fmla="*/ 216 h 269"/>
                <a:gd name="T8" fmla="*/ 23 w 150"/>
                <a:gd name="T9" fmla="*/ 171 h 269"/>
                <a:gd name="T10" fmla="*/ 83 w 150"/>
                <a:gd name="T11" fmla="*/ 153 h 269"/>
                <a:gd name="T12" fmla="*/ 105 w 150"/>
                <a:gd name="T13" fmla="*/ 157 h 269"/>
                <a:gd name="T14" fmla="*/ 67 w 150"/>
                <a:gd name="T15" fmla="*/ 114 h 269"/>
                <a:gd name="T16" fmla="*/ 22 w 150"/>
                <a:gd name="T17" fmla="*/ 130 h 269"/>
                <a:gd name="T18" fmla="*/ 9 w 150"/>
                <a:gd name="T19" fmla="*/ 104 h 269"/>
                <a:gd name="T20" fmla="*/ 34 w 150"/>
                <a:gd name="T21" fmla="*/ 92 h 269"/>
                <a:gd name="T22" fmla="*/ 64 w 150"/>
                <a:gd name="T23" fmla="*/ 86 h 269"/>
                <a:gd name="T24" fmla="*/ 119 w 150"/>
                <a:gd name="T25" fmla="*/ 104 h 269"/>
                <a:gd name="T26" fmla="*/ 137 w 150"/>
                <a:gd name="T27" fmla="*/ 159 h 269"/>
                <a:gd name="T28" fmla="*/ 137 w 150"/>
                <a:gd name="T29" fmla="*/ 222 h 269"/>
                <a:gd name="T30" fmla="*/ 150 w 150"/>
                <a:gd name="T31" fmla="*/ 253 h 269"/>
                <a:gd name="T32" fmla="*/ 150 w 150"/>
                <a:gd name="T33" fmla="*/ 269 h 269"/>
                <a:gd name="T34" fmla="*/ 122 w 150"/>
                <a:gd name="T35" fmla="*/ 263 h 269"/>
                <a:gd name="T36" fmla="*/ 108 w 150"/>
                <a:gd name="T37" fmla="*/ 245 h 269"/>
                <a:gd name="T38" fmla="*/ 105 w 150"/>
                <a:gd name="T39" fmla="*/ 179 h 269"/>
                <a:gd name="T40" fmla="*/ 85 w 150"/>
                <a:gd name="T41" fmla="*/ 176 h 269"/>
                <a:gd name="T42" fmla="*/ 46 w 150"/>
                <a:gd name="T43" fmla="*/ 188 h 269"/>
                <a:gd name="T44" fmla="*/ 31 w 150"/>
                <a:gd name="T45" fmla="*/ 217 h 269"/>
                <a:gd name="T46" fmla="*/ 64 w 150"/>
                <a:gd name="T47" fmla="*/ 244 h 269"/>
                <a:gd name="T48" fmla="*/ 105 w 150"/>
                <a:gd name="T49" fmla="*/ 222 h 269"/>
                <a:gd name="T50" fmla="*/ 105 w 150"/>
                <a:gd name="T51" fmla="*/ 179 h 269"/>
                <a:gd name="T52" fmla="*/ 113 w 150"/>
                <a:gd name="T53" fmla="*/ 0 h 269"/>
                <a:gd name="T54" fmla="*/ 75 w 150"/>
                <a:gd name="T55" fmla="*/ 55 h 269"/>
                <a:gd name="T56" fmla="*/ 52 w 150"/>
                <a:gd name="T57" fmla="*/ 55 h 269"/>
                <a:gd name="T58" fmla="*/ 80 w 150"/>
                <a:gd name="T59" fmla="*/ 0 h 269"/>
                <a:gd name="T60" fmla="*/ 113 w 150"/>
                <a:gd name="T6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0" h="269">
                  <a:moveTo>
                    <a:pt x="108" y="245"/>
                  </a:moveTo>
                  <a:cubicBezTo>
                    <a:pt x="96" y="261"/>
                    <a:pt x="77" y="269"/>
                    <a:pt x="51" y="269"/>
                  </a:cubicBezTo>
                  <a:cubicBezTo>
                    <a:pt x="37" y="269"/>
                    <a:pt x="25" y="264"/>
                    <a:pt x="15" y="254"/>
                  </a:cubicBezTo>
                  <a:cubicBezTo>
                    <a:pt x="5" y="244"/>
                    <a:pt x="0" y="231"/>
                    <a:pt x="0" y="216"/>
                  </a:cubicBezTo>
                  <a:cubicBezTo>
                    <a:pt x="0" y="199"/>
                    <a:pt x="8" y="184"/>
                    <a:pt x="23" y="171"/>
                  </a:cubicBezTo>
                  <a:cubicBezTo>
                    <a:pt x="39" y="159"/>
                    <a:pt x="59" y="153"/>
                    <a:pt x="83" y="153"/>
                  </a:cubicBezTo>
                  <a:cubicBezTo>
                    <a:pt x="90" y="153"/>
                    <a:pt x="97" y="154"/>
                    <a:pt x="105" y="157"/>
                  </a:cubicBezTo>
                  <a:cubicBezTo>
                    <a:pt x="105" y="129"/>
                    <a:pt x="93" y="114"/>
                    <a:pt x="67" y="114"/>
                  </a:cubicBezTo>
                  <a:cubicBezTo>
                    <a:pt x="48" y="114"/>
                    <a:pt x="33" y="120"/>
                    <a:pt x="22" y="130"/>
                  </a:cubicBezTo>
                  <a:lnTo>
                    <a:pt x="9" y="104"/>
                  </a:lnTo>
                  <a:cubicBezTo>
                    <a:pt x="15" y="99"/>
                    <a:pt x="23" y="95"/>
                    <a:pt x="34" y="92"/>
                  </a:cubicBezTo>
                  <a:cubicBezTo>
                    <a:pt x="44" y="88"/>
                    <a:pt x="54" y="86"/>
                    <a:pt x="64" y="86"/>
                  </a:cubicBezTo>
                  <a:cubicBezTo>
                    <a:pt x="89" y="86"/>
                    <a:pt x="108" y="92"/>
                    <a:pt x="119" y="104"/>
                  </a:cubicBezTo>
                  <a:cubicBezTo>
                    <a:pt x="131" y="115"/>
                    <a:pt x="137" y="134"/>
                    <a:pt x="137" y="159"/>
                  </a:cubicBezTo>
                  <a:lnTo>
                    <a:pt x="137" y="222"/>
                  </a:lnTo>
                  <a:cubicBezTo>
                    <a:pt x="137" y="238"/>
                    <a:pt x="141" y="248"/>
                    <a:pt x="150" y="253"/>
                  </a:cubicBezTo>
                  <a:lnTo>
                    <a:pt x="150" y="269"/>
                  </a:lnTo>
                  <a:cubicBezTo>
                    <a:pt x="138" y="269"/>
                    <a:pt x="128" y="267"/>
                    <a:pt x="122" y="263"/>
                  </a:cubicBezTo>
                  <a:cubicBezTo>
                    <a:pt x="116" y="260"/>
                    <a:pt x="111" y="254"/>
                    <a:pt x="108" y="245"/>
                  </a:cubicBezTo>
                  <a:close/>
                  <a:moveTo>
                    <a:pt x="105" y="179"/>
                  </a:moveTo>
                  <a:cubicBezTo>
                    <a:pt x="96" y="177"/>
                    <a:pt x="89" y="176"/>
                    <a:pt x="85" y="176"/>
                  </a:cubicBezTo>
                  <a:cubicBezTo>
                    <a:pt x="69" y="176"/>
                    <a:pt x="56" y="180"/>
                    <a:pt x="46" y="188"/>
                  </a:cubicBezTo>
                  <a:cubicBezTo>
                    <a:pt x="36" y="196"/>
                    <a:pt x="31" y="206"/>
                    <a:pt x="31" y="217"/>
                  </a:cubicBezTo>
                  <a:cubicBezTo>
                    <a:pt x="31" y="235"/>
                    <a:pt x="42" y="244"/>
                    <a:pt x="64" y="244"/>
                  </a:cubicBezTo>
                  <a:cubicBezTo>
                    <a:pt x="79" y="244"/>
                    <a:pt x="93" y="237"/>
                    <a:pt x="105" y="222"/>
                  </a:cubicBezTo>
                  <a:lnTo>
                    <a:pt x="105" y="179"/>
                  </a:lnTo>
                  <a:close/>
                  <a:moveTo>
                    <a:pt x="113" y="0"/>
                  </a:moveTo>
                  <a:lnTo>
                    <a:pt x="75" y="55"/>
                  </a:lnTo>
                  <a:lnTo>
                    <a:pt x="52" y="55"/>
                  </a:lnTo>
                  <a:lnTo>
                    <a:pt x="80" y="0"/>
                  </a:lnTo>
                  <a:lnTo>
                    <a:pt x="1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53" name="Freeform 144"/>
            <p:cNvSpPr>
              <a:spLocks/>
            </p:cNvSpPr>
            <p:nvPr/>
          </p:nvSpPr>
          <p:spPr bwMode="auto">
            <a:xfrm>
              <a:off x="6348" y="3307"/>
              <a:ext cx="32" cy="42"/>
            </a:xfrm>
            <a:custGeom>
              <a:avLst/>
              <a:gdLst>
                <a:gd name="T0" fmla="*/ 108 w 139"/>
                <a:gd name="T1" fmla="*/ 180 h 180"/>
                <a:gd name="T2" fmla="*/ 108 w 139"/>
                <a:gd name="T3" fmla="*/ 77 h 180"/>
                <a:gd name="T4" fmla="*/ 100 w 139"/>
                <a:gd name="T5" fmla="*/ 38 h 180"/>
                <a:gd name="T6" fmla="*/ 71 w 139"/>
                <a:gd name="T7" fmla="*/ 27 h 180"/>
                <a:gd name="T8" fmla="*/ 49 w 139"/>
                <a:gd name="T9" fmla="*/ 33 h 180"/>
                <a:gd name="T10" fmla="*/ 31 w 139"/>
                <a:gd name="T11" fmla="*/ 49 h 180"/>
                <a:gd name="T12" fmla="*/ 31 w 139"/>
                <a:gd name="T13" fmla="*/ 180 h 180"/>
                <a:gd name="T14" fmla="*/ 0 w 139"/>
                <a:gd name="T15" fmla="*/ 180 h 180"/>
                <a:gd name="T16" fmla="*/ 0 w 139"/>
                <a:gd name="T17" fmla="*/ 4 h 180"/>
                <a:gd name="T18" fmla="*/ 21 w 139"/>
                <a:gd name="T19" fmla="*/ 4 h 180"/>
                <a:gd name="T20" fmla="*/ 31 w 139"/>
                <a:gd name="T21" fmla="*/ 26 h 180"/>
                <a:gd name="T22" fmla="*/ 81 w 139"/>
                <a:gd name="T23" fmla="*/ 0 h 180"/>
                <a:gd name="T24" fmla="*/ 139 w 139"/>
                <a:gd name="T25" fmla="*/ 71 h 180"/>
                <a:gd name="T26" fmla="*/ 139 w 139"/>
                <a:gd name="T27" fmla="*/ 180 h 180"/>
                <a:gd name="T28" fmla="*/ 108 w 139"/>
                <a:gd name="T29"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9" h="180">
                  <a:moveTo>
                    <a:pt x="108" y="180"/>
                  </a:moveTo>
                  <a:lnTo>
                    <a:pt x="108" y="77"/>
                  </a:lnTo>
                  <a:cubicBezTo>
                    <a:pt x="108" y="59"/>
                    <a:pt x="105" y="45"/>
                    <a:pt x="100" y="38"/>
                  </a:cubicBezTo>
                  <a:cubicBezTo>
                    <a:pt x="94" y="30"/>
                    <a:pt x="84" y="27"/>
                    <a:pt x="71" y="27"/>
                  </a:cubicBezTo>
                  <a:cubicBezTo>
                    <a:pt x="64" y="27"/>
                    <a:pt x="57" y="29"/>
                    <a:pt x="49" y="33"/>
                  </a:cubicBezTo>
                  <a:cubicBezTo>
                    <a:pt x="41" y="37"/>
                    <a:pt x="35" y="43"/>
                    <a:pt x="31" y="49"/>
                  </a:cubicBezTo>
                  <a:lnTo>
                    <a:pt x="31" y="180"/>
                  </a:lnTo>
                  <a:lnTo>
                    <a:pt x="0" y="180"/>
                  </a:lnTo>
                  <a:lnTo>
                    <a:pt x="0" y="4"/>
                  </a:lnTo>
                  <a:lnTo>
                    <a:pt x="21" y="4"/>
                  </a:lnTo>
                  <a:lnTo>
                    <a:pt x="31" y="26"/>
                  </a:lnTo>
                  <a:cubicBezTo>
                    <a:pt x="41" y="9"/>
                    <a:pt x="58" y="0"/>
                    <a:pt x="81" y="0"/>
                  </a:cubicBezTo>
                  <a:cubicBezTo>
                    <a:pt x="120" y="0"/>
                    <a:pt x="139" y="24"/>
                    <a:pt x="139" y="71"/>
                  </a:cubicBezTo>
                  <a:lnTo>
                    <a:pt x="139" y="180"/>
                  </a:lnTo>
                  <a:lnTo>
                    <a:pt x="108"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sp>
          <p:nvSpPr>
            <p:cNvPr id="154" name="Freeform 145"/>
            <p:cNvSpPr>
              <a:spLocks noEditPoints="1"/>
            </p:cNvSpPr>
            <p:nvPr/>
          </p:nvSpPr>
          <p:spPr bwMode="auto">
            <a:xfrm>
              <a:off x="6388" y="3287"/>
              <a:ext cx="17" cy="62"/>
            </a:xfrm>
            <a:custGeom>
              <a:avLst/>
              <a:gdLst>
                <a:gd name="T0" fmla="*/ 25 w 76"/>
                <a:gd name="T1" fmla="*/ 266 h 266"/>
                <a:gd name="T2" fmla="*/ 25 w 76"/>
                <a:gd name="T3" fmla="*/ 116 h 266"/>
                <a:gd name="T4" fmla="*/ 0 w 76"/>
                <a:gd name="T5" fmla="*/ 116 h 266"/>
                <a:gd name="T6" fmla="*/ 0 w 76"/>
                <a:gd name="T7" fmla="*/ 90 h 266"/>
                <a:gd name="T8" fmla="*/ 56 w 76"/>
                <a:gd name="T9" fmla="*/ 90 h 266"/>
                <a:gd name="T10" fmla="*/ 56 w 76"/>
                <a:gd name="T11" fmla="*/ 266 h 266"/>
                <a:gd name="T12" fmla="*/ 25 w 76"/>
                <a:gd name="T13" fmla="*/ 266 h 266"/>
                <a:gd name="T14" fmla="*/ 76 w 76"/>
                <a:gd name="T15" fmla="*/ 0 h 266"/>
                <a:gd name="T16" fmla="*/ 39 w 76"/>
                <a:gd name="T17" fmla="*/ 55 h 266"/>
                <a:gd name="T18" fmla="*/ 16 w 76"/>
                <a:gd name="T19" fmla="*/ 55 h 266"/>
                <a:gd name="T20" fmla="*/ 44 w 76"/>
                <a:gd name="T21" fmla="*/ 0 h 266"/>
                <a:gd name="T22" fmla="*/ 76 w 76"/>
                <a:gd name="T23"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266">
                  <a:moveTo>
                    <a:pt x="25" y="266"/>
                  </a:moveTo>
                  <a:lnTo>
                    <a:pt x="25" y="116"/>
                  </a:lnTo>
                  <a:lnTo>
                    <a:pt x="0" y="116"/>
                  </a:lnTo>
                  <a:lnTo>
                    <a:pt x="0" y="90"/>
                  </a:lnTo>
                  <a:lnTo>
                    <a:pt x="56" y="90"/>
                  </a:lnTo>
                  <a:lnTo>
                    <a:pt x="56" y="266"/>
                  </a:lnTo>
                  <a:lnTo>
                    <a:pt x="25" y="266"/>
                  </a:lnTo>
                  <a:close/>
                  <a:moveTo>
                    <a:pt x="76" y="0"/>
                  </a:moveTo>
                  <a:lnTo>
                    <a:pt x="39" y="55"/>
                  </a:lnTo>
                  <a:lnTo>
                    <a:pt x="16" y="55"/>
                  </a:lnTo>
                  <a:lnTo>
                    <a:pt x="44" y="0"/>
                  </a:lnTo>
                  <a:lnTo>
                    <a:pt x="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latin typeface="Arial" panose="020B0604020202020204" pitchFamily="34" charset="0"/>
                <a:cs typeface="Arial" panose="020B0604020202020204" pitchFamily="34" charset="0"/>
              </a:endParaRPr>
            </a:p>
          </p:txBody>
        </p:sp>
      </p:grpSp>
      <p:sp>
        <p:nvSpPr>
          <p:cNvPr id="155" name="Obdélník 154"/>
          <p:cNvSpPr/>
          <p:nvPr/>
        </p:nvSpPr>
        <p:spPr>
          <a:xfrm>
            <a:off x="2468022" y="8267700"/>
            <a:ext cx="13593576" cy="1200329"/>
          </a:xfrm>
          <a:prstGeom prst="rect">
            <a:avLst/>
          </a:prstGeom>
        </p:spPr>
        <p:txBody>
          <a:bodyPr wrap="square">
            <a:spAutoFit/>
          </a:bodyPr>
          <a:lstStyle/>
          <a:p>
            <a:r>
              <a:rPr lang="cs-CZ" sz="2400" dirty="0"/>
              <a:t>Projekt Modernizace odborného vzdělávání (MOV) rozvíjí kvalitu odborného vzdělávání </a:t>
            </a:r>
            <a:br>
              <a:rPr lang="cs-CZ" sz="2400" dirty="0"/>
            </a:br>
            <a:r>
              <a:rPr lang="cs-CZ" sz="2400" dirty="0"/>
              <a:t>a podporuje uplatnitelnost absolventů na trhu práce. Je financován z Evropských strukturálních </a:t>
            </a:r>
            <a:br>
              <a:rPr lang="cs-CZ" sz="2400" dirty="0"/>
            </a:br>
            <a:r>
              <a:rPr lang="cs-CZ" sz="2400" dirty="0"/>
              <a:t>a investičních fondů a jeho realizaci zajišťuje Národní ústav pro vzdělávání.</a:t>
            </a:r>
            <a:endParaRPr lang="en-US" sz="28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4172285"/>
      </p:ext>
    </p:extLst>
  </p:cSld>
  <p:clrMapOvr>
    <a:masterClrMapping/>
  </p:clrMapOvr>
  <p:transition spd="slow">
    <p:push dir="u"/>
  </p:transition>
</p:sld>
</file>

<file path=ppt/theme/theme1.xml><?xml version="1.0" encoding="utf-8"?>
<a:theme xmlns:a="http://schemas.openxmlformats.org/drawingml/2006/main" name="GENARAL LAYOUTS">
  <a:themeElements>
    <a:clrScheme name="SIMPLICITY - Bright Blue">
      <a:dk1>
        <a:srgbClr val="0A091B"/>
      </a:dk1>
      <a:lt1>
        <a:srgbClr val="F2F2F5"/>
      </a:lt1>
      <a:dk2>
        <a:srgbClr val="858591"/>
      </a:dk2>
      <a:lt2>
        <a:srgbClr val="FFFFFF"/>
      </a:lt2>
      <a:accent1>
        <a:srgbClr val="00B0F0"/>
      </a:accent1>
      <a:accent2>
        <a:srgbClr val="C0C0C8"/>
      </a:accent2>
      <a:accent3>
        <a:srgbClr val="00B0F0"/>
      </a:accent3>
      <a:accent4>
        <a:srgbClr val="00B0F0"/>
      </a:accent4>
      <a:accent5>
        <a:srgbClr val="00B0F0"/>
      </a:accent5>
      <a:accent6>
        <a:srgbClr val="00B0F0"/>
      </a:accent6>
      <a:hlink>
        <a:srgbClr val="0084B4"/>
      </a:hlink>
      <a:folHlink>
        <a:srgbClr val="5CD3FF"/>
      </a:folHlink>
    </a:clrScheme>
    <a:fontScheme name="Vlastní 1">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w="63500">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280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25400" cap="sq">
          <a:solidFill>
            <a:schemeClr val="accent2"/>
          </a:solidFill>
          <a:beve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dirty="0" smtClean="0">
            <a:solidFill>
              <a:schemeClr val="bg2">
                <a:lumMod val="75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10695</TotalTime>
  <Words>1140</Words>
  <Application>Microsoft Office PowerPoint</Application>
  <PresentationFormat>Vlastní</PresentationFormat>
  <Paragraphs>312</Paragraphs>
  <Slides>30</Slides>
  <Notes>0</Notes>
  <HiddenSlides>0</HiddenSlides>
  <MMClips>0</MMClips>
  <ScaleCrop>false</ScaleCrop>
  <HeadingPairs>
    <vt:vector size="8" baseType="variant">
      <vt:variant>
        <vt:lpstr>Použitá písma</vt:lpstr>
      </vt:variant>
      <vt:variant>
        <vt:i4>4</vt:i4>
      </vt:variant>
      <vt:variant>
        <vt:lpstr>Motiv</vt:lpstr>
      </vt:variant>
      <vt:variant>
        <vt:i4>1</vt:i4>
      </vt:variant>
      <vt:variant>
        <vt:lpstr>Vložené servery OLE</vt:lpstr>
      </vt:variant>
      <vt:variant>
        <vt:i4>1</vt:i4>
      </vt:variant>
      <vt:variant>
        <vt:lpstr>Nadpisy snímků</vt:lpstr>
      </vt:variant>
      <vt:variant>
        <vt:i4>30</vt:i4>
      </vt:variant>
    </vt:vector>
  </HeadingPairs>
  <TitlesOfParts>
    <vt:vector size="36" baseType="lpstr">
      <vt:lpstr>Arial</vt:lpstr>
      <vt:lpstr>Roboto Condensed</vt:lpstr>
      <vt:lpstr>Times New Roman</vt:lpstr>
      <vt:lpstr>Calibri</vt:lpstr>
      <vt:lpstr>GENARAL LAYOUTS</vt:lpstr>
      <vt:lpstr>List</vt:lpstr>
      <vt:lpstr>Prezentace aplikace PowerPoint</vt:lpstr>
      <vt:lpstr>Prezentace aplikace PowerPoint</vt:lpstr>
      <vt:lpstr>Základní informace o projektu I. </vt:lpstr>
      <vt:lpstr>Základní informace o projektu II. </vt:lpstr>
      <vt:lpstr>Cíle a výstupy projektu MOV</vt:lpstr>
      <vt:lpstr>Prezentace aplikace PowerPoint</vt:lpstr>
      <vt:lpstr>MOV v číslech k 30.9. 2018 </vt:lpstr>
      <vt:lpstr>Dotčené obory vzdělání</vt:lpstr>
      <vt:lpstr>Rozložení zapojených škol v krajích </vt:lpstr>
      <vt:lpstr>MOV: rozpracované výstupy k 30. 9. 2018</vt:lpstr>
      <vt:lpstr>Prezentace aplikace PowerPoint</vt:lpstr>
      <vt:lpstr>Jak pracujeme – spolupráce se školami</vt:lpstr>
      <vt:lpstr>Seznam pracovních skupin projektu MOV</vt:lpstr>
      <vt:lpstr>Jak pracujeme – spolupráce</vt:lpstr>
      <vt:lpstr>Seznam zapojených firem</vt:lpstr>
      <vt:lpstr>Složení pracovních týmů</vt:lpstr>
      <vt:lpstr>Složení pracovních skupin</vt:lpstr>
      <vt:lpstr>Kvalifikační pyramida</vt:lpstr>
      <vt:lpstr>Cíle modularizace výuky</vt:lpstr>
      <vt:lpstr>Východiska pro optimalizaci ŠVP</vt:lpstr>
      <vt:lpstr>Moduly MOV</vt:lpstr>
      <vt:lpstr>Moduly MOV – příklady modulů VV</vt:lpstr>
      <vt:lpstr>Moduly MOV – příklady modulů MOV</vt:lpstr>
      <vt:lpstr>Moduly MOV – příklady modulů MOV</vt:lpstr>
      <vt:lpstr>Možnosti optimalizace ŠVP – 65 ŠVP</vt:lpstr>
      <vt:lpstr>Optimalizace ŠVP - příklady</vt:lpstr>
      <vt:lpstr>Odborné panely </vt:lpstr>
      <vt:lpstr>Příklady výstupů projektu MOV</vt:lpstr>
      <vt:lpstr>Prezentace aplikace PowerPoint</vt:lpstr>
      <vt:lpstr>Prezentace aplikace PowerPoint</vt:lpstr>
    </vt:vector>
  </TitlesOfParts>
  <Company>NUV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 prezentace</dc:title>
  <dc:creator>Velický Jan</dc:creator>
  <cp:lastModifiedBy>Buzková</cp:lastModifiedBy>
  <cp:revision>1146</cp:revision>
  <dcterms:created xsi:type="dcterms:W3CDTF">2015-01-20T11:47:48Z</dcterms:created>
  <dcterms:modified xsi:type="dcterms:W3CDTF">2018-10-04T08:36:52Z</dcterms:modified>
</cp:coreProperties>
</file>