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5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6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7.xml" ContentType="application/vnd.openxmlformats-officedocument.theme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theme/theme8.xml" ContentType="application/vnd.openxmlformats-officedocument.theme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theme/theme9.xml" ContentType="application/vnd.openxmlformats-officedocument.theme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theme/theme10.xml" ContentType="application/vnd.openxmlformats-officedocument.theme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theme/theme11.xml" ContentType="application/vnd.openxmlformats-officedocument.theme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theme/theme12.xml" ContentType="application/vnd.openxmlformats-officedocument.theme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theme/theme13.xml" ContentType="application/vnd.openxmlformats-officedocument.theme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theme/theme14.xml" ContentType="application/vnd.openxmlformats-officedocument.theme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theme/theme15.xml" ContentType="application/vnd.openxmlformats-officedocument.theme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theme/theme16.xml" ContentType="application/vnd.openxmlformats-officedocument.theme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theme/theme17.xml" ContentType="application/vnd.openxmlformats-officedocument.theme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theme/theme18.xml" ContentType="application/vnd.openxmlformats-officedocument.theme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theme/theme19.xml" ContentType="application/vnd.openxmlformats-officedocument.theme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theme/theme20.xml" ContentType="application/vnd.openxmlformats-officedocument.theme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theme/theme21.xml" ContentType="application/vnd.openxmlformats-officedocument.theme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theme/theme22.xml" ContentType="application/vnd.openxmlformats-officedocument.theme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theme/theme23.xml" ContentType="application/vnd.openxmlformats-officedocument.theme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theme/theme24.xml" ContentType="application/vnd.openxmlformats-officedocument.theme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theme/theme25.xml" ContentType="application/vnd.openxmlformats-officedocument.theme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theme/theme26.xml" ContentType="application/vnd.openxmlformats-officedocument.theme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theme/theme27.xml" ContentType="application/vnd.openxmlformats-officedocument.theme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theme/theme28.xml" ContentType="application/vnd.openxmlformats-officedocument.theme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theme/theme29.xml" ContentType="application/vnd.openxmlformats-officedocument.theme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theme/theme30.xml" ContentType="application/vnd.openxmlformats-officedocument.theme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theme/theme31.xml" ContentType="application/vnd.openxmlformats-officedocument.theme+xml"/>
  <Override PartName="/ppt/slideLayouts/slideLayout408.xml" ContentType="application/vnd.openxmlformats-officedocument.presentationml.slideLayout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theme/theme32.xml" ContentType="application/vnd.openxmlformats-officedocument.theme+xml"/>
  <Override PartName="/ppt/slideLayouts/slideLayout419.xml" ContentType="application/vnd.openxmlformats-officedocument.presentationml.slideLayout+xml"/>
  <Override PartName="/ppt/slideLayouts/slideLayout420.xml" ContentType="application/vnd.openxmlformats-officedocument.presentationml.slideLayout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28.xml" ContentType="application/vnd.openxmlformats-officedocument.presentationml.slideLayout+xml"/>
  <Override PartName="/ppt/slideLayouts/slideLayout429.xml" ContentType="application/vnd.openxmlformats-officedocument.presentationml.slideLayout+xml"/>
  <Override PartName="/ppt/slideLayouts/slideLayout430.xml" ContentType="application/vnd.openxmlformats-officedocument.presentationml.slideLayout+xml"/>
  <Override PartName="/ppt/slideLayouts/slideLayout431.xml" ContentType="application/vnd.openxmlformats-officedocument.presentationml.slideLayout+xml"/>
  <Override PartName="/ppt/slideLayouts/slideLayout432.xml" ContentType="application/vnd.openxmlformats-officedocument.presentationml.slideLayout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439.xml" ContentType="application/vnd.openxmlformats-officedocument.presentationml.slideLayout+xml"/>
  <Override PartName="/ppt/slideLayouts/slideLayout440.xml" ContentType="application/vnd.openxmlformats-officedocument.presentationml.slideLayout+xml"/>
  <Override PartName="/ppt/slideLayouts/slideLayout441.xml" ContentType="application/vnd.openxmlformats-officedocument.presentationml.slideLayout+xml"/>
  <Override PartName="/ppt/slideLayouts/slideLayout442.xml" ContentType="application/vnd.openxmlformats-officedocument.presentationml.slideLayout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slideLayouts/slideLayout445.xml" ContentType="application/vnd.openxmlformats-officedocument.presentationml.slideLayout+xml"/>
  <Override PartName="/ppt/slideLayouts/slideLayout446.xml" ContentType="application/vnd.openxmlformats-officedocument.presentationml.slideLayout+xml"/>
  <Override PartName="/ppt/slideLayouts/slideLayout447.xml" ContentType="application/vnd.openxmlformats-officedocument.presentationml.slideLayout+xml"/>
  <Override PartName="/ppt/theme/theme33.xml" ContentType="application/vnd.openxmlformats-officedocument.theme+xml"/>
  <Override PartName="/ppt/theme/theme34.xml" ContentType="application/vnd.openxmlformats-officedocument.theme+xml"/>
  <Override PartName="/ppt/theme/theme3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  <p:sldMasterId id="2147483674" r:id="rId2"/>
    <p:sldMasterId id="2147483677" r:id="rId3"/>
    <p:sldMasterId id="2147483734" r:id="rId4"/>
    <p:sldMasterId id="2147483742" r:id="rId5"/>
    <p:sldMasterId id="2147483749" r:id="rId6"/>
    <p:sldMasterId id="2147483761" r:id="rId7"/>
    <p:sldMasterId id="2147483777" r:id="rId8"/>
    <p:sldMasterId id="2147483785" r:id="rId9"/>
    <p:sldMasterId id="2147483792" r:id="rId10"/>
    <p:sldMasterId id="2147483804" r:id="rId11"/>
    <p:sldMasterId id="2147483837" r:id="rId12"/>
    <p:sldMasterId id="2147483848" r:id="rId13"/>
    <p:sldMasterId id="2147483855" r:id="rId14"/>
    <p:sldMasterId id="2147483867" r:id="rId15"/>
    <p:sldMasterId id="2147483897" r:id="rId16"/>
    <p:sldMasterId id="2147483908" r:id="rId17"/>
    <p:sldMasterId id="2147483915" r:id="rId18"/>
    <p:sldMasterId id="2147483927" r:id="rId19"/>
    <p:sldMasterId id="2147483957" r:id="rId20"/>
    <p:sldMasterId id="2147483998" r:id="rId21"/>
    <p:sldMasterId id="2147484046" r:id="rId22"/>
    <p:sldMasterId id="2147484057" r:id="rId23"/>
    <p:sldMasterId id="2147484064" r:id="rId24"/>
    <p:sldMasterId id="2147484076" r:id="rId25"/>
    <p:sldMasterId id="2147484101" r:id="rId26"/>
    <p:sldMasterId id="2147484112" r:id="rId27"/>
    <p:sldMasterId id="2147484124" r:id="rId28"/>
    <p:sldMasterId id="2147484136" r:id="rId29"/>
    <p:sldMasterId id="2147484161" r:id="rId30"/>
    <p:sldMasterId id="2147484172" r:id="rId31"/>
    <p:sldMasterId id="2147484179" r:id="rId32"/>
    <p:sldMasterId id="2147484191" r:id="rId33"/>
  </p:sldMasterIdLst>
  <p:notesMasterIdLst>
    <p:notesMasterId r:id="rId54"/>
  </p:notesMasterIdLst>
  <p:handoutMasterIdLst>
    <p:handoutMasterId r:id="rId55"/>
  </p:handoutMasterIdLst>
  <p:sldIdLst>
    <p:sldId id="269" r:id="rId34"/>
    <p:sldId id="685" r:id="rId35"/>
    <p:sldId id="688" r:id="rId36"/>
    <p:sldId id="697" r:id="rId37"/>
    <p:sldId id="699" r:id="rId38"/>
    <p:sldId id="689" r:id="rId39"/>
    <p:sldId id="703" r:id="rId40"/>
    <p:sldId id="704" r:id="rId41"/>
    <p:sldId id="702" r:id="rId42"/>
    <p:sldId id="707" r:id="rId43"/>
    <p:sldId id="700" r:id="rId44"/>
    <p:sldId id="675" r:id="rId45"/>
    <p:sldId id="674" r:id="rId46"/>
    <p:sldId id="705" r:id="rId47"/>
    <p:sldId id="677" r:id="rId48"/>
    <p:sldId id="690" r:id="rId49"/>
    <p:sldId id="679" r:id="rId50"/>
    <p:sldId id="678" r:id="rId51"/>
    <p:sldId id="670" r:id="rId52"/>
    <p:sldId id="645" r:id="rId53"/>
  </p:sldIdLst>
  <p:sldSz cx="18288000" cy="10287000"/>
  <p:notesSz cx="6797675" cy="9926638"/>
  <p:defaultTextStyle>
    <a:defPPr>
      <a:defRPr lang="uk-UA"/>
    </a:defPPr>
    <a:lvl1pPr marL="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1pPr>
    <a:lvl2pPr marL="6858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2pPr>
    <a:lvl3pPr marL="13716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3pPr>
    <a:lvl4pPr marL="20574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4pPr>
    <a:lvl5pPr marL="27432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5pPr>
    <a:lvl6pPr marL="34290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6pPr>
    <a:lvl7pPr marL="41148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7pPr>
    <a:lvl8pPr marL="48006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8pPr>
    <a:lvl9pPr marL="54864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40" userDrawn="1">
          <p15:clr>
            <a:srgbClr val="A4A3A4"/>
          </p15:clr>
        </p15:guide>
        <p15:guide id="2" pos="57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156F4"/>
    <a:srgbClr val="F26B6C"/>
    <a:srgbClr val="62ACC9"/>
    <a:srgbClr val="8ADDEE"/>
    <a:srgbClr val="2BC3E1"/>
    <a:srgbClr val="64D4EA"/>
    <a:srgbClr val="57CFE7"/>
    <a:srgbClr val="6CD5EA"/>
    <a:srgbClr val="4CCCE6"/>
    <a:srgbClr val="AAC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75" autoAdjust="0"/>
    <p:restoredTop sz="96740" autoAdjust="0"/>
  </p:normalViewPr>
  <p:slideViewPr>
    <p:cSldViewPr>
      <p:cViewPr varScale="1">
        <p:scale>
          <a:sx n="42" d="100"/>
          <a:sy n="42" d="100"/>
        </p:scale>
        <p:origin x="792" y="64"/>
      </p:cViewPr>
      <p:guideLst>
        <p:guide orient="horz" pos="3240"/>
        <p:guide pos="57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" Target="slides/slide6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1.xml"/><Relationship Id="rId42" Type="http://schemas.openxmlformats.org/officeDocument/2006/relationships/slide" Target="slides/slide9.xml"/><Relationship Id="rId47" Type="http://schemas.openxmlformats.org/officeDocument/2006/relationships/slide" Target="slides/slide14.xml"/><Relationship Id="rId50" Type="http://schemas.openxmlformats.org/officeDocument/2006/relationships/slide" Target="slides/slide17.xml"/><Relationship Id="rId55" Type="http://schemas.openxmlformats.org/officeDocument/2006/relationships/handoutMaster" Target="handoutMasters/handoutMaster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" Target="slides/slide5.xml"/><Relationship Id="rId46" Type="http://schemas.openxmlformats.org/officeDocument/2006/relationships/slide" Target="slides/slide13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Master" Target="slideMasters/slideMaster29.xml"/><Relationship Id="rId41" Type="http://schemas.openxmlformats.org/officeDocument/2006/relationships/slide" Target="slides/slide8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Master" Target="slideMasters/slideMaster32.xml"/><Relationship Id="rId37" Type="http://schemas.openxmlformats.org/officeDocument/2006/relationships/slide" Target="slides/slide4.xml"/><Relationship Id="rId40" Type="http://schemas.openxmlformats.org/officeDocument/2006/relationships/slide" Target="slides/slide7.xml"/><Relationship Id="rId45" Type="http://schemas.openxmlformats.org/officeDocument/2006/relationships/slide" Target="slides/slide12.xml"/><Relationship Id="rId53" Type="http://schemas.openxmlformats.org/officeDocument/2006/relationships/slide" Target="slides/slide20.xml"/><Relationship Id="rId58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" Target="slides/slide3.xml"/><Relationship Id="rId49" Type="http://schemas.openxmlformats.org/officeDocument/2006/relationships/slide" Target="slides/slide16.xml"/><Relationship Id="rId57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11.xml"/><Relationship Id="rId52" Type="http://schemas.openxmlformats.org/officeDocument/2006/relationships/slide" Target="slides/slide1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" Target="slides/slide2.xml"/><Relationship Id="rId43" Type="http://schemas.openxmlformats.org/officeDocument/2006/relationships/slide" Target="slides/slide10.xml"/><Relationship Id="rId48" Type="http://schemas.openxmlformats.org/officeDocument/2006/relationships/slide" Target="slides/slide15.xml"/><Relationship Id="rId56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18.xml"/><Relationship Id="rId3" Type="http://schemas.openxmlformats.org/officeDocument/2006/relationships/slideMaster" Target="slideMasters/slideMaster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F8437C1-8D8A-41EC-BB18-8FE46D25B339}" type="doc">
      <dgm:prSet loTypeId="urn:microsoft.com/office/officeart/2005/8/layout/radial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90ED4EE-7773-4AFF-BFEF-C3E48FEF58CE}">
      <dgm:prSet phldrT="[Text]" custT="1"/>
      <dgm:spPr>
        <a:solidFill>
          <a:srgbClr val="FFC000"/>
        </a:solidFill>
      </dgm:spPr>
      <dgm:t>
        <a:bodyPr/>
        <a:lstStyle/>
        <a:p>
          <a:r>
            <a:rPr lang="cs-CZ" sz="1800" b="1" dirty="0"/>
            <a:t>Digitální gramotnost</a:t>
          </a:r>
        </a:p>
      </dgm:t>
    </dgm:pt>
    <dgm:pt modelId="{005E16C5-3BDC-430D-92EB-1505448106CA}" type="parTrans" cxnId="{D9DAD91E-AC0E-4D02-A051-F25425B20555}">
      <dgm:prSet/>
      <dgm:spPr/>
      <dgm:t>
        <a:bodyPr/>
        <a:lstStyle/>
        <a:p>
          <a:endParaRPr lang="cs-CZ"/>
        </a:p>
      </dgm:t>
    </dgm:pt>
    <dgm:pt modelId="{88CF7050-C91C-43B4-9334-8E6E5B70CAF4}" type="sibTrans" cxnId="{D9DAD91E-AC0E-4D02-A051-F25425B20555}">
      <dgm:prSet/>
      <dgm:spPr/>
      <dgm:t>
        <a:bodyPr/>
        <a:lstStyle/>
        <a:p>
          <a:endParaRPr lang="cs-CZ"/>
        </a:p>
      </dgm:t>
    </dgm:pt>
    <dgm:pt modelId="{9EA795E6-6961-4836-98F3-3EA7C421DC79}">
      <dgm:prSet phldrT="[Text]" custT="1"/>
      <dgm:spPr/>
      <dgm:t>
        <a:bodyPr/>
        <a:lstStyle/>
        <a:p>
          <a:r>
            <a:rPr lang="cs-CZ" sz="1600" b="1" dirty="0"/>
            <a:t>Český jazyk</a:t>
          </a:r>
        </a:p>
      </dgm:t>
    </dgm:pt>
    <dgm:pt modelId="{09D064E7-C6D8-451D-86DC-AF0D1B299E9F}" type="parTrans" cxnId="{7A0077AE-C4B8-4AB0-950D-A17BDF1678F0}">
      <dgm:prSet/>
      <dgm:spPr/>
      <dgm:t>
        <a:bodyPr/>
        <a:lstStyle/>
        <a:p>
          <a:endParaRPr lang="cs-CZ"/>
        </a:p>
      </dgm:t>
    </dgm:pt>
    <dgm:pt modelId="{26A79875-D394-4DB9-931C-870FBCFA9D4B}" type="sibTrans" cxnId="{7A0077AE-C4B8-4AB0-950D-A17BDF1678F0}">
      <dgm:prSet/>
      <dgm:spPr/>
      <dgm:t>
        <a:bodyPr/>
        <a:lstStyle/>
        <a:p>
          <a:endParaRPr lang="cs-CZ"/>
        </a:p>
      </dgm:t>
    </dgm:pt>
    <dgm:pt modelId="{EF2C7C47-8948-4C3B-B6D6-BA0189ACB2E8}">
      <dgm:prSet phldrT="[Text]" custT="1"/>
      <dgm:spPr/>
      <dgm:t>
        <a:bodyPr/>
        <a:lstStyle/>
        <a:p>
          <a:r>
            <a:rPr lang="cs-CZ" sz="1600" b="1" dirty="0"/>
            <a:t>Přírodo</a:t>
          </a:r>
          <a:br>
            <a:rPr lang="cs-CZ" sz="1600" b="1" dirty="0"/>
          </a:br>
          <a:r>
            <a:rPr lang="cs-CZ" sz="1600" b="1" dirty="0" err="1"/>
            <a:t>pis</a:t>
          </a:r>
          <a:endParaRPr lang="cs-CZ" sz="1600" b="1" dirty="0"/>
        </a:p>
      </dgm:t>
    </dgm:pt>
    <dgm:pt modelId="{33EDA376-AACC-413F-B46B-729DD7706A91}" type="parTrans" cxnId="{B634AABF-90A4-41E2-92AF-AA497B123501}">
      <dgm:prSet/>
      <dgm:spPr/>
      <dgm:t>
        <a:bodyPr/>
        <a:lstStyle/>
        <a:p>
          <a:endParaRPr lang="cs-CZ"/>
        </a:p>
      </dgm:t>
    </dgm:pt>
    <dgm:pt modelId="{15423424-68A2-44B0-A4FA-95D98D6E7642}" type="sibTrans" cxnId="{B634AABF-90A4-41E2-92AF-AA497B123501}">
      <dgm:prSet/>
      <dgm:spPr/>
      <dgm:t>
        <a:bodyPr/>
        <a:lstStyle/>
        <a:p>
          <a:endParaRPr lang="cs-CZ"/>
        </a:p>
      </dgm:t>
    </dgm:pt>
    <dgm:pt modelId="{009A80A9-13ED-4E6C-BB37-5FFEC10B351E}">
      <dgm:prSet phldrT="[Text]" custT="1"/>
      <dgm:spPr/>
      <dgm:t>
        <a:bodyPr/>
        <a:lstStyle/>
        <a:p>
          <a:r>
            <a:rPr lang="cs-CZ" sz="1600" b="1" dirty="0"/>
            <a:t>Člověk</a:t>
          </a:r>
          <a:br>
            <a:rPr lang="cs-CZ" sz="1600" b="1" dirty="0"/>
          </a:br>
          <a:r>
            <a:rPr lang="cs-CZ" sz="1600" b="1" dirty="0"/>
            <a:t>a jeho svět</a:t>
          </a:r>
        </a:p>
      </dgm:t>
    </dgm:pt>
    <dgm:pt modelId="{4A399C17-D7ED-47E9-9E33-3E5A70E52C8E}" type="parTrans" cxnId="{9BA9E80E-74C1-4D34-8265-6B501FAE9644}">
      <dgm:prSet/>
      <dgm:spPr/>
      <dgm:t>
        <a:bodyPr/>
        <a:lstStyle/>
        <a:p>
          <a:endParaRPr lang="cs-CZ"/>
        </a:p>
      </dgm:t>
    </dgm:pt>
    <dgm:pt modelId="{AFB0737E-30F8-48F6-A632-93019E5E4B7A}" type="sibTrans" cxnId="{9BA9E80E-74C1-4D34-8265-6B501FAE9644}">
      <dgm:prSet/>
      <dgm:spPr/>
      <dgm:t>
        <a:bodyPr/>
        <a:lstStyle/>
        <a:p>
          <a:endParaRPr lang="cs-CZ"/>
        </a:p>
      </dgm:t>
    </dgm:pt>
    <dgm:pt modelId="{26C0294F-AE20-4D22-81A3-64FBE3495D45}">
      <dgm:prSet phldrT="[Text]" custT="1"/>
      <dgm:spPr/>
      <dgm:t>
        <a:bodyPr/>
        <a:lstStyle/>
        <a:p>
          <a:r>
            <a:rPr lang="cs-CZ" sz="1600" b="1" dirty="0"/>
            <a:t>Zeměpis</a:t>
          </a:r>
        </a:p>
      </dgm:t>
    </dgm:pt>
    <dgm:pt modelId="{EAADBBCB-33F3-479C-9258-E8C1C4A8C7A8}" type="parTrans" cxnId="{56276CD8-FC78-45DD-BC8C-1A4D8EB6473D}">
      <dgm:prSet/>
      <dgm:spPr/>
      <dgm:t>
        <a:bodyPr/>
        <a:lstStyle/>
        <a:p>
          <a:endParaRPr lang="cs-CZ"/>
        </a:p>
      </dgm:t>
    </dgm:pt>
    <dgm:pt modelId="{40EBBBCD-1A82-426E-B7D1-2BD1BB0F6FDD}" type="sibTrans" cxnId="{56276CD8-FC78-45DD-BC8C-1A4D8EB6473D}">
      <dgm:prSet/>
      <dgm:spPr/>
      <dgm:t>
        <a:bodyPr/>
        <a:lstStyle/>
        <a:p>
          <a:endParaRPr lang="cs-CZ"/>
        </a:p>
      </dgm:t>
    </dgm:pt>
    <dgm:pt modelId="{FBB4F722-66BB-478C-8DEA-F2C76BC294A0}">
      <dgm:prSet phldrT="[Text]" custT="1"/>
      <dgm:spPr/>
      <dgm:t>
        <a:bodyPr/>
        <a:lstStyle/>
        <a:p>
          <a:r>
            <a:rPr lang="cs-CZ" sz="1600" b="1" dirty="0"/>
            <a:t>Chemie</a:t>
          </a:r>
        </a:p>
      </dgm:t>
    </dgm:pt>
    <dgm:pt modelId="{7261A91B-61F9-4DC8-ABBB-484916109962}" type="parTrans" cxnId="{B2E56FCE-2E28-4D3A-A56E-2519C8EB5610}">
      <dgm:prSet/>
      <dgm:spPr/>
      <dgm:t>
        <a:bodyPr/>
        <a:lstStyle/>
        <a:p>
          <a:endParaRPr lang="cs-CZ"/>
        </a:p>
      </dgm:t>
    </dgm:pt>
    <dgm:pt modelId="{AA221299-1D58-4F57-BD93-F75C719DCAB7}" type="sibTrans" cxnId="{B2E56FCE-2E28-4D3A-A56E-2519C8EB5610}">
      <dgm:prSet/>
      <dgm:spPr/>
      <dgm:t>
        <a:bodyPr/>
        <a:lstStyle/>
        <a:p>
          <a:endParaRPr lang="cs-CZ"/>
        </a:p>
      </dgm:t>
    </dgm:pt>
    <dgm:pt modelId="{86DA8944-A299-4768-9FCB-E2EC5B78B6B7}">
      <dgm:prSet phldrT="[Text]"/>
      <dgm:spPr/>
      <dgm:t>
        <a:bodyPr/>
        <a:lstStyle/>
        <a:p>
          <a:r>
            <a:rPr lang="cs-CZ" b="1" dirty="0"/>
            <a:t>Tělesná výchova</a:t>
          </a:r>
        </a:p>
      </dgm:t>
    </dgm:pt>
    <dgm:pt modelId="{DF0FC1DA-814A-4E9E-A08C-5F4C4FCE85F2}" type="parTrans" cxnId="{C5502D03-A2D8-47AF-B23F-86DA96CB34AB}">
      <dgm:prSet/>
      <dgm:spPr/>
      <dgm:t>
        <a:bodyPr/>
        <a:lstStyle/>
        <a:p>
          <a:endParaRPr lang="cs-CZ"/>
        </a:p>
      </dgm:t>
    </dgm:pt>
    <dgm:pt modelId="{0DCB8FAD-69D9-471A-BE69-131F2E18CAFE}" type="sibTrans" cxnId="{C5502D03-A2D8-47AF-B23F-86DA96CB34AB}">
      <dgm:prSet/>
      <dgm:spPr/>
      <dgm:t>
        <a:bodyPr/>
        <a:lstStyle/>
        <a:p>
          <a:endParaRPr lang="cs-CZ"/>
        </a:p>
      </dgm:t>
    </dgm:pt>
    <dgm:pt modelId="{1F4E9891-7773-47CB-B027-18A45E8EEE6B}">
      <dgm:prSet phldrT="[Text]" custT="1"/>
      <dgm:spPr/>
      <dgm:t>
        <a:bodyPr/>
        <a:lstStyle/>
        <a:p>
          <a:r>
            <a:rPr lang="cs-CZ" sz="1600" b="1" dirty="0" err="1"/>
            <a:t>Matema</a:t>
          </a:r>
          <a:br>
            <a:rPr lang="cs-CZ" sz="1600" b="1" dirty="0"/>
          </a:br>
          <a:r>
            <a:rPr lang="cs-CZ" sz="1600" b="1" dirty="0" err="1"/>
            <a:t>tika</a:t>
          </a:r>
          <a:endParaRPr lang="cs-CZ" sz="1600" b="1" dirty="0"/>
        </a:p>
      </dgm:t>
    </dgm:pt>
    <dgm:pt modelId="{EE10A7C4-38E1-4EFF-A77C-B41BA0496DE2}" type="parTrans" cxnId="{5FD615F7-A963-4D15-A6C3-C34D8EABF7AA}">
      <dgm:prSet/>
      <dgm:spPr/>
      <dgm:t>
        <a:bodyPr/>
        <a:lstStyle/>
        <a:p>
          <a:endParaRPr lang="cs-CZ"/>
        </a:p>
      </dgm:t>
    </dgm:pt>
    <dgm:pt modelId="{7FEC8BAC-35EC-45A0-90A5-980397912D67}" type="sibTrans" cxnId="{5FD615F7-A963-4D15-A6C3-C34D8EABF7AA}">
      <dgm:prSet/>
      <dgm:spPr/>
      <dgm:t>
        <a:bodyPr/>
        <a:lstStyle/>
        <a:p>
          <a:endParaRPr lang="cs-CZ"/>
        </a:p>
      </dgm:t>
    </dgm:pt>
    <dgm:pt modelId="{107C5F2D-6BDC-4F68-82C8-CAC9FD60904F}">
      <dgm:prSet phldrT="[Text]" custT="1"/>
      <dgm:spPr/>
      <dgm:t>
        <a:bodyPr/>
        <a:lstStyle/>
        <a:p>
          <a:r>
            <a:rPr lang="cs-CZ" sz="1600" b="1" dirty="0"/>
            <a:t>Cizí jazyk</a:t>
          </a:r>
        </a:p>
      </dgm:t>
    </dgm:pt>
    <dgm:pt modelId="{EAE354A5-08D6-4BAC-8B83-F471C86F80F9}" type="parTrans" cxnId="{58A874EB-5378-41A1-A365-150D53F74DE4}">
      <dgm:prSet/>
      <dgm:spPr/>
      <dgm:t>
        <a:bodyPr/>
        <a:lstStyle/>
        <a:p>
          <a:endParaRPr lang="cs-CZ"/>
        </a:p>
      </dgm:t>
    </dgm:pt>
    <dgm:pt modelId="{763AF3D3-787C-4B5B-B7C2-08389B8342FB}" type="sibTrans" cxnId="{58A874EB-5378-41A1-A365-150D53F74DE4}">
      <dgm:prSet/>
      <dgm:spPr/>
      <dgm:t>
        <a:bodyPr/>
        <a:lstStyle/>
        <a:p>
          <a:endParaRPr lang="cs-CZ"/>
        </a:p>
      </dgm:t>
    </dgm:pt>
    <dgm:pt modelId="{B927A25A-0AD5-425E-9937-58A73990B6E0}">
      <dgm:prSet phldrT="[Text]" custT="1"/>
      <dgm:spPr/>
      <dgm:t>
        <a:bodyPr/>
        <a:lstStyle/>
        <a:p>
          <a:r>
            <a:rPr lang="cs-CZ" sz="1600" b="1" dirty="0"/>
            <a:t>Výchova k občan</a:t>
          </a:r>
          <a:br>
            <a:rPr lang="cs-CZ" sz="1600" b="1" dirty="0"/>
          </a:br>
          <a:r>
            <a:rPr lang="cs-CZ" sz="1600" b="1" dirty="0" err="1"/>
            <a:t>ství</a:t>
          </a:r>
          <a:endParaRPr lang="cs-CZ" sz="1600" b="1" dirty="0"/>
        </a:p>
      </dgm:t>
    </dgm:pt>
    <dgm:pt modelId="{3F53015E-A458-4BC9-92FE-003B495584C2}" type="parTrans" cxnId="{21FC0F02-83F5-4E45-B278-817EBE999E66}">
      <dgm:prSet/>
      <dgm:spPr/>
      <dgm:t>
        <a:bodyPr/>
        <a:lstStyle/>
        <a:p>
          <a:endParaRPr lang="cs-CZ"/>
        </a:p>
      </dgm:t>
    </dgm:pt>
    <dgm:pt modelId="{E790417D-4AF2-4D1A-9EC8-0A3708F337EF}" type="sibTrans" cxnId="{21FC0F02-83F5-4E45-B278-817EBE999E66}">
      <dgm:prSet/>
      <dgm:spPr/>
      <dgm:t>
        <a:bodyPr/>
        <a:lstStyle/>
        <a:p>
          <a:endParaRPr lang="cs-CZ"/>
        </a:p>
      </dgm:t>
    </dgm:pt>
    <dgm:pt modelId="{81A44E34-C5B2-45B9-885F-141390548697}">
      <dgm:prSet phldrT="[Text]" custT="1"/>
      <dgm:spPr/>
      <dgm:t>
        <a:bodyPr/>
        <a:lstStyle/>
        <a:p>
          <a:r>
            <a:rPr lang="cs-CZ" sz="1600" b="1" dirty="0"/>
            <a:t>Fyzika</a:t>
          </a:r>
        </a:p>
      </dgm:t>
    </dgm:pt>
    <dgm:pt modelId="{17B7E841-AFDA-4F45-84FD-473EDADF199E}" type="parTrans" cxnId="{DBEF183F-3968-4CE1-B927-18CA41A52A31}">
      <dgm:prSet/>
      <dgm:spPr/>
      <dgm:t>
        <a:bodyPr/>
        <a:lstStyle/>
        <a:p>
          <a:endParaRPr lang="cs-CZ"/>
        </a:p>
      </dgm:t>
    </dgm:pt>
    <dgm:pt modelId="{5676AD05-8465-4651-90E3-CF99927AE131}" type="sibTrans" cxnId="{DBEF183F-3968-4CE1-B927-18CA41A52A31}">
      <dgm:prSet/>
      <dgm:spPr/>
      <dgm:t>
        <a:bodyPr/>
        <a:lstStyle/>
        <a:p>
          <a:endParaRPr lang="cs-CZ"/>
        </a:p>
      </dgm:t>
    </dgm:pt>
    <dgm:pt modelId="{2888D503-1FAC-47C1-9598-6D16DF2EA996}">
      <dgm:prSet phldrT="[Text]" custT="1"/>
      <dgm:spPr/>
      <dgm:t>
        <a:bodyPr/>
        <a:lstStyle/>
        <a:p>
          <a:r>
            <a:rPr lang="cs-CZ" sz="1600" b="1" dirty="0"/>
            <a:t>Dějepis</a:t>
          </a:r>
        </a:p>
      </dgm:t>
    </dgm:pt>
    <dgm:pt modelId="{42F45992-47F2-4F6F-A7AA-B54CD7CFB20B}" type="parTrans" cxnId="{159448EA-0BE5-4A32-ABCF-1CF597149D4F}">
      <dgm:prSet/>
      <dgm:spPr/>
      <dgm:t>
        <a:bodyPr/>
        <a:lstStyle/>
        <a:p>
          <a:endParaRPr lang="cs-CZ"/>
        </a:p>
      </dgm:t>
    </dgm:pt>
    <dgm:pt modelId="{617D88BE-6026-444A-8810-B4660B3AF4FF}" type="sibTrans" cxnId="{159448EA-0BE5-4A32-ABCF-1CF597149D4F}">
      <dgm:prSet/>
      <dgm:spPr/>
      <dgm:t>
        <a:bodyPr/>
        <a:lstStyle/>
        <a:p>
          <a:endParaRPr lang="cs-CZ"/>
        </a:p>
      </dgm:t>
    </dgm:pt>
    <dgm:pt modelId="{E637E595-C12C-49B5-B3B8-350047B96602}">
      <dgm:prSet phldrT="[Text]"/>
      <dgm:spPr/>
      <dgm:t>
        <a:bodyPr/>
        <a:lstStyle/>
        <a:p>
          <a:r>
            <a:rPr lang="cs-CZ" b="1" dirty="0"/>
            <a:t>Člověk a svět práce</a:t>
          </a:r>
        </a:p>
      </dgm:t>
    </dgm:pt>
    <dgm:pt modelId="{9FA59EB2-B0C9-49E8-87DF-3E91ECCC6D5C}" type="parTrans" cxnId="{C572AE81-E555-4938-BA41-72943C280EE6}">
      <dgm:prSet/>
      <dgm:spPr/>
      <dgm:t>
        <a:bodyPr/>
        <a:lstStyle/>
        <a:p>
          <a:endParaRPr lang="cs-CZ"/>
        </a:p>
      </dgm:t>
    </dgm:pt>
    <dgm:pt modelId="{92106496-7814-4431-ADA6-7A7E811D3888}" type="sibTrans" cxnId="{C572AE81-E555-4938-BA41-72943C280EE6}">
      <dgm:prSet/>
      <dgm:spPr/>
      <dgm:t>
        <a:bodyPr/>
        <a:lstStyle/>
        <a:p>
          <a:endParaRPr lang="cs-CZ"/>
        </a:p>
      </dgm:t>
    </dgm:pt>
    <dgm:pt modelId="{1C5D1362-DCE1-45D4-BC11-82789F8AF51C}">
      <dgm:prSet phldrT="[Text]"/>
      <dgm:spPr/>
      <dgm:t>
        <a:bodyPr/>
        <a:lstStyle/>
        <a:p>
          <a:r>
            <a:rPr lang="cs-CZ" b="1" dirty="0"/>
            <a:t>Výchova ke zdraví</a:t>
          </a:r>
        </a:p>
      </dgm:t>
    </dgm:pt>
    <dgm:pt modelId="{AF7C34FD-1FA6-4C35-B91A-6F4364FE0BB4}" type="sibTrans" cxnId="{B74AF345-5430-4169-86D1-9B30001D21CF}">
      <dgm:prSet/>
      <dgm:spPr/>
      <dgm:t>
        <a:bodyPr/>
        <a:lstStyle/>
        <a:p>
          <a:endParaRPr lang="cs-CZ"/>
        </a:p>
      </dgm:t>
    </dgm:pt>
    <dgm:pt modelId="{941F6873-CB1D-4EA3-AAA7-22C9824F94F0}" type="parTrans" cxnId="{B74AF345-5430-4169-86D1-9B30001D21CF}">
      <dgm:prSet/>
      <dgm:spPr/>
      <dgm:t>
        <a:bodyPr/>
        <a:lstStyle/>
        <a:p>
          <a:endParaRPr lang="cs-CZ"/>
        </a:p>
      </dgm:t>
    </dgm:pt>
    <dgm:pt modelId="{3A2D3061-0865-4806-BEFE-07347296D867}">
      <dgm:prSet phldrT="[Text]" custT="1"/>
      <dgm:spPr/>
      <dgm:t>
        <a:bodyPr/>
        <a:lstStyle/>
        <a:p>
          <a:r>
            <a:rPr lang="cs-CZ" sz="1600" b="1" dirty="0" err="1"/>
            <a:t>Informa</a:t>
          </a:r>
          <a:br>
            <a:rPr lang="cs-CZ" sz="1600" b="1" dirty="0"/>
          </a:br>
          <a:r>
            <a:rPr lang="cs-CZ" sz="1600" b="1" dirty="0" err="1"/>
            <a:t>tika</a:t>
          </a:r>
          <a:endParaRPr lang="cs-CZ" sz="1600" b="1" dirty="0"/>
        </a:p>
      </dgm:t>
    </dgm:pt>
    <dgm:pt modelId="{CF8FAC03-1C36-4CBF-B100-2EAD4FE63139}" type="parTrans" cxnId="{1E8CFBEA-7875-4FFB-AF3D-64E31A261C54}">
      <dgm:prSet/>
      <dgm:spPr/>
      <dgm:t>
        <a:bodyPr/>
        <a:lstStyle/>
        <a:p>
          <a:endParaRPr lang="cs-CZ"/>
        </a:p>
      </dgm:t>
    </dgm:pt>
    <dgm:pt modelId="{DD24664E-FA01-4CD9-BA5A-1FACFA9492FD}" type="sibTrans" cxnId="{1E8CFBEA-7875-4FFB-AF3D-64E31A261C54}">
      <dgm:prSet/>
      <dgm:spPr/>
      <dgm:t>
        <a:bodyPr/>
        <a:lstStyle/>
        <a:p>
          <a:endParaRPr lang="cs-CZ"/>
        </a:p>
      </dgm:t>
    </dgm:pt>
    <dgm:pt modelId="{5757212F-CF98-4C62-8038-0D0594B1327B}">
      <dgm:prSet phldrT="[Text]" custT="1"/>
      <dgm:spPr/>
      <dgm:t>
        <a:bodyPr/>
        <a:lstStyle/>
        <a:p>
          <a:r>
            <a:rPr lang="cs-CZ" sz="1600" b="1" dirty="0"/>
            <a:t>Hudební výchova</a:t>
          </a:r>
        </a:p>
      </dgm:t>
    </dgm:pt>
    <dgm:pt modelId="{5C09F4E0-6412-4D46-9DAB-49B94FFB294E}" type="parTrans" cxnId="{CCB0CFD9-1CBA-4D74-BAA4-DA40A12A42B0}">
      <dgm:prSet/>
      <dgm:spPr/>
      <dgm:t>
        <a:bodyPr/>
        <a:lstStyle/>
        <a:p>
          <a:endParaRPr lang="cs-CZ"/>
        </a:p>
      </dgm:t>
    </dgm:pt>
    <dgm:pt modelId="{F3BA5C92-709E-48F3-BC1D-987069B8922E}" type="sibTrans" cxnId="{CCB0CFD9-1CBA-4D74-BAA4-DA40A12A42B0}">
      <dgm:prSet/>
      <dgm:spPr/>
      <dgm:t>
        <a:bodyPr/>
        <a:lstStyle/>
        <a:p>
          <a:endParaRPr lang="cs-CZ"/>
        </a:p>
      </dgm:t>
    </dgm:pt>
    <dgm:pt modelId="{5839A911-9D24-49C7-9DF3-82812701969A}">
      <dgm:prSet phldrT="[Text]" custT="1"/>
      <dgm:spPr/>
      <dgm:t>
        <a:bodyPr/>
        <a:lstStyle/>
        <a:p>
          <a:r>
            <a:rPr lang="cs-CZ" sz="1500" b="1" dirty="0"/>
            <a:t>Výtvarná výchova</a:t>
          </a:r>
        </a:p>
      </dgm:t>
    </dgm:pt>
    <dgm:pt modelId="{84991AD1-701E-43B7-AC72-108958D8D500}" type="parTrans" cxnId="{B67C2D24-1D94-446C-B662-AE4DA576A0DB}">
      <dgm:prSet/>
      <dgm:spPr/>
      <dgm:t>
        <a:bodyPr/>
        <a:lstStyle/>
        <a:p>
          <a:endParaRPr lang="cs-CZ"/>
        </a:p>
      </dgm:t>
    </dgm:pt>
    <dgm:pt modelId="{783E562E-5F4B-477C-8652-4B3666B57C2A}" type="sibTrans" cxnId="{B67C2D24-1D94-446C-B662-AE4DA576A0DB}">
      <dgm:prSet/>
      <dgm:spPr/>
      <dgm:t>
        <a:bodyPr/>
        <a:lstStyle/>
        <a:p>
          <a:endParaRPr lang="cs-CZ"/>
        </a:p>
      </dgm:t>
    </dgm:pt>
    <dgm:pt modelId="{2B7B9DF4-C8D6-4720-8887-7C3A4CEA3F4D}" type="pres">
      <dgm:prSet presAssocID="{1F8437C1-8D8A-41EC-BB18-8FE46D25B339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8BAD6D1B-3E9B-48A5-97A8-8A36A3814F9A}" type="pres">
      <dgm:prSet presAssocID="{A90ED4EE-7773-4AFF-BFEF-C3E48FEF58CE}" presName="centerShape" presStyleLbl="node0" presStyleIdx="0" presStyleCnt="1" custScaleX="215044" custScaleY="215044"/>
      <dgm:spPr/>
    </dgm:pt>
    <dgm:pt modelId="{9F7FD442-2D41-47A3-8D5A-922477AF64B3}" type="pres">
      <dgm:prSet presAssocID="{09D064E7-C6D8-451D-86DC-AF0D1B299E9F}" presName="parTrans" presStyleLbl="sibTrans2D1" presStyleIdx="0" presStyleCnt="16" custAng="10800000"/>
      <dgm:spPr/>
    </dgm:pt>
    <dgm:pt modelId="{57AA0CC1-2953-42C6-A592-4E515AA49144}" type="pres">
      <dgm:prSet presAssocID="{09D064E7-C6D8-451D-86DC-AF0D1B299E9F}" presName="connectorText" presStyleLbl="sibTrans2D1" presStyleIdx="0" presStyleCnt="16"/>
      <dgm:spPr/>
    </dgm:pt>
    <dgm:pt modelId="{B2971F46-FFD0-41B3-977E-1D3FF4607A90}" type="pres">
      <dgm:prSet presAssocID="{9EA795E6-6961-4836-98F3-3EA7C421DC79}" presName="node" presStyleLbl="node1" presStyleIdx="0" presStyleCnt="16" custScaleX="113608" custScaleY="113608" custRadScaleRad="100789" custRadScaleInc="-2954">
        <dgm:presLayoutVars>
          <dgm:bulletEnabled val="1"/>
        </dgm:presLayoutVars>
      </dgm:prSet>
      <dgm:spPr/>
    </dgm:pt>
    <dgm:pt modelId="{65105C9E-760A-42ED-BC7C-43A88BB189FD}" type="pres">
      <dgm:prSet presAssocID="{EAE354A5-08D6-4BAC-8B83-F471C86F80F9}" presName="parTrans" presStyleLbl="sibTrans2D1" presStyleIdx="1" presStyleCnt="16" custAng="10899151"/>
      <dgm:spPr/>
    </dgm:pt>
    <dgm:pt modelId="{D7A5A40F-FEDA-4CEF-8D14-988ACF82D752}" type="pres">
      <dgm:prSet presAssocID="{EAE354A5-08D6-4BAC-8B83-F471C86F80F9}" presName="connectorText" presStyleLbl="sibTrans2D1" presStyleIdx="1" presStyleCnt="16"/>
      <dgm:spPr/>
    </dgm:pt>
    <dgm:pt modelId="{620E9AE5-770E-49C4-B15A-29D7E06299EA}" type="pres">
      <dgm:prSet presAssocID="{107C5F2D-6BDC-4F68-82C8-CAC9FD60904F}" presName="node" presStyleLbl="node1" presStyleIdx="1" presStyleCnt="16" custScaleX="113608" custScaleY="113608" custRadScaleRad="102228" custRadScaleInc="-7724">
        <dgm:presLayoutVars>
          <dgm:bulletEnabled val="1"/>
        </dgm:presLayoutVars>
      </dgm:prSet>
      <dgm:spPr/>
    </dgm:pt>
    <dgm:pt modelId="{993A949D-41AB-4DCA-A883-D7C843F1DD8F}" type="pres">
      <dgm:prSet presAssocID="{EE10A7C4-38E1-4EFF-A77C-B41BA0496DE2}" presName="parTrans" presStyleLbl="sibTrans2D1" presStyleIdx="2" presStyleCnt="16" custAng="10722490"/>
      <dgm:spPr/>
    </dgm:pt>
    <dgm:pt modelId="{6B5D7133-51C3-4562-AA57-C9A8E46B87C0}" type="pres">
      <dgm:prSet presAssocID="{EE10A7C4-38E1-4EFF-A77C-B41BA0496DE2}" presName="connectorText" presStyleLbl="sibTrans2D1" presStyleIdx="2" presStyleCnt="16"/>
      <dgm:spPr/>
    </dgm:pt>
    <dgm:pt modelId="{83600C18-7302-4AAD-9E0A-8D3ACC0FC393}" type="pres">
      <dgm:prSet presAssocID="{1F4E9891-7773-47CB-B027-18A45E8EEE6B}" presName="node" presStyleLbl="node1" presStyleIdx="2" presStyleCnt="16" custScaleX="113608" custScaleY="113608" custRadScaleRad="101885" custRadScaleInc="-9334">
        <dgm:presLayoutVars>
          <dgm:bulletEnabled val="1"/>
        </dgm:presLayoutVars>
      </dgm:prSet>
      <dgm:spPr/>
    </dgm:pt>
    <dgm:pt modelId="{433D57BC-4352-4E89-BA9D-1846DDF07DF8}" type="pres">
      <dgm:prSet presAssocID="{CF8FAC03-1C36-4CBF-B100-2EAD4FE63139}" presName="parTrans" presStyleLbl="sibTrans2D1" presStyleIdx="3" presStyleCnt="16" custAng="10882956"/>
      <dgm:spPr/>
    </dgm:pt>
    <dgm:pt modelId="{037592DF-A355-418A-89F0-F7007CBF78EB}" type="pres">
      <dgm:prSet presAssocID="{CF8FAC03-1C36-4CBF-B100-2EAD4FE63139}" presName="connectorText" presStyleLbl="sibTrans2D1" presStyleIdx="3" presStyleCnt="16"/>
      <dgm:spPr/>
    </dgm:pt>
    <dgm:pt modelId="{97192B33-94FA-402D-9F96-584C027D5185}" type="pres">
      <dgm:prSet presAssocID="{3A2D3061-0865-4806-BEFE-07347296D867}" presName="node" presStyleLbl="node1" presStyleIdx="3" presStyleCnt="16" custScaleX="113608" custScaleY="113608" custRadScaleRad="100738" custRadScaleInc="-8824">
        <dgm:presLayoutVars>
          <dgm:bulletEnabled val="1"/>
        </dgm:presLayoutVars>
      </dgm:prSet>
      <dgm:spPr/>
    </dgm:pt>
    <dgm:pt modelId="{B65F2DB2-30F0-41B2-843E-1C80052B5DA4}" type="pres">
      <dgm:prSet presAssocID="{4A399C17-D7ED-47E9-9E33-3E5A70E52C8E}" presName="parTrans" presStyleLbl="sibTrans2D1" presStyleIdx="4" presStyleCnt="16" custAng="10749986"/>
      <dgm:spPr/>
    </dgm:pt>
    <dgm:pt modelId="{F4E3BEAB-9ADB-44CA-B1D7-072BA5AEB7B4}" type="pres">
      <dgm:prSet presAssocID="{4A399C17-D7ED-47E9-9E33-3E5A70E52C8E}" presName="connectorText" presStyleLbl="sibTrans2D1" presStyleIdx="4" presStyleCnt="16"/>
      <dgm:spPr/>
    </dgm:pt>
    <dgm:pt modelId="{D4617174-172C-4F07-A624-FCFECAC6AF43}" type="pres">
      <dgm:prSet presAssocID="{009A80A9-13ED-4E6C-BB37-5FFEC10B351E}" presName="node" presStyleLbl="node1" presStyleIdx="4" presStyleCnt="16" custScaleX="113608" custScaleY="113608" custRadScaleRad="100000" custRadScaleInc="-1239">
        <dgm:presLayoutVars>
          <dgm:bulletEnabled val="1"/>
        </dgm:presLayoutVars>
      </dgm:prSet>
      <dgm:spPr/>
    </dgm:pt>
    <dgm:pt modelId="{4BBB8755-265C-47E8-94B6-5908DD82C689}" type="pres">
      <dgm:prSet presAssocID="{42F45992-47F2-4F6F-A7AA-B54CD7CFB20B}" presName="parTrans" presStyleLbl="sibTrans2D1" presStyleIdx="5" presStyleCnt="16" custAng="10876452"/>
      <dgm:spPr/>
    </dgm:pt>
    <dgm:pt modelId="{EB3BABD1-8D5C-4CF7-ACA9-8B4D95A2A197}" type="pres">
      <dgm:prSet presAssocID="{42F45992-47F2-4F6F-A7AA-B54CD7CFB20B}" presName="connectorText" presStyleLbl="sibTrans2D1" presStyleIdx="5" presStyleCnt="16"/>
      <dgm:spPr/>
    </dgm:pt>
    <dgm:pt modelId="{906BD25E-94E9-4EDB-9CBC-D2103EC5403F}" type="pres">
      <dgm:prSet presAssocID="{2888D503-1FAC-47C1-9598-6D16DF2EA996}" presName="node" presStyleLbl="node1" presStyleIdx="5" presStyleCnt="16" custScaleX="113608" custScaleY="113608">
        <dgm:presLayoutVars>
          <dgm:bulletEnabled val="1"/>
        </dgm:presLayoutVars>
      </dgm:prSet>
      <dgm:spPr/>
    </dgm:pt>
    <dgm:pt modelId="{80070AA5-35CA-4571-9515-0DFB4BB669B6}" type="pres">
      <dgm:prSet presAssocID="{3F53015E-A458-4BC9-92FE-003B495584C2}" presName="parTrans" presStyleLbl="sibTrans2D1" presStyleIdx="6" presStyleCnt="16" custAng="10893655"/>
      <dgm:spPr/>
    </dgm:pt>
    <dgm:pt modelId="{02102143-2204-41D0-9770-67E61ED1C390}" type="pres">
      <dgm:prSet presAssocID="{3F53015E-A458-4BC9-92FE-003B495584C2}" presName="connectorText" presStyleLbl="sibTrans2D1" presStyleIdx="6" presStyleCnt="16"/>
      <dgm:spPr/>
    </dgm:pt>
    <dgm:pt modelId="{D102729D-7D72-4D23-9628-D6CFD575CDDA}" type="pres">
      <dgm:prSet presAssocID="{B927A25A-0AD5-425E-9937-58A73990B6E0}" presName="node" presStyleLbl="node1" presStyleIdx="6" presStyleCnt="16" custScaleX="113608" custScaleY="113608">
        <dgm:presLayoutVars>
          <dgm:bulletEnabled val="1"/>
        </dgm:presLayoutVars>
      </dgm:prSet>
      <dgm:spPr/>
    </dgm:pt>
    <dgm:pt modelId="{38DDB214-E1B3-4D3F-9CF6-9228B71594C1}" type="pres">
      <dgm:prSet presAssocID="{17B7E841-AFDA-4F45-84FD-473EDADF199E}" presName="parTrans" presStyleLbl="sibTrans2D1" presStyleIdx="7" presStyleCnt="16" custAng="10808439"/>
      <dgm:spPr/>
    </dgm:pt>
    <dgm:pt modelId="{0882AC87-C1F9-45B2-87DB-C26C35A09103}" type="pres">
      <dgm:prSet presAssocID="{17B7E841-AFDA-4F45-84FD-473EDADF199E}" presName="connectorText" presStyleLbl="sibTrans2D1" presStyleIdx="7" presStyleCnt="16"/>
      <dgm:spPr/>
    </dgm:pt>
    <dgm:pt modelId="{D19FEE74-E73D-4CF3-976E-CDFD6AF7E027}" type="pres">
      <dgm:prSet presAssocID="{81A44E34-C5B2-45B9-885F-141390548697}" presName="node" presStyleLbl="node1" presStyleIdx="7" presStyleCnt="16" custScaleX="113608" custScaleY="113608">
        <dgm:presLayoutVars>
          <dgm:bulletEnabled val="1"/>
        </dgm:presLayoutVars>
      </dgm:prSet>
      <dgm:spPr/>
    </dgm:pt>
    <dgm:pt modelId="{B6DCFA35-4BEE-460F-939F-10F5661F4F3F}" type="pres">
      <dgm:prSet presAssocID="{33EDA376-AACC-413F-B46B-729DD7706A91}" presName="parTrans" presStyleLbl="sibTrans2D1" presStyleIdx="8" presStyleCnt="16" custAng="10676965"/>
      <dgm:spPr/>
    </dgm:pt>
    <dgm:pt modelId="{AC773F44-83F9-43FA-997E-B2A7869DC6D4}" type="pres">
      <dgm:prSet presAssocID="{33EDA376-AACC-413F-B46B-729DD7706A91}" presName="connectorText" presStyleLbl="sibTrans2D1" presStyleIdx="8" presStyleCnt="16"/>
      <dgm:spPr/>
    </dgm:pt>
    <dgm:pt modelId="{776CDB88-4AEF-42D0-9FDD-BE76A5E294D6}" type="pres">
      <dgm:prSet presAssocID="{EF2C7C47-8948-4C3B-B6D6-BA0189ACB2E8}" presName="node" presStyleLbl="node1" presStyleIdx="8" presStyleCnt="16" custScaleX="113608" custScaleY="113608">
        <dgm:presLayoutVars>
          <dgm:bulletEnabled val="1"/>
        </dgm:presLayoutVars>
      </dgm:prSet>
      <dgm:spPr/>
    </dgm:pt>
    <dgm:pt modelId="{2EC24B1C-4018-4D51-BE80-78717AA15219}" type="pres">
      <dgm:prSet presAssocID="{EAADBBCB-33F3-479C-9258-E8C1C4A8C7A8}" presName="parTrans" presStyleLbl="sibTrans2D1" presStyleIdx="9" presStyleCnt="16" custAng="10948538"/>
      <dgm:spPr/>
    </dgm:pt>
    <dgm:pt modelId="{8912146C-54D4-4CFF-BE3F-112F52FF5B6D}" type="pres">
      <dgm:prSet presAssocID="{EAADBBCB-33F3-479C-9258-E8C1C4A8C7A8}" presName="connectorText" presStyleLbl="sibTrans2D1" presStyleIdx="9" presStyleCnt="16"/>
      <dgm:spPr/>
    </dgm:pt>
    <dgm:pt modelId="{879614D1-37DA-4D7A-A006-0C3B6F50A6E8}" type="pres">
      <dgm:prSet presAssocID="{26C0294F-AE20-4D22-81A3-64FBE3495D45}" presName="node" presStyleLbl="node1" presStyleIdx="9" presStyleCnt="16" custScaleX="113608" custScaleY="113608">
        <dgm:presLayoutVars>
          <dgm:bulletEnabled val="1"/>
        </dgm:presLayoutVars>
      </dgm:prSet>
      <dgm:spPr/>
    </dgm:pt>
    <dgm:pt modelId="{D942E800-0ECB-486E-9579-315FFA6116BC}" type="pres">
      <dgm:prSet presAssocID="{7261A91B-61F9-4DC8-ABBB-484916109962}" presName="parTrans" presStyleLbl="sibTrans2D1" presStyleIdx="10" presStyleCnt="16" custAng="10755695"/>
      <dgm:spPr/>
    </dgm:pt>
    <dgm:pt modelId="{5F974FC6-892B-4560-9691-32FF0AE0260A}" type="pres">
      <dgm:prSet presAssocID="{7261A91B-61F9-4DC8-ABBB-484916109962}" presName="connectorText" presStyleLbl="sibTrans2D1" presStyleIdx="10" presStyleCnt="16"/>
      <dgm:spPr/>
    </dgm:pt>
    <dgm:pt modelId="{753C2BEE-C9A5-4E31-BE26-DC7AB49198B5}" type="pres">
      <dgm:prSet presAssocID="{FBB4F722-66BB-478C-8DEA-F2C76BC294A0}" presName="node" presStyleLbl="node1" presStyleIdx="10" presStyleCnt="16" custScaleX="113608" custScaleY="113608">
        <dgm:presLayoutVars>
          <dgm:bulletEnabled val="1"/>
        </dgm:presLayoutVars>
      </dgm:prSet>
      <dgm:spPr/>
    </dgm:pt>
    <dgm:pt modelId="{E549EA4D-4BA3-4F56-802A-DF080CFF7A1E}" type="pres">
      <dgm:prSet presAssocID="{5C09F4E0-6412-4D46-9DAB-49B94FFB294E}" presName="parTrans" presStyleLbl="sibTrans2D1" presStyleIdx="11" presStyleCnt="16" custAng="10791475"/>
      <dgm:spPr/>
    </dgm:pt>
    <dgm:pt modelId="{64E71DCA-0E07-4980-A68E-B4122C52CC27}" type="pres">
      <dgm:prSet presAssocID="{5C09F4E0-6412-4D46-9DAB-49B94FFB294E}" presName="connectorText" presStyleLbl="sibTrans2D1" presStyleIdx="11" presStyleCnt="16"/>
      <dgm:spPr/>
    </dgm:pt>
    <dgm:pt modelId="{C9E0204C-5F55-452A-AE89-3B8A9D8635BE}" type="pres">
      <dgm:prSet presAssocID="{5757212F-CF98-4C62-8038-0D0594B1327B}" presName="node" presStyleLbl="node1" presStyleIdx="11" presStyleCnt="16" custScaleX="113608" custScaleY="113608">
        <dgm:presLayoutVars>
          <dgm:bulletEnabled val="1"/>
        </dgm:presLayoutVars>
      </dgm:prSet>
      <dgm:spPr/>
    </dgm:pt>
    <dgm:pt modelId="{CDF06C07-7179-4F9E-AB1E-E0E3C4C64CBA}" type="pres">
      <dgm:prSet presAssocID="{84991AD1-701E-43B7-AC72-108958D8D500}" presName="parTrans" presStyleLbl="sibTrans2D1" presStyleIdx="12" presStyleCnt="16" custAng="10800000"/>
      <dgm:spPr/>
    </dgm:pt>
    <dgm:pt modelId="{624DA8AB-EB65-47B2-888B-789C41EFE597}" type="pres">
      <dgm:prSet presAssocID="{84991AD1-701E-43B7-AC72-108958D8D500}" presName="connectorText" presStyleLbl="sibTrans2D1" presStyleIdx="12" presStyleCnt="16"/>
      <dgm:spPr/>
    </dgm:pt>
    <dgm:pt modelId="{4544A95A-9E69-4283-85C1-EC9CE468D043}" type="pres">
      <dgm:prSet presAssocID="{5839A911-9D24-49C7-9DF3-82812701969A}" presName="node" presStyleLbl="node1" presStyleIdx="12" presStyleCnt="16" custScaleX="113608" custScaleY="113608">
        <dgm:presLayoutVars>
          <dgm:bulletEnabled val="1"/>
        </dgm:presLayoutVars>
      </dgm:prSet>
      <dgm:spPr/>
    </dgm:pt>
    <dgm:pt modelId="{E10269B7-55E7-408E-B76B-35FADA09CDF7}" type="pres">
      <dgm:prSet presAssocID="{941F6873-CB1D-4EA3-AAA7-22C9824F94F0}" presName="parTrans" presStyleLbl="sibTrans2D1" presStyleIdx="13" presStyleCnt="16" custAng="11174824"/>
      <dgm:spPr/>
    </dgm:pt>
    <dgm:pt modelId="{6AC4FB46-BC66-4B7F-B00B-7B6E67B77899}" type="pres">
      <dgm:prSet presAssocID="{941F6873-CB1D-4EA3-AAA7-22C9824F94F0}" presName="connectorText" presStyleLbl="sibTrans2D1" presStyleIdx="13" presStyleCnt="16"/>
      <dgm:spPr/>
    </dgm:pt>
    <dgm:pt modelId="{BBD20C13-D9F8-47BC-9F96-743EC140EF74}" type="pres">
      <dgm:prSet presAssocID="{1C5D1362-DCE1-45D4-BC11-82789F8AF51C}" presName="node" presStyleLbl="node1" presStyleIdx="13" presStyleCnt="16" custScaleX="113608" custScaleY="113608">
        <dgm:presLayoutVars>
          <dgm:bulletEnabled val="1"/>
        </dgm:presLayoutVars>
      </dgm:prSet>
      <dgm:spPr/>
    </dgm:pt>
    <dgm:pt modelId="{638F502A-7E67-4D14-BF96-02B37E429814}" type="pres">
      <dgm:prSet presAssocID="{DF0FC1DA-814A-4E9E-A08C-5F4C4FCE85F2}" presName="parTrans" presStyleLbl="sibTrans2D1" presStyleIdx="14" presStyleCnt="16" custAng="10916723"/>
      <dgm:spPr/>
    </dgm:pt>
    <dgm:pt modelId="{B551D5F8-069B-4724-A7D6-425B89A72527}" type="pres">
      <dgm:prSet presAssocID="{DF0FC1DA-814A-4E9E-A08C-5F4C4FCE85F2}" presName="connectorText" presStyleLbl="sibTrans2D1" presStyleIdx="14" presStyleCnt="16"/>
      <dgm:spPr/>
    </dgm:pt>
    <dgm:pt modelId="{4341ADD4-405D-4FE5-A498-62E8AF180C14}" type="pres">
      <dgm:prSet presAssocID="{86DA8944-A299-4768-9FCB-E2EC5B78B6B7}" presName="node" presStyleLbl="node1" presStyleIdx="14" presStyleCnt="16" custScaleX="113608" custScaleY="113608">
        <dgm:presLayoutVars>
          <dgm:bulletEnabled val="1"/>
        </dgm:presLayoutVars>
      </dgm:prSet>
      <dgm:spPr/>
    </dgm:pt>
    <dgm:pt modelId="{F1FACBA4-32A3-4407-BB5F-667E4B9DD041}" type="pres">
      <dgm:prSet presAssocID="{9FA59EB2-B0C9-49E8-87DF-3E91ECCC6D5C}" presName="parTrans" presStyleLbl="sibTrans2D1" presStyleIdx="15" presStyleCnt="16" custAng="10792104"/>
      <dgm:spPr/>
    </dgm:pt>
    <dgm:pt modelId="{FF3F4C10-0D46-4A5B-BFD7-C9942D3B2835}" type="pres">
      <dgm:prSet presAssocID="{9FA59EB2-B0C9-49E8-87DF-3E91ECCC6D5C}" presName="connectorText" presStyleLbl="sibTrans2D1" presStyleIdx="15" presStyleCnt="16"/>
      <dgm:spPr/>
    </dgm:pt>
    <dgm:pt modelId="{B9827290-9732-4AF1-A666-E76BEB87BF4E}" type="pres">
      <dgm:prSet presAssocID="{E637E595-C12C-49B5-B3B8-350047B96602}" presName="node" presStyleLbl="node1" presStyleIdx="15" presStyleCnt="16" custScaleX="113608" custScaleY="113608">
        <dgm:presLayoutVars>
          <dgm:bulletEnabled val="1"/>
        </dgm:presLayoutVars>
      </dgm:prSet>
      <dgm:spPr/>
    </dgm:pt>
  </dgm:ptLst>
  <dgm:cxnLst>
    <dgm:cxn modelId="{21FC0F02-83F5-4E45-B278-817EBE999E66}" srcId="{A90ED4EE-7773-4AFF-BFEF-C3E48FEF58CE}" destId="{B927A25A-0AD5-425E-9937-58A73990B6E0}" srcOrd="6" destOrd="0" parTransId="{3F53015E-A458-4BC9-92FE-003B495584C2}" sibTransId="{E790417D-4AF2-4D1A-9EC8-0A3708F337EF}"/>
    <dgm:cxn modelId="{C5502D03-A2D8-47AF-B23F-86DA96CB34AB}" srcId="{A90ED4EE-7773-4AFF-BFEF-C3E48FEF58CE}" destId="{86DA8944-A299-4768-9FCB-E2EC5B78B6B7}" srcOrd="14" destOrd="0" parTransId="{DF0FC1DA-814A-4E9E-A08C-5F4C4FCE85F2}" sibTransId="{0DCB8FAD-69D9-471A-BE69-131F2E18CAFE}"/>
    <dgm:cxn modelId="{123A0D0C-6629-40A5-836F-35B361BE13D4}" type="presOf" srcId="{EAE354A5-08D6-4BAC-8B83-F471C86F80F9}" destId="{D7A5A40F-FEDA-4CEF-8D14-988ACF82D752}" srcOrd="1" destOrd="0" presId="urn:microsoft.com/office/officeart/2005/8/layout/radial5"/>
    <dgm:cxn modelId="{9BA9E80E-74C1-4D34-8265-6B501FAE9644}" srcId="{A90ED4EE-7773-4AFF-BFEF-C3E48FEF58CE}" destId="{009A80A9-13ED-4E6C-BB37-5FFEC10B351E}" srcOrd="4" destOrd="0" parTransId="{4A399C17-D7ED-47E9-9E33-3E5A70E52C8E}" sibTransId="{AFB0737E-30F8-48F6-A632-93019E5E4B7A}"/>
    <dgm:cxn modelId="{9A3C6513-B6EC-42E7-9723-56BDB7D10762}" type="presOf" srcId="{DF0FC1DA-814A-4E9E-A08C-5F4C4FCE85F2}" destId="{B551D5F8-069B-4724-A7D6-425B89A72527}" srcOrd="1" destOrd="0" presId="urn:microsoft.com/office/officeart/2005/8/layout/radial5"/>
    <dgm:cxn modelId="{4DC39E14-A479-4498-82EF-29259F91330E}" type="presOf" srcId="{2888D503-1FAC-47C1-9598-6D16DF2EA996}" destId="{906BD25E-94E9-4EDB-9CBC-D2103EC5403F}" srcOrd="0" destOrd="0" presId="urn:microsoft.com/office/officeart/2005/8/layout/radial5"/>
    <dgm:cxn modelId="{81883615-D708-4F46-877F-C1D1D1A6F621}" type="presOf" srcId="{009A80A9-13ED-4E6C-BB37-5FFEC10B351E}" destId="{D4617174-172C-4F07-A624-FCFECAC6AF43}" srcOrd="0" destOrd="0" presId="urn:microsoft.com/office/officeart/2005/8/layout/radial5"/>
    <dgm:cxn modelId="{568BCA17-D43E-48AA-8236-BBE62BD914CF}" type="presOf" srcId="{09D064E7-C6D8-451D-86DC-AF0D1B299E9F}" destId="{9F7FD442-2D41-47A3-8D5A-922477AF64B3}" srcOrd="0" destOrd="0" presId="urn:microsoft.com/office/officeart/2005/8/layout/radial5"/>
    <dgm:cxn modelId="{D9DAD91E-AC0E-4D02-A051-F25425B20555}" srcId="{1F8437C1-8D8A-41EC-BB18-8FE46D25B339}" destId="{A90ED4EE-7773-4AFF-BFEF-C3E48FEF58CE}" srcOrd="0" destOrd="0" parTransId="{005E16C5-3BDC-430D-92EB-1505448106CA}" sibTransId="{88CF7050-C91C-43B4-9334-8E6E5B70CAF4}"/>
    <dgm:cxn modelId="{B67C2D24-1D94-446C-B662-AE4DA576A0DB}" srcId="{A90ED4EE-7773-4AFF-BFEF-C3E48FEF58CE}" destId="{5839A911-9D24-49C7-9DF3-82812701969A}" srcOrd="12" destOrd="0" parTransId="{84991AD1-701E-43B7-AC72-108958D8D500}" sibTransId="{783E562E-5F4B-477C-8652-4B3666B57C2A}"/>
    <dgm:cxn modelId="{77E45C29-E4F3-4D48-BE94-E4E2CA1263EB}" type="presOf" srcId="{7261A91B-61F9-4DC8-ABBB-484916109962}" destId="{5F974FC6-892B-4560-9691-32FF0AE0260A}" srcOrd="1" destOrd="0" presId="urn:microsoft.com/office/officeart/2005/8/layout/radial5"/>
    <dgm:cxn modelId="{5B4E392F-B1EA-4896-B468-DA167B3A93F8}" type="presOf" srcId="{E637E595-C12C-49B5-B3B8-350047B96602}" destId="{B9827290-9732-4AF1-A666-E76BEB87BF4E}" srcOrd="0" destOrd="0" presId="urn:microsoft.com/office/officeart/2005/8/layout/radial5"/>
    <dgm:cxn modelId="{BFFAFC32-1998-4709-BD7D-4C4097921C81}" type="presOf" srcId="{33EDA376-AACC-413F-B46B-729DD7706A91}" destId="{B6DCFA35-4BEE-460F-939F-10F5661F4F3F}" srcOrd="0" destOrd="0" presId="urn:microsoft.com/office/officeart/2005/8/layout/radial5"/>
    <dgm:cxn modelId="{1177AD39-0FF3-4D86-9C98-7BBB71035CB8}" type="presOf" srcId="{EAADBBCB-33F3-479C-9258-E8C1C4A8C7A8}" destId="{2EC24B1C-4018-4D51-BE80-78717AA15219}" srcOrd="0" destOrd="0" presId="urn:microsoft.com/office/officeart/2005/8/layout/radial5"/>
    <dgm:cxn modelId="{B88C393C-1296-460F-B7C0-1ACF770E507C}" type="presOf" srcId="{CF8FAC03-1C36-4CBF-B100-2EAD4FE63139}" destId="{433D57BC-4352-4E89-BA9D-1846DDF07DF8}" srcOrd="0" destOrd="0" presId="urn:microsoft.com/office/officeart/2005/8/layout/radial5"/>
    <dgm:cxn modelId="{20D6B33C-ABBF-4EB9-8CBA-6EA4E52730B9}" type="presOf" srcId="{9FA59EB2-B0C9-49E8-87DF-3E91ECCC6D5C}" destId="{FF3F4C10-0D46-4A5B-BFD7-C9942D3B2835}" srcOrd="1" destOrd="0" presId="urn:microsoft.com/office/officeart/2005/8/layout/radial5"/>
    <dgm:cxn modelId="{1A6E893D-EABC-4912-92B4-565C000A4ECD}" type="presOf" srcId="{EE10A7C4-38E1-4EFF-A77C-B41BA0496DE2}" destId="{993A949D-41AB-4DCA-A883-D7C843F1DD8F}" srcOrd="0" destOrd="0" presId="urn:microsoft.com/office/officeart/2005/8/layout/radial5"/>
    <dgm:cxn modelId="{F3A2933D-0A34-4B93-8285-06FEFFEC1320}" type="presOf" srcId="{107C5F2D-6BDC-4F68-82C8-CAC9FD60904F}" destId="{620E9AE5-770E-49C4-B15A-29D7E06299EA}" srcOrd="0" destOrd="0" presId="urn:microsoft.com/office/officeart/2005/8/layout/radial5"/>
    <dgm:cxn modelId="{DBEF183F-3968-4CE1-B927-18CA41A52A31}" srcId="{A90ED4EE-7773-4AFF-BFEF-C3E48FEF58CE}" destId="{81A44E34-C5B2-45B9-885F-141390548697}" srcOrd="7" destOrd="0" parTransId="{17B7E841-AFDA-4F45-84FD-473EDADF199E}" sibTransId="{5676AD05-8465-4651-90E3-CF99927AE131}"/>
    <dgm:cxn modelId="{6EB3595C-A457-4DA3-8952-8A9376A8F43B}" type="presOf" srcId="{5C09F4E0-6412-4D46-9DAB-49B94FFB294E}" destId="{64E71DCA-0E07-4980-A68E-B4122C52CC27}" srcOrd="1" destOrd="0" presId="urn:microsoft.com/office/officeart/2005/8/layout/radial5"/>
    <dgm:cxn modelId="{31883041-DFF1-4D7F-BE76-FE6B155B783A}" type="presOf" srcId="{3F53015E-A458-4BC9-92FE-003B495584C2}" destId="{02102143-2204-41D0-9770-67E61ED1C390}" srcOrd="1" destOrd="0" presId="urn:microsoft.com/office/officeart/2005/8/layout/radial5"/>
    <dgm:cxn modelId="{B74AF345-5430-4169-86D1-9B30001D21CF}" srcId="{A90ED4EE-7773-4AFF-BFEF-C3E48FEF58CE}" destId="{1C5D1362-DCE1-45D4-BC11-82789F8AF51C}" srcOrd="13" destOrd="0" parTransId="{941F6873-CB1D-4EA3-AAA7-22C9824F94F0}" sibTransId="{AF7C34FD-1FA6-4C35-B91A-6F4364FE0BB4}"/>
    <dgm:cxn modelId="{6FEA286A-2603-4874-A7FD-7EF02E3F335D}" type="presOf" srcId="{FBB4F722-66BB-478C-8DEA-F2C76BC294A0}" destId="{753C2BEE-C9A5-4E31-BE26-DC7AB49198B5}" srcOrd="0" destOrd="0" presId="urn:microsoft.com/office/officeart/2005/8/layout/radial5"/>
    <dgm:cxn modelId="{CEEA6A6A-C202-4DBB-9766-376403A16786}" type="presOf" srcId="{26C0294F-AE20-4D22-81A3-64FBE3495D45}" destId="{879614D1-37DA-4D7A-A006-0C3B6F50A6E8}" srcOrd="0" destOrd="0" presId="urn:microsoft.com/office/officeart/2005/8/layout/radial5"/>
    <dgm:cxn modelId="{34366F4B-FDDB-46BB-A57F-C720203E4F32}" type="presOf" srcId="{09D064E7-C6D8-451D-86DC-AF0D1B299E9F}" destId="{57AA0CC1-2953-42C6-A592-4E515AA49144}" srcOrd="1" destOrd="0" presId="urn:microsoft.com/office/officeart/2005/8/layout/radial5"/>
    <dgm:cxn modelId="{7EFC264C-7FD9-4D50-B52F-B552994B033F}" type="presOf" srcId="{1C5D1362-DCE1-45D4-BC11-82789F8AF51C}" destId="{BBD20C13-D9F8-47BC-9F96-743EC140EF74}" srcOrd="0" destOrd="0" presId="urn:microsoft.com/office/officeart/2005/8/layout/radial5"/>
    <dgm:cxn modelId="{085EAF6D-9A4C-44B5-9E37-AE82725B1226}" type="presOf" srcId="{81A44E34-C5B2-45B9-885F-141390548697}" destId="{D19FEE74-E73D-4CF3-976E-CDFD6AF7E027}" srcOrd="0" destOrd="0" presId="urn:microsoft.com/office/officeart/2005/8/layout/radial5"/>
    <dgm:cxn modelId="{EE54B86D-D7AE-419F-AE12-F88D86F5B2C9}" type="presOf" srcId="{EE10A7C4-38E1-4EFF-A77C-B41BA0496DE2}" destId="{6B5D7133-51C3-4562-AA57-C9A8E46B87C0}" srcOrd="1" destOrd="0" presId="urn:microsoft.com/office/officeart/2005/8/layout/radial5"/>
    <dgm:cxn modelId="{D434CC4F-A3E2-405E-B145-F7BE03173293}" type="presOf" srcId="{86DA8944-A299-4768-9FCB-E2EC5B78B6B7}" destId="{4341ADD4-405D-4FE5-A498-62E8AF180C14}" srcOrd="0" destOrd="0" presId="urn:microsoft.com/office/officeart/2005/8/layout/radial5"/>
    <dgm:cxn modelId="{83F78071-6B2E-4A11-9A95-F69F06A250C0}" type="presOf" srcId="{84991AD1-701E-43B7-AC72-108958D8D500}" destId="{624DA8AB-EB65-47B2-888B-789C41EFE597}" srcOrd="1" destOrd="0" presId="urn:microsoft.com/office/officeart/2005/8/layout/radial5"/>
    <dgm:cxn modelId="{982B1055-0F0F-4D54-81E8-DC454B564459}" type="presOf" srcId="{4A399C17-D7ED-47E9-9E33-3E5A70E52C8E}" destId="{B65F2DB2-30F0-41B2-843E-1C80052B5DA4}" srcOrd="0" destOrd="0" presId="urn:microsoft.com/office/officeart/2005/8/layout/radial5"/>
    <dgm:cxn modelId="{4FCE8075-3258-4292-9F71-4560D3779F42}" type="presOf" srcId="{EF2C7C47-8948-4C3B-B6D6-BA0189ACB2E8}" destId="{776CDB88-4AEF-42D0-9FDD-BE76A5E294D6}" srcOrd="0" destOrd="0" presId="urn:microsoft.com/office/officeart/2005/8/layout/radial5"/>
    <dgm:cxn modelId="{ABD4DB75-FA42-47C4-86C0-3C058C94AA57}" type="presOf" srcId="{941F6873-CB1D-4EA3-AAA7-22C9824F94F0}" destId="{6AC4FB46-BC66-4B7F-B00B-7B6E67B77899}" srcOrd="1" destOrd="0" presId="urn:microsoft.com/office/officeart/2005/8/layout/radial5"/>
    <dgm:cxn modelId="{286A4E5A-FB0C-4B87-B1EA-766E6CBB1C3B}" type="presOf" srcId="{84991AD1-701E-43B7-AC72-108958D8D500}" destId="{CDF06C07-7179-4F9E-AB1E-E0E3C4C64CBA}" srcOrd="0" destOrd="0" presId="urn:microsoft.com/office/officeart/2005/8/layout/radial5"/>
    <dgm:cxn modelId="{1364177D-E3E7-43FB-AD61-A95C8F878479}" type="presOf" srcId="{17B7E841-AFDA-4F45-84FD-473EDADF199E}" destId="{0882AC87-C1F9-45B2-87DB-C26C35A09103}" srcOrd="1" destOrd="0" presId="urn:microsoft.com/office/officeart/2005/8/layout/radial5"/>
    <dgm:cxn modelId="{1D13767D-7034-4097-956B-4CD643E5242E}" type="presOf" srcId="{EAE354A5-08D6-4BAC-8B83-F471C86F80F9}" destId="{65105C9E-760A-42ED-BC7C-43A88BB189FD}" srcOrd="0" destOrd="0" presId="urn:microsoft.com/office/officeart/2005/8/layout/radial5"/>
    <dgm:cxn modelId="{C572AE81-E555-4938-BA41-72943C280EE6}" srcId="{A90ED4EE-7773-4AFF-BFEF-C3E48FEF58CE}" destId="{E637E595-C12C-49B5-B3B8-350047B96602}" srcOrd="15" destOrd="0" parTransId="{9FA59EB2-B0C9-49E8-87DF-3E91ECCC6D5C}" sibTransId="{92106496-7814-4431-ADA6-7A7E811D3888}"/>
    <dgm:cxn modelId="{5251F184-E7C5-4F10-9D75-A78BFC19E901}" type="presOf" srcId="{1F8437C1-8D8A-41EC-BB18-8FE46D25B339}" destId="{2B7B9DF4-C8D6-4720-8887-7C3A4CEA3F4D}" srcOrd="0" destOrd="0" presId="urn:microsoft.com/office/officeart/2005/8/layout/radial5"/>
    <dgm:cxn modelId="{1433C986-5275-4F02-88D2-430A4F76DCC1}" type="presOf" srcId="{A90ED4EE-7773-4AFF-BFEF-C3E48FEF58CE}" destId="{8BAD6D1B-3E9B-48A5-97A8-8A36A3814F9A}" srcOrd="0" destOrd="0" presId="urn:microsoft.com/office/officeart/2005/8/layout/radial5"/>
    <dgm:cxn modelId="{EDFC138B-C5DD-4B83-9422-17681EECE02C}" type="presOf" srcId="{3A2D3061-0865-4806-BEFE-07347296D867}" destId="{97192B33-94FA-402D-9F96-584C027D5185}" srcOrd="0" destOrd="0" presId="urn:microsoft.com/office/officeart/2005/8/layout/radial5"/>
    <dgm:cxn modelId="{E3747F9B-A332-4C7D-B338-20428D290D7F}" type="presOf" srcId="{7261A91B-61F9-4DC8-ABBB-484916109962}" destId="{D942E800-0ECB-486E-9579-315FFA6116BC}" srcOrd="0" destOrd="0" presId="urn:microsoft.com/office/officeart/2005/8/layout/radial5"/>
    <dgm:cxn modelId="{A454BE9F-810A-4A19-AB45-8968E97E5D73}" type="presOf" srcId="{B927A25A-0AD5-425E-9937-58A73990B6E0}" destId="{D102729D-7D72-4D23-9628-D6CFD575CDDA}" srcOrd="0" destOrd="0" presId="urn:microsoft.com/office/officeart/2005/8/layout/radial5"/>
    <dgm:cxn modelId="{412D7DA0-E741-4804-B85D-9A82E1744BEA}" type="presOf" srcId="{17B7E841-AFDA-4F45-84FD-473EDADF199E}" destId="{38DDB214-E1B3-4D3F-9CF6-9228B71594C1}" srcOrd="0" destOrd="0" presId="urn:microsoft.com/office/officeart/2005/8/layout/radial5"/>
    <dgm:cxn modelId="{F0E7C9A0-AF9A-42FB-B428-530CFAE177B7}" type="presOf" srcId="{33EDA376-AACC-413F-B46B-729DD7706A91}" destId="{AC773F44-83F9-43FA-997E-B2A7869DC6D4}" srcOrd="1" destOrd="0" presId="urn:microsoft.com/office/officeart/2005/8/layout/radial5"/>
    <dgm:cxn modelId="{8A9472A3-390F-4546-B5D8-8C637E842D57}" type="presOf" srcId="{5757212F-CF98-4C62-8038-0D0594B1327B}" destId="{C9E0204C-5F55-452A-AE89-3B8A9D8635BE}" srcOrd="0" destOrd="0" presId="urn:microsoft.com/office/officeart/2005/8/layout/radial5"/>
    <dgm:cxn modelId="{7A0077AE-C4B8-4AB0-950D-A17BDF1678F0}" srcId="{A90ED4EE-7773-4AFF-BFEF-C3E48FEF58CE}" destId="{9EA795E6-6961-4836-98F3-3EA7C421DC79}" srcOrd="0" destOrd="0" parTransId="{09D064E7-C6D8-451D-86DC-AF0D1B299E9F}" sibTransId="{26A79875-D394-4DB9-931C-870FBCFA9D4B}"/>
    <dgm:cxn modelId="{BAB97CBF-0C14-4ADA-96FA-D1C668142C07}" type="presOf" srcId="{CF8FAC03-1C36-4CBF-B100-2EAD4FE63139}" destId="{037592DF-A355-418A-89F0-F7007CBF78EB}" srcOrd="1" destOrd="0" presId="urn:microsoft.com/office/officeart/2005/8/layout/radial5"/>
    <dgm:cxn modelId="{B634AABF-90A4-41E2-92AF-AA497B123501}" srcId="{A90ED4EE-7773-4AFF-BFEF-C3E48FEF58CE}" destId="{EF2C7C47-8948-4C3B-B6D6-BA0189ACB2E8}" srcOrd="8" destOrd="0" parTransId="{33EDA376-AACC-413F-B46B-729DD7706A91}" sibTransId="{15423424-68A2-44B0-A4FA-95D98D6E7642}"/>
    <dgm:cxn modelId="{00A753C8-8E6D-4158-B6B8-5A2BAC7DE7C0}" type="presOf" srcId="{EAADBBCB-33F3-479C-9258-E8C1C4A8C7A8}" destId="{8912146C-54D4-4CFF-BE3F-112F52FF5B6D}" srcOrd="1" destOrd="0" presId="urn:microsoft.com/office/officeart/2005/8/layout/radial5"/>
    <dgm:cxn modelId="{B2E56FCE-2E28-4D3A-A56E-2519C8EB5610}" srcId="{A90ED4EE-7773-4AFF-BFEF-C3E48FEF58CE}" destId="{FBB4F722-66BB-478C-8DEA-F2C76BC294A0}" srcOrd="10" destOrd="0" parTransId="{7261A91B-61F9-4DC8-ABBB-484916109962}" sibTransId="{AA221299-1D58-4F57-BD93-F75C719DCAB7}"/>
    <dgm:cxn modelId="{56276CD8-FC78-45DD-BC8C-1A4D8EB6473D}" srcId="{A90ED4EE-7773-4AFF-BFEF-C3E48FEF58CE}" destId="{26C0294F-AE20-4D22-81A3-64FBE3495D45}" srcOrd="9" destOrd="0" parTransId="{EAADBBCB-33F3-479C-9258-E8C1C4A8C7A8}" sibTransId="{40EBBBCD-1A82-426E-B7D1-2BD1BB0F6FDD}"/>
    <dgm:cxn modelId="{CCB0CFD9-1CBA-4D74-BAA4-DA40A12A42B0}" srcId="{A90ED4EE-7773-4AFF-BFEF-C3E48FEF58CE}" destId="{5757212F-CF98-4C62-8038-0D0594B1327B}" srcOrd="11" destOrd="0" parTransId="{5C09F4E0-6412-4D46-9DAB-49B94FFB294E}" sibTransId="{F3BA5C92-709E-48F3-BC1D-987069B8922E}"/>
    <dgm:cxn modelId="{BACB4CDC-4B37-4071-82B3-89655BDDC14F}" type="presOf" srcId="{DF0FC1DA-814A-4E9E-A08C-5F4C4FCE85F2}" destId="{638F502A-7E67-4D14-BF96-02B37E429814}" srcOrd="0" destOrd="0" presId="urn:microsoft.com/office/officeart/2005/8/layout/radial5"/>
    <dgm:cxn modelId="{434B4FE1-1621-4AD7-902A-2D9F363A1AFA}" type="presOf" srcId="{5C09F4E0-6412-4D46-9DAB-49B94FFB294E}" destId="{E549EA4D-4BA3-4F56-802A-DF080CFF7A1E}" srcOrd="0" destOrd="0" presId="urn:microsoft.com/office/officeart/2005/8/layout/radial5"/>
    <dgm:cxn modelId="{67EA67E6-308B-4CD6-A4A2-E6A692F7BDA5}" type="presOf" srcId="{42F45992-47F2-4F6F-A7AA-B54CD7CFB20B}" destId="{4BBB8755-265C-47E8-94B6-5908DD82C689}" srcOrd="0" destOrd="0" presId="urn:microsoft.com/office/officeart/2005/8/layout/radial5"/>
    <dgm:cxn modelId="{14F971E7-8CA0-4CD2-AFE0-F386E01841DC}" type="presOf" srcId="{42F45992-47F2-4F6F-A7AA-B54CD7CFB20B}" destId="{EB3BABD1-8D5C-4CF7-ACA9-8B4D95A2A197}" srcOrd="1" destOrd="0" presId="urn:microsoft.com/office/officeart/2005/8/layout/radial5"/>
    <dgm:cxn modelId="{ED0F52E9-C1D9-4A42-95B2-F2A1C95B889A}" type="presOf" srcId="{5839A911-9D24-49C7-9DF3-82812701969A}" destId="{4544A95A-9E69-4283-85C1-EC9CE468D043}" srcOrd="0" destOrd="0" presId="urn:microsoft.com/office/officeart/2005/8/layout/radial5"/>
    <dgm:cxn modelId="{159448EA-0BE5-4A32-ABCF-1CF597149D4F}" srcId="{A90ED4EE-7773-4AFF-BFEF-C3E48FEF58CE}" destId="{2888D503-1FAC-47C1-9598-6D16DF2EA996}" srcOrd="5" destOrd="0" parTransId="{42F45992-47F2-4F6F-A7AA-B54CD7CFB20B}" sibTransId="{617D88BE-6026-444A-8810-B4660B3AF4FF}"/>
    <dgm:cxn modelId="{1E8CFBEA-7875-4FFB-AF3D-64E31A261C54}" srcId="{A90ED4EE-7773-4AFF-BFEF-C3E48FEF58CE}" destId="{3A2D3061-0865-4806-BEFE-07347296D867}" srcOrd="3" destOrd="0" parTransId="{CF8FAC03-1C36-4CBF-B100-2EAD4FE63139}" sibTransId="{DD24664E-FA01-4CD9-BA5A-1FACFA9492FD}"/>
    <dgm:cxn modelId="{C5FB1BEB-A6DE-4689-BA47-21A1E38FB7D8}" type="presOf" srcId="{4A399C17-D7ED-47E9-9E33-3E5A70E52C8E}" destId="{F4E3BEAB-9ADB-44CA-B1D7-072BA5AEB7B4}" srcOrd="1" destOrd="0" presId="urn:microsoft.com/office/officeart/2005/8/layout/radial5"/>
    <dgm:cxn modelId="{58A874EB-5378-41A1-A365-150D53F74DE4}" srcId="{A90ED4EE-7773-4AFF-BFEF-C3E48FEF58CE}" destId="{107C5F2D-6BDC-4F68-82C8-CAC9FD60904F}" srcOrd="1" destOrd="0" parTransId="{EAE354A5-08D6-4BAC-8B83-F471C86F80F9}" sibTransId="{763AF3D3-787C-4B5B-B7C2-08389B8342FB}"/>
    <dgm:cxn modelId="{CFD112ED-7984-4D47-970A-DD32FB562019}" type="presOf" srcId="{9EA795E6-6961-4836-98F3-3EA7C421DC79}" destId="{B2971F46-FFD0-41B3-977E-1D3FF4607A90}" srcOrd="0" destOrd="0" presId="urn:microsoft.com/office/officeart/2005/8/layout/radial5"/>
    <dgm:cxn modelId="{274B5DEE-0C70-4EA9-85C3-2571FD9245E7}" type="presOf" srcId="{941F6873-CB1D-4EA3-AAA7-22C9824F94F0}" destId="{E10269B7-55E7-408E-B76B-35FADA09CDF7}" srcOrd="0" destOrd="0" presId="urn:microsoft.com/office/officeart/2005/8/layout/radial5"/>
    <dgm:cxn modelId="{5C400BF4-D35F-42F6-A4EA-F3E2B19BD2AA}" type="presOf" srcId="{1F4E9891-7773-47CB-B027-18A45E8EEE6B}" destId="{83600C18-7302-4AAD-9E0A-8D3ACC0FC393}" srcOrd="0" destOrd="0" presId="urn:microsoft.com/office/officeart/2005/8/layout/radial5"/>
    <dgm:cxn modelId="{A0AB20F4-0928-4CEA-8384-A0A6F523BF80}" type="presOf" srcId="{9FA59EB2-B0C9-49E8-87DF-3E91ECCC6D5C}" destId="{F1FACBA4-32A3-4407-BB5F-667E4B9DD041}" srcOrd="0" destOrd="0" presId="urn:microsoft.com/office/officeart/2005/8/layout/radial5"/>
    <dgm:cxn modelId="{5FD615F7-A963-4D15-A6C3-C34D8EABF7AA}" srcId="{A90ED4EE-7773-4AFF-BFEF-C3E48FEF58CE}" destId="{1F4E9891-7773-47CB-B027-18A45E8EEE6B}" srcOrd="2" destOrd="0" parTransId="{EE10A7C4-38E1-4EFF-A77C-B41BA0496DE2}" sibTransId="{7FEC8BAC-35EC-45A0-90A5-980397912D67}"/>
    <dgm:cxn modelId="{FA68E6FD-075E-4772-921E-99BF0D8E2DF8}" type="presOf" srcId="{3F53015E-A458-4BC9-92FE-003B495584C2}" destId="{80070AA5-35CA-4571-9515-0DFB4BB669B6}" srcOrd="0" destOrd="0" presId="urn:microsoft.com/office/officeart/2005/8/layout/radial5"/>
    <dgm:cxn modelId="{D1F86C03-48F9-4DD5-A447-2A55BBBD8326}" type="presParOf" srcId="{2B7B9DF4-C8D6-4720-8887-7C3A4CEA3F4D}" destId="{8BAD6D1B-3E9B-48A5-97A8-8A36A3814F9A}" srcOrd="0" destOrd="0" presId="urn:microsoft.com/office/officeart/2005/8/layout/radial5"/>
    <dgm:cxn modelId="{3E364FB5-AC68-463C-ADEB-09E79EEC22D0}" type="presParOf" srcId="{2B7B9DF4-C8D6-4720-8887-7C3A4CEA3F4D}" destId="{9F7FD442-2D41-47A3-8D5A-922477AF64B3}" srcOrd="1" destOrd="0" presId="urn:microsoft.com/office/officeart/2005/8/layout/radial5"/>
    <dgm:cxn modelId="{F588D7EB-0642-4AED-92AA-27188E427EDE}" type="presParOf" srcId="{9F7FD442-2D41-47A3-8D5A-922477AF64B3}" destId="{57AA0CC1-2953-42C6-A592-4E515AA49144}" srcOrd="0" destOrd="0" presId="urn:microsoft.com/office/officeart/2005/8/layout/radial5"/>
    <dgm:cxn modelId="{7EABB13F-8F9E-4410-8E1D-4819E91F2EEC}" type="presParOf" srcId="{2B7B9DF4-C8D6-4720-8887-7C3A4CEA3F4D}" destId="{B2971F46-FFD0-41B3-977E-1D3FF4607A90}" srcOrd="2" destOrd="0" presId="urn:microsoft.com/office/officeart/2005/8/layout/radial5"/>
    <dgm:cxn modelId="{DFF22AC2-0B6B-443F-B62E-26BACF8D39EB}" type="presParOf" srcId="{2B7B9DF4-C8D6-4720-8887-7C3A4CEA3F4D}" destId="{65105C9E-760A-42ED-BC7C-43A88BB189FD}" srcOrd="3" destOrd="0" presId="urn:microsoft.com/office/officeart/2005/8/layout/radial5"/>
    <dgm:cxn modelId="{609FEBF2-02A6-493C-99A5-EEEED06BCBCF}" type="presParOf" srcId="{65105C9E-760A-42ED-BC7C-43A88BB189FD}" destId="{D7A5A40F-FEDA-4CEF-8D14-988ACF82D752}" srcOrd="0" destOrd="0" presId="urn:microsoft.com/office/officeart/2005/8/layout/radial5"/>
    <dgm:cxn modelId="{B4BC40D9-BDA0-4500-B513-32AA0B5BBE3B}" type="presParOf" srcId="{2B7B9DF4-C8D6-4720-8887-7C3A4CEA3F4D}" destId="{620E9AE5-770E-49C4-B15A-29D7E06299EA}" srcOrd="4" destOrd="0" presId="urn:microsoft.com/office/officeart/2005/8/layout/radial5"/>
    <dgm:cxn modelId="{7D0D1520-002C-44BA-868E-3E6D8B18FA9F}" type="presParOf" srcId="{2B7B9DF4-C8D6-4720-8887-7C3A4CEA3F4D}" destId="{993A949D-41AB-4DCA-A883-D7C843F1DD8F}" srcOrd="5" destOrd="0" presId="urn:microsoft.com/office/officeart/2005/8/layout/radial5"/>
    <dgm:cxn modelId="{83FDDB1A-B31D-4171-965B-EB7DDC178E8D}" type="presParOf" srcId="{993A949D-41AB-4DCA-A883-D7C843F1DD8F}" destId="{6B5D7133-51C3-4562-AA57-C9A8E46B87C0}" srcOrd="0" destOrd="0" presId="urn:microsoft.com/office/officeart/2005/8/layout/radial5"/>
    <dgm:cxn modelId="{47B78A69-B468-490D-8500-A5D47628EB2E}" type="presParOf" srcId="{2B7B9DF4-C8D6-4720-8887-7C3A4CEA3F4D}" destId="{83600C18-7302-4AAD-9E0A-8D3ACC0FC393}" srcOrd="6" destOrd="0" presId="urn:microsoft.com/office/officeart/2005/8/layout/radial5"/>
    <dgm:cxn modelId="{44D46CB8-AFEC-41A1-8168-3B1F6FA4E28C}" type="presParOf" srcId="{2B7B9DF4-C8D6-4720-8887-7C3A4CEA3F4D}" destId="{433D57BC-4352-4E89-BA9D-1846DDF07DF8}" srcOrd="7" destOrd="0" presId="urn:microsoft.com/office/officeart/2005/8/layout/radial5"/>
    <dgm:cxn modelId="{2009B6F2-DE10-485D-B022-638B1E533A37}" type="presParOf" srcId="{433D57BC-4352-4E89-BA9D-1846DDF07DF8}" destId="{037592DF-A355-418A-89F0-F7007CBF78EB}" srcOrd="0" destOrd="0" presId="urn:microsoft.com/office/officeart/2005/8/layout/radial5"/>
    <dgm:cxn modelId="{42992A13-8743-4013-8746-55B18D4F21DB}" type="presParOf" srcId="{2B7B9DF4-C8D6-4720-8887-7C3A4CEA3F4D}" destId="{97192B33-94FA-402D-9F96-584C027D5185}" srcOrd="8" destOrd="0" presId="urn:microsoft.com/office/officeart/2005/8/layout/radial5"/>
    <dgm:cxn modelId="{1C0E7459-8856-4CF6-AADF-933D71F27001}" type="presParOf" srcId="{2B7B9DF4-C8D6-4720-8887-7C3A4CEA3F4D}" destId="{B65F2DB2-30F0-41B2-843E-1C80052B5DA4}" srcOrd="9" destOrd="0" presId="urn:microsoft.com/office/officeart/2005/8/layout/radial5"/>
    <dgm:cxn modelId="{4DCC46FF-B7DF-4709-824A-4DCABD527063}" type="presParOf" srcId="{B65F2DB2-30F0-41B2-843E-1C80052B5DA4}" destId="{F4E3BEAB-9ADB-44CA-B1D7-072BA5AEB7B4}" srcOrd="0" destOrd="0" presId="urn:microsoft.com/office/officeart/2005/8/layout/radial5"/>
    <dgm:cxn modelId="{04B7986B-6F76-41B4-96C6-E0E9475B14FD}" type="presParOf" srcId="{2B7B9DF4-C8D6-4720-8887-7C3A4CEA3F4D}" destId="{D4617174-172C-4F07-A624-FCFECAC6AF43}" srcOrd="10" destOrd="0" presId="urn:microsoft.com/office/officeart/2005/8/layout/radial5"/>
    <dgm:cxn modelId="{40CAEA88-0561-4076-B34C-431819E09089}" type="presParOf" srcId="{2B7B9DF4-C8D6-4720-8887-7C3A4CEA3F4D}" destId="{4BBB8755-265C-47E8-94B6-5908DD82C689}" srcOrd="11" destOrd="0" presId="urn:microsoft.com/office/officeart/2005/8/layout/radial5"/>
    <dgm:cxn modelId="{3157E45A-C98C-467D-8594-7A7138B21611}" type="presParOf" srcId="{4BBB8755-265C-47E8-94B6-5908DD82C689}" destId="{EB3BABD1-8D5C-4CF7-ACA9-8B4D95A2A197}" srcOrd="0" destOrd="0" presId="urn:microsoft.com/office/officeart/2005/8/layout/radial5"/>
    <dgm:cxn modelId="{F7A5C7C6-ECA9-4506-894B-424644369089}" type="presParOf" srcId="{2B7B9DF4-C8D6-4720-8887-7C3A4CEA3F4D}" destId="{906BD25E-94E9-4EDB-9CBC-D2103EC5403F}" srcOrd="12" destOrd="0" presId="urn:microsoft.com/office/officeart/2005/8/layout/radial5"/>
    <dgm:cxn modelId="{46946306-C7EF-4349-B3D9-A4D1544EC727}" type="presParOf" srcId="{2B7B9DF4-C8D6-4720-8887-7C3A4CEA3F4D}" destId="{80070AA5-35CA-4571-9515-0DFB4BB669B6}" srcOrd="13" destOrd="0" presId="urn:microsoft.com/office/officeart/2005/8/layout/radial5"/>
    <dgm:cxn modelId="{DD0FC0E8-6451-4FB8-B82C-B1F2526EFC0A}" type="presParOf" srcId="{80070AA5-35CA-4571-9515-0DFB4BB669B6}" destId="{02102143-2204-41D0-9770-67E61ED1C390}" srcOrd="0" destOrd="0" presId="urn:microsoft.com/office/officeart/2005/8/layout/radial5"/>
    <dgm:cxn modelId="{B5FC6031-8881-45C9-937D-EF375A8E6ACC}" type="presParOf" srcId="{2B7B9DF4-C8D6-4720-8887-7C3A4CEA3F4D}" destId="{D102729D-7D72-4D23-9628-D6CFD575CDDA}" srcOrd="14" destOrd="0" presId="urn:microsoft.com/office/officeart/2005/8/layout/radial5"/>
    <dgm:cxn modelId="{80D6880F-F0C0-47DC-A94D-1C08EF94C0EF}" type="presParOf" srcId="{2B7B9DF4-C8D6-4720-8887-7C3A4CEA3F4D}" destId="{38DDB214-E1B3-4D3F-9CF6-9228B71594C1}" srcOrd="15" destOrd="0" presId="urn:microsoft.com/office/officeart/2005/8/layout/radial5"/>
    <dgm:cxn modelId="{E24C3951-1D6A-478B-AE3B-DA0D14EFCAC6}" type="presParOf" srcId="{38DDB214-E1B3-4D3F-9CF6-9228B71594C1}" destId="{0882AC87-C1F9-45B2-87DB-C26C35A09103}" srcOrd="0" destOrd="0" presId="urn:microsoft.com/office/officeart/2005/8/layout/radial5"/>
    <dgm:cxn modelId="{BCBFD4E0-6CF7-4BF4-A018-9CA0F796D2B9}" type="presParOf" srcId="{2B7B9DF4-C8D6-4720-8887-7C3A4CEA3F4D}" destId="{D19FEE74-E73D-4CF3-976E-CDFD6AF7E027}" srcOrd="16" destOrd="0" presId="urn:microsoft.com/office/officeart/2005/8/layout/radial5"/>
    <dgm:cxn modelId="{B7080297-299B-444C-8158-257A56AEE7E7}" type="presParOf" srcId="{2B7B9DF4-C8D6-4720-8887-7C3A4CEA3F4D}" destId="{B6DCFA35-4BEE-460F-939F-10F5661F4F3F}" srcOrd="17" destOrd="0" presId="urn:microsoft.com/office/officeart/2005/8/layout/radial5"/>
    <dgm:cxn modelId="{4D19A7F8-67EF-4D1A-B041-FD385801ED12}" type="presParOf" srcId="{B6DCFA35-4BEE-460F-939F-10F5661F4F3F}" destId="{AC773F44-83F9-43FA-997E-B2A7869DC6D4}" srcOrd="0" destOrd="0" presId="urn:microsoft.com/office/officeart/2005/8/layout/radial5"/>
    <dgm:cxn modelId="{EF03A361-34FF-4D49-9A6A-1D2D3FA60423}" type="presParOf" srcId="{2B7B9DF4-C8D6-4720-8887-7C3A4CEA3F4D}" destId="{776CDB88-4AEF-42D0-9FDD-BE76A5E294D6}" srcOrd="18" destOrd="0" presId="urn:microsoft.com/office/officeart/2005/8/layout/radial5"/>
    <dgm:cxn modelId="{2DE773C8-F570-41FD-A6F6-A4471DA473A4}" type="presParOf" srcId="{2B7B9DF4-C8D6-4720-8887-7C3A4CEA3F4D}" destId="{2EC24B1C-4018-4D51-BE80-78717AA15219}" srcOrd="19" destOrd="0" presId="urn:microsoft.com/office/officeart/2005/8/layout/radial5"/>
    <dgm:cxn modelId="{B1D8FEAF-2774-4D82-BB07-480E19B03B40}" type="presParOf" srcId="{2EC24B1C-4018-4D51-BE80-78717AA15219}" destId="{8912146C-54D4-4CFF-BE3F-112F52FF5B6D}" srcOrd="0" destOrd="0" presId="urn:microsoft.com/office/officeart/2005/8/layout/radial5"/>
    <dgm:cxn modelId="{253F53FC-6D75-4735-A93F-BF27792E182B}" type="presParOf" srcId="{2B7B9DF4-C8D6-4720-8887-7C3A4CEA3F4D}" destId="{879614D1-37DA-4D7A-A006-0C3B6F50A6E8}" srcOrd="20" destOrd="0" presId="urn:microsoft.com/office/officeart/2005/8/layout/radial5"/>
    <dgm:cxn modelId="{AD5D33D8-01E5-4A5C-9260-F6B832E76584}" type="presParOf" srcId="{2B7B9DF4-C8D6-4720-8887-7C3A4CEA3F4D}" destId="{D942E800-0ECB-486E-9579-315FFA6116BC}" srcOrd="21" destOrd="0" presId="urn:microsoft.com/office/officeart/2005/8/layout/radial5"/>
    <dgm:cxn modelId="{9FBACC29-FC19-42B3-8C71-D2B4046BAFE0}" type="presParOf" srcId="{D942E800-0ECB-486E-9579-315FFA6116BC}" destId="{5F974FC6-892B-4560-9691-32FF0AE0260A}" srcOrd="0" destOrd="0" presId="urn:microsoft.com/office/officeart/2005/8/layout/radial5"/>
    <dgm:cxn modelId="{657328E9-EFC8-4DE8-9122-1734F3B72379}" type="presParOf" srcId="{2B7B9DF4-C8D6-4720-8887-7C3A4CEA3F4D}" destId="{753C2BEE-C9A5-4E31-BE26-DC7AB49198B5}" srcOrd="22" destOrd="0" presId="urn:microsoft.com/office/officeart/2005/8/layout/radial5"/>
    <dgm:cxn modelId="{1F34E09E-7116-450D-ADDD-B1D65F1FC4BE}" type="presParOf" srcId="{2B7B9DF4-C8D6-4720-8887-7C3A4CEA3F4D}" destId="{E549EA4D-4BA3-4F56-802A-DF080CFF7A1E}" srcOrd="23" destOrd="0" presId="urn:microsoft.com/office/officeart/2005/8/layout/radial5"/>
    <dgm:cxn modelId="{0B62D338-837B-48E4-8047-2884EA469E6E}" type="presParOf" srcId="{E549EA4D-4BA3-4F56-802A-DF080CFF7A1E}" destId="{64E71DCA-0E07-4980-A68E-B4122C52CC27}" srcOrd="0" destOrd="0" presId="urn:microsoft.com/office/officeart/2005/8/layout/radial5"/>
    <dgm:cxn modelId="{E746EE1F-C9D3-4EFF-87D2-06F357C96DB2}" type="presParOf" srcId="{2B7B9DF4-C8D6-4720-8887-7C3A4CEA3F4D}" destId="{C9E0204C-5F55-452A-AE89-3B8A9D8635BE}" srcOrd="24" destOrd="0" presId="urn:microsoft.com/office/officeart/2005/8/layout/radial5"/>
    <dgm:cxn modelId="{6814D4BB-7520-49FA-A69F-91A83443E94A}" type="presParOf" srcId="{2B7B9DF4-C8D6-4720-8887-7C3A4CEA3F4D}" destId="{CDF06C07-7179-4F9E-AB1E-E0E3C4C64CBA}" srcOrd="25" destOrd="0" presId="urn:microsoft.com/office/officeart/2005/8/layout/radial5"/>
    <dgm:cxn modelId="{A2B9D469-547A-43ED-865C-75E28669345C}" type="presParOf" srcId="{CDF06C07-7179-4F9E-AB1E-E0E3C4C64CBA}" destId="{624DA8AB-EB65-47B2-888B-789C41EFE597}" srcOrd="0" destOrd="0" presId="urn:microsoft.com/office/officeart/2005/8/layout/radial5"/>
    <dgm:cxn modelId="{153E7C25-B1FA-448F-92C8-75FF6A18DFA7}" type="presParOf" srcId="{2B7B9DF4-C8D6-4720-8887-7C3A4CEA3F4D}" destId="{4544A95A-9E69-4283-85C1-EC9CE468D043}" srcOrd="26" destOrd="0" presId="urn:microsoft.com/office/officeart/2005/8/layout/radial5"/>
    <dgm:cxn modelId="{937E8B69-9440-47BD-BAAA-CB873095DE92}" type="presParOf" srcId="{2B7B9DF4-C8D6-4720-8887-7C3A4CEA3F4D}" destId="{E10269B7-55E7-408E-B76B-35FADA09CDF7}" srcOrd="27" destOrd="0" presId="urn:microsoft.com/office/officeart/2005/8/layout/radial5"/>
    <dgm:cxn modelId="{14442E28-8961-406C-97DF-D865F105DCB8}" type="presParOf" srcId="{E10269B7-55E7-408E-B76B-35FADA09CDF7}" destId="{6AC4FB46-BC66-4B7F-B00B-7B6E67B77899}" srcOrd="0" destOrd="0" presId="urn:microsoft.com/office/officeart/2005/8/layout/radial5"/>
    <dgm:cxn modelId="{1B515FEF-9C65-43F8-9B7A-8A57912D227A}" type="presParOf" srcId="{2B7B9DF4-C8D6-4720-8887-7C3A4CEA3F4D}" destId="{BBD20C13-D9F8-47BC-9F96-743EC140EF74}" srcOrd="28" destOrd="0" presId="urn:microsoft.com/office/officeart/2005/8/layout/radial5"/>
    <dgm:cxn modelId="{796DF983-74B5-487F-A1FF-603AFDBD1BC4}" type="presParOf" srcId="{2B7B9DF4-C8D6-4720-8887-7C3A4CEA3F4D}" destId="{638F502A-7E67-4D14-BF96-02B37E429814}" srcOrd="29" destOrd="0" presId="urn:microsoft.com/office/officeart/2005/8/layout/radial5"/>
    <dgm:cxn modelId="{0CA4DBD9-E4AD-44DB-92DF-33B1B01515F2}" type="presParOf" srcId="{638F502A-7E67-4D14-BF96-02B37E429814}" destId="{B551D5F8-069B-4724-A7D6-425B89A72527}" srcOrd="0" destOrd="0" presId="urn:microsoft.com/office/officeart/2005/8/layout/radial5"/>
    <dgm:cxn modelId="{C5E6D13E-ACC6-4685-9703-7BBDA2FEDEA5}" type="presParOf" srcId="{2B7B9DF4-C8D6-4720-8887-7C3A4CEA3F4D}" destId="{4341ADD4-405D-4FE5-A498-62E8AF180C14}" srcOrd="30" destOrd="0" presId="urn:microsoft.com/office/officeart/2005/8/layout/radial5"/>
    <dgm:cxn modelId="{1C89BF1C-31EE-484D-8CC1-6E1C9F79A010}" type="presParOf" srcId="{2B7B9DF4-C8D6-4720-8887-7C3A4CEA3F4D}" destId="{F1FACBA4-32A3-4407-BB5F-667E4B9DD041}" srcOrd="31" destOrd="0" presId="urn:microsoft.com/office/officeart/2005/8/layout/radial5"/>
    <dgm:cxn modelId="{47B6DBCF-7CC2-49AF-BADE-BC5598E55CF4}" type="presParOf" srcId="{F1FACBA4-32A3-4407-BB5F-667E4B9DD041}" destId="{FF3F4C10-0D46-4A5B-BFD7-C9942D3B2835}" srcOrd="0" destOrd="0" presId="urn:microsoft.com/office/officeart/2005/8/layout/radial5"/>
    <dgm:cxn modelId="{2C3E3FB8-2645-4879-A5B0-C06BF9600D5D}" type="presParOf" srcId="{2B7B9DF4-C8D6-4720-8887-7C3A4CEA3F4D}" destId="{B9827290-9732-4AF1-A666-E76BEB87BF4E}" srcOrd="3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08139A4-0FFB-4D0D-BA5B-24083F76F2C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3DD08BE-9543-4536-BD7E-5A7EB684B3CD}">
      <dgm:prSet phldrT="[Text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xfrm>
          <a:off x="2320483" y="786790"/>
          <a:ext cx="2813551" cy="766336"/>
        </a:xfrm>
        <a:prstGeom prst="roundRect">
          <a:avLst>
            <a:gd name="adj" fmla="val 10000"/>
          </a:avLst>
        </a:prstGeom>
        <a:solidFill>
          <a:sysClr val="window" lastClr="FFFFFF"/>
        </a:solidFill>
        <a:ln w="25400" cap="flat" cmpd="sng" algn="ctr">
          <a:solidFill>
            <a:srgbClr val="003399"/>
          </a:solidFill>
          <a:prstDash val="solid"/>
        </a:ln>
        <a:effectLst/>
      </dgm:spPr>
      <dgm:t>
        <a:bodyPr/>
        <a:lstStyle/>
        <a:p>
          <a:r>
            <a:rPr lang="cs-CZ" sz="2400" b="1" dirty="0">
              <a:solidFill>
                <a:sysClr val="windowText" lastClr="000000"/>
              </a:solidFill>
              <a:latin typeface="+mn-lt"/>
              <a:ea typeface="+mn-ea"/>
              <a:cs typeface="+mn-cs"/>
            </a:rPr>
            <a:t>očekávané výsledky učení</a:t>
          </a:r>
        </a:p>
      </dgm:t>
    </dgm:pt>
    <dgm:pt modelId="{1EC5B419-9407-4209-9CF0-98C3266E10D2}" type="parTrans" cxnId="{28A0A2CD-E3F9-44B2-BB96-324BDBAC31F1}">
      <dgm:prSet/>
      <dgm:spPr/>
      <dgm:t>
        <a:bodyPr/>
        <a:lstStyle/>
        <a:p>
          <a:endParaRPr lang="cs-CZ"/>
        </a:p>
      </dgm:t>
    </dgm:pt>
    <dgm:pt modelId="{B4009FE4-86CC-4628-A1C5-BB4EC535A8C5}" type="sibTrans" cxnId="{28A0A2CD-E3F9-44B2-BB96-324BDBAC31F1}">
      <dgm:prSet/>
      <dgm:spPr/>
      <dgm:t>
        <a:bodyPr/>
        <a:lstStyle/>
        <a:p>
          <a:endParaRPr lang="cs-CZ"/>
        </a:p>
      </dgm:t>
    </dgm:pt>
    <dgm:pt modelId="{6779BD12-583C-4379-92BF-DFD437E7C4EC}">
      <dgm:prSet phldrT="[Text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xfrm>
          <a:off x="1609212" y="1873681"/>
          <a:ext cx="1206828" cy="766336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</a:schemeClr>
        </a:solidFill>
        <a:ln w="25400" cap="flat" cmpd="sng" algn="ctr">
          <a:solidFill>
            <a:schemeClr val="bg2"/>
          </a:solidFill>
          <a:prstDash val="solid"/>
        </a:ln>
        <a:effectLst/>
      </dgm:spPr>
      <dgm:t>
        <a:bodyPr/>
        <a:lstStyle/>
        <a:p>
          <a:r>
            <a:rPr lang="cs-CZ" sz="2400" b="1" i="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lt"/>
              <a:ea typeface="+mn-ea"/>
              <a:cs typeface="+mn-cs"/>
            </a:rPr>
            <a:t>způsoby ověřování</a:t>
          </a:r>
        </a:p>
      </dgm:t>
    </dgm:pt>
    <dgm:pt modelId="{36A0F703-357D-4E83-94BE-2ACC52A94891}" type="parTrans" cxnId="{639E4412-283C-44CA-ABC1-2E9AE3D94D9A}">
      <dgm:prSet/>
      <dgm:spPr>
        <a:xfrm>
          <a:off x="2078534" y="1425739"/>
          <a:ext cx="1514632" cy="320554"/>
        </a:xfrm>
        <a:custGeom>
          <a:avLst/>
          <a:gdLst/>
          <a:ahLst/>
          <a:cxnLst/>
          <a:rect l="0" t="0" r="0" b="0"/>
          <a:pathLst>
            <a:path>
              <a:moveTo>
                <a:pt x="1514632" y="0"/>
              </a:moveTo>
              <a:lnTo>
                <a:pt x="1514632" y="208755"/>
              </a:lnTo>
              <a:lnTo>
                <a:pt x="0" y="208755"/>
              </a:lnTo>
              <a:lnTo>
                <a:pt x="0" y="320554"/>
              </a:lnTo>
            </a:path>
          </a:pathLst>
        </a:custGeom>
        <a:noFill/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gm:spPr>
      <dgm:t>
        <a:bodyPr/>
        <a:lstStyle/>
        <a:p>
          <a:endParaRPr lang="cs-CZ">
            <a:solidFill>
              <a:schemeClr val="tx1"/>
            </a:solidFill>
          </a:endParaRPr>
        </a:p>
      </dgm:t>
    </dgm:pt>
    <dgm:pt modelId="{B67A06DF-4A1D-455D-AEEA-FC45F9718100}" type="sibTrans" cxnId="{639E4412-283C-44CA-ABC1-2E9AE3D94D9A}">
      <dgm:prSet/>
      <dgm:spPr/>
      <dgm:t>
        <a:bodyPr/>
        <a:lstStyle/>
        <a:p>
          <a:endParaRPr lang="cs-CZ"/>
        </a:p>
      </dgm:t>
    </dgm:pt>
    <dgm:pt modelId="{32801F38-60CE-4B06-91BC-4B6F2D4F1F70}">
      <dgm:prSet phldrT="[Text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xfrm>
          <a:off x="134200" y="2991003"/>
          <a:ext cx="1206828" cy="766336"/>
        </a:xfrm>
        <a:prstGeom prst="roundRect">
          <a:avLst>
            <a:gd name="adj" fmla="val 10000"/>
          </a:avLst>
        </a:prstGeom>
        <a:solidFill>
          <a:sysClr val="window" lastClr="FFFFFF"/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gm:spPr>
      <dgm:t>
        <a:bodyPr/>
        <a:lstStyle/>
        <a:p>
          <a:r>
            <a:rPr lang="cs-CZ" sz="24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lt"/>
              <a:ea typeface="+mn-ea"/>
              <a:cs typeface="+mn-cs"/>
            </a:rPr>
            <a:t>ověřování učitelem</a:t>
          </a:r>
        </a:p>
      </dgm:t>
    </dgm:pt>
    <dgm:pt modelId="{5E83C9E2-D496-4675-8DEE-983455FCA41D}" type="parTrans" cxnId="{04EB8642-44F6-400C-AF90-790E29D18FE3}">
      <dgm:prSet/>
      <dgm:spPr>
        <a:xfrm>
          <a:off x="603522" y="2512630"/>
          <a:ext cx="1475012" cy="350985"/>
        </a:xfrm>
        <a:custGeom>
          <a:avLst/>
          <a:gdLst/>
          <a:ahLst/>
          <a:cxnLst/>
          <a:rect l="0" t="0" r="0" b="0"/>
          <a:pathLst>
            <a:path>
              <a:moveTo>
                <a:pt x="1475012" y="0"/>
              </a:moveTo>
              <a:lnTo>
                <a:pt x="1475012" y="239186"/>
              </a:lnTo>
              <a:lnTo>
                <a:pt x="0" y="239186"/>
              </a:lnTo>
              <a:lnTo>
                <a:pt x="0" y="350985"/>
              </a:lnTo>
            </a:path>
          </a:pathLst>
        </a:custGeom>
        <a:noFill/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gm:spPr>
      <dgm:t>
        <a:bodyPr/>
        <a:lstStyle/>
        <a:p>
          <a:endParaRPr lang="cs-CZ"/>
        </a:p>
      </dgm:t>
    </dgm:pt>
    <dgm:pt modelId="{CAFA0BD6-2D02-4AE7-BB5D-0F5FE1B26D74}" type="sibTrans" cxnId="{04EB8642-44F6-400C-AF90-790E29D18FE3}">
      <dgm:prSet/>
      <dgm:spPr/>
      <dgm:t>
        <a:bodyPr/>
        <a:lstStyle/>
        <a:p>
          <a:endParaRPr lang="cs-CZ"/>
        </a:p>
      </dgm:t>
    </dgm:pt>
    <dgm:pt modelId="{2BD37184-BE03-43FF-82F0-2E3A3C36D643}">
      <dgm:prSet phldrT="[Text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xfrm>
          <a:off x="3042034" y="2992766"/>
          <a:ext cx="1206828" cy="766336"/>
        </a:xfrm>
        <a:prstGeom prst="roundRect">
          <a:avLst>
            <a:gd name="adj" fmla="val 10000"/>
          </a:avLst>
        </a:prstGeom>
        <a:solidFill>
          <a:sysClr val="window" lastClr="FFFFFF"/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gm:spPr>
      <dgm:t>
        <a:bodyPr/>
        <a:lstStyle/>
        <a:p>
          <a:r>
            <a:rPr lang="cs-CZ" sz="24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lt"/>
              <a:ea typeface="+mn-ea"/>
              <a:cs typeface="+mn-cs"/>
            </a:rPr>
            <a:t>portfolio prací </a:t>
          </a:r>
        </a:p>
      </dgm:t>
    </dgm:pt>
    <dgm:pt modelId="{E6571162-BB86-467A-9848-8004B85D6686}" type="parTrans" cxnId="{9318AE84-7494-416C-8B9D-315C44CE953A}">
      <dgm:prSet/>
      <dgm:spPr>
        <a:xfrm>
          <a:off x="2078534" y="2512630"/>
          <a:ext cx="1432821" cy="3527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0949"/>
              </a:lnTo>
              <a:lnTo>
                <a:pt x="1432821" y="240949"/>
              </a:lnTo>
              <a:lnTo>
                <a:pt x="1432821" y="352748"/>
              </a:lnTo>
            </a:path>
          </a:pathLst>
        </a:custGeom>
        <a:noFill/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gm:spPr>
      <dgm:t>
        <a:bodyPr/>
        <a:lstStyle/>
        <a:p>
          <a:endParaRPr lang="cs-CZ"/>
        </a:p>
      </dgm:t>
    </dgm:pt>
    <dgm:pt modelId="{A8C2B401-C7F7-444A-8950-609C49F0FF05}" type="sibTrans" cxnId="{9318AE84-7494-416C-8B9D-315C44CE953A}">
      <dgm:prSet/>
      <dgm:spPr/>
      <dgm:t>
        <a:bodyPr/>
        <a:lstStyle/>
        <a:p>
          <a:endParaRPr lang="cs-CZ"/>
        </a:p>
      </dgm:t>
    </dgm:pt>
    <dgm:pt modelId="{A422A9BF-694D-4A6D-BF51-C150159E454E}">
      <dgm:prSet phldrT="[Text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xfrm>
          <a:off x="4559237" y="1873681"/>
          <a:ext cx="1206828" cy="766336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</a:schemeClr>
        </a:solidFill>
        <a:ln w="25400" cap="flat" cmpd="sng" algn="ctr">
          <a:solidFill>
            <a:schemeClr val="bg2"/>
          </a:solidFill>
          <a:prstDash val="solid"/>
        </a:ln>
        <a:effectLst/>
      </dgm:spPr>
      <dgm:t>
        <a:bodyPr/>
        <a:lstStyle/>
        <a:p>
          <a:r>
            <a:rPr lang="cs-CZ" sz="2400" b="1" i="0" dirty="0">
              <a:solidFill>
                <a:srgbClr val="00B050"/>
              </a:solidFill>
              <a:latin typeface="+mn-lt"/>
              <a:ea typeface="+mn-ea"/>
              <a:cs typeface="+mn-cs"/>
            </a:rPr>
            <a:t>doporučené učební činnosti</a:t>
          </a:r>
        </a:p>
      </dgm:t>
    </dgm:pt>
    <dgm:pt modelId="{5D7A60B1-8407-4E24-ACA4-102587BC51D9}" type="parTrans" cxnId="{38B1AC2E-D67A-43BD-A9A4-6C0D7DDFC7C4}">
      <dgm:prSet/>
      <dgm:spPr>
        <a:xfrm>
          <a:off x="3593167" y="1425739"/>
          <a:ext cx="1435392" cy="3205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8755"/>
              </a:lnTo>
              <a:lnTo>
                <a:pt x="1435392" y="208755"/>
              </a:lnTo>
              <a:lnTo>
                <a:pt x="1435392" y="320554"/>
              </a:lnTo>
            </a:path>
          </a:pathLst>
        </a:custGeom>
        <a:noFill/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gm:spPr>
      <dgm:t>
        <a:bodyPr/>
        <a:lstStyle/>
        <a:p>
          <a:endParaRPr lang="cs-CZ"/>
        </a:p>
      </dgm:t>
    </dgm:pt>
    <dgm:pt modelId="{5C4729C6-F514-4AFA-8DEF-A89C96361573}" type="sibTrans" cxnId="{38B1AC2E-D67A-43BD-A9A4-6C0D7DDFC7C4}">
      <dgm:prSet/>
      <dgm:spPr/>
      <dgm:t>
        <a:bodyPr/>
        <a:lstStyle/>
        <a:p>
          <a:endParaRPr lang="cs-CZ"/>
        </a:p>
      </dgm:t>
    </dgm:pt>
    <dgm:pt modelId="{134E740F-4F26-456A-B19F-C39D9C632C86}">
      <dgm:prSet phldrT="[Text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xfrm>
          <a:off x="4495951" y="2992766"/>
          <a:ext cx="1206828" cy="766336"/>
        </a:xfrm>
        <a:prstGeom prst="roundRect">
          <a:avLst>
            <a:gd name="adj" fmla="val 10000"/>
          </a:avLst>
        </a:prstGeom>
        <a:solidFill>
          <a:sysClr val="window" lastClr="FFFFFF"/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gm:spPr>
      <dgm:t>
        <a:bodyPr/>
        <a:lstStyle/>
        <a:p>
          <a:r>
            <a:rPr lang="cs-CZ" sz="2400" dirty="0">
              <a:solidFill>
                <a:srgbClr val="00B050"/>
              </a:solidFill>
              <a:latin typeface="+mn-lt"/>
              <a:ea typeface="+mn-ea"/>
              <a:cs typeface="+mn-cs"/>
            </a:rPr>
            <a:t>ukázky prací žáků</a:t>
          </a:r>
        </a:p>
      </dgm:t>
    </dgm:pt>
    <dgm:pt modelId="{5168D6F9-B1B2-41BB-B540-AFFC67588859}" type="parTrans" cxnId="{9C4EBD1E-1DDA-4F40-831B-196733333FBC}">
      <dgm:prSet/>
      <dgm:spPr>
        <a:xfrm>
          <a:off x="4919553" y="2512630"/>
          <a:ext cx="91440" cy="352748"/>
        </a:xfrm>
        <a:custGeom>
          <a:avLst/>
          <a:gdLst/>
          <a:ahLst/>
          <a:cxnLst/>
          <a:rect l="0" t="0" r="0" b="0"/>
          <a:pathLst>
            <a:path>
              <a:moveTo>
                <a:pt x="109006" y="0"/>
              </a:moveTo>
              <a:lnTo>
                <a:pt x="109006" y="240949"/>
              </a:lnTo>
              <a:lnTo>
                <a:pt x="45720" y="240949"/>
              </a:lnTo>
              <a:lnTo>
                <a:pt x="45720" y="352748"/>
              </a:lnTo>
            </a:path>
          </a:pathLst>
        </a:custGeom>
        <a:noFill/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gm:spPr>
      <dgm:t>
        <a:bodyPr/>
        <a:lstStyle/>
        <a:p>
          <a:endParaRPr lang="cs-CZ"/>
        </a:p>
      </dgm:t>
    </dgm:pt>
    <dgm:pt modelId="{2FFB0F36-93EF-48E8-8105-D2638AE69C76}" type="sibTrans" cxnId="{9C4EBD1E-1DDA-4F40-831B-196733333FBC}">
      <dgm:prSet/>
      <dgm:spPr/>
      <dgm:t>
        <a:bodyPr/>
        <a:lstStyle/>
        <a:p>
          <a:endParaRPr lang="cs-CZ"/>
        </a:p>
      </dgm:t>
    </dgm:pt>
    <dgm:pt modelId="{579FD4DA-05E6-4764-A7B8-1E6F35F997C0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xfrm>
          <a:off x="1609212" y="2991003"/>
          <a:ext cx="1206828" cy="766336"/>
        </a:xfrm>
        <a:prstGeom prst="roundRect">
          <a:avLst>
            <a:gd name="adj" fmla="val 10000"/>
          </a:avLst>
        </a:prstGeom>
        <a:solidFill>
          <a:sysClr val="window" lastClr="FFFFFF"/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gm:spPr>
      <dgm:t>
        <a:bodyPr/>
        <a:lstStyle/>
        <a:p>
          <a:r>
            <a:rPr lang="cs-CZ" sz="24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lt"/>
              <a:ea typeface="+mn-ea"/>
              <a:cs typeface="+mn-cs"/>
            </a:rPr>
            <a:t>standardizované</a:t>
          </a:r>
        </a:p>
        <a:p>
          <a:r>
            <a:rPr lang="cs-CZ" sz="24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lt"/>
              <a:ea typeface="+mn-ea"/>
              <a:cs typeface="+mn-cs"/>
            </a:rPr>
            <a:t>testování </a:t>
          </a:r>
        </a:p>
      </dgm:t>
    </dgm:pt>
    <dgm:pt modelId="{42E2C475-BAFE-4B87-A51C-29A1904AA551}" type="parTrans" cxnId="{62550E84-51F2-4A95-AA46-E331442C3D0E}">
      <dgm:prSet/>
      <dgm:spPr>
        <a:xfrm>
          <a:off x="2032814" y="2512630"/>
          <a:ext cx="91440" cy="35098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50985"/>
              </a:lnTo>
            </a:path>
          </a:pathLst>
        </a:custGeom>
        <a:noFill/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gm:spPr>
      <dgm:t>
        <a:bodyPr/>
        <a:lstStyle/>
        <a:p>
          <a:endParaRPr lang="cs-CZ"/>
        </a:p>
      </dgm:t>
    </dgm:pt>
    <dgm:pt modelId="{C05519B5-E827-4A4D-BD2F-1F448178B41D}" type="sibTrans" cxnId="{62550E84-51F2-4A95-AA46-E331442C3D0E}">
      <dgm:prSet/>
      <dgm:spPr/>
      <dgm:t>
        <a:bodyPr/>
        <a:lstStyle/>
        <a:p>
          <a:endParaRPr lang="cs-CZ"/>
        </a:p>
      </dgm:t>
    </dgm:pt>
    <dgm:pt modelId="{7CF7FE0A-6F09-4E16-84CB-BC205DB47F9C}">
      <dgm:prSet phldrT="[Text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xfrm>
          <a:off x="2329175" y="0"/>
          <a:ext cx="2774196" cy="766336"/>
        </a:xfrm>
        <a:prstGeom prst="roundRect">
          <a:avLst>
            <a:gd name="adj" fmla="val 10000"/>
          </a:avLst>
        </a:prstGeom>
        <a:solidFill>
          <a:sysClr val="window" lastClr="FFFFFF"/>
        </a:solidFill>
        <a:ln w="25400" cap="flat" cmpd="sng" algn="ctr">
          <a:solidFill>
            <a:srgbClr val="003399"/>
          </a:solidFill>
          <a:prstDash val="solid"/>
        </a:ln>
        <a:effectLst/>
      </dgm:spPr>
      <dgm:t>
        <a:bodyPr/>
        <a:lstStyle/>
        <a:p>
          <a:r>
            <a:rPr lang="cs-CZ" sz="2400" b="1" dirty="0">
              <a:solidFill>
                <a:sysClr val="windowText" lastClr="000000"/>
              </a:solidFill>
              <a:latin typeface="+mn-lt"/>
              <a:ea typeface="+mn-ea"/>
              <a:cs typeface="+mn-cs"/>
            </a:rPr>
            <a:t>obecné cíle vzdělávání</a:t>
          </a:r>
        </a:p>
      </dgm:t>
    </dgm:pt>
    <dgm:pt modelId="{07BDCD3D-F558-4B6E-918A-510D1FE0AD2E}" type="parTrans" cxnId="{CEAE887F-7100-49BC-9677-0EA1D4EF2AD9}">
      <dgm:prSet/>
      <dgm:spPr/>
      <dgm:t>
        <a:bodyPr/>
        <a:lstStyle/>
        <a:p>
          <a:endParaRPr lang="cs-CZ"/>
        </a:p>
      </dgm:t>
    </dgm:pt>
    <dgm:pt modelId="{712A2CC8-0F74-4B07-B8D4-E4B2BA85E32A}" type="sibTrans" cxnId="{CEAE887F-7100-49BC-9677-0EA1D4EF2AD9}">
      <dgm:prSet/>
      <dgm:spPr/>
      <dgm:t>
        <a:bodyPr/>
        <a:lstStyle/>
        <a:p>
          <a:endParaRPr lang="cs-CZ"/>
        </a:p>
      </dgm:t>
    </dgm:pt>
    <dgm:pt modelId="{8310DD58-88F1-475E-9FB7-35C3D09285D5}" type="pres">
      <dgm:prSet presAssocID="{308139A4-0FFB-4D0D-BA5B-24083F76F2C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B53FF4D-1AAD-4747-BFA1-1CEEE7A4EC66}" type="pres">
      <dgm:prSet presAssocID="{A3DD08BE-9543-4536-BD7E-5A7EB684B3CD}" presName="hierRoot1" presStyleCnt="0"/>
      <dgm:spPr/>
    </dgm:pt>
    <dgm:pt modelId="{4A2B666D-2843-49CF-BE55-8753FA000F37}" type="pres">
      <dgm:prSet presAssocID="{A3DD08BE-9543-4536-BD7E-5A7EB684B3CD}" presName="composite" presStyleCnt="0"/>
      <dgm:spPr/>
    </dgm:pt>
    <dgm:pt modelId="{A233742D-6762-435A-9AD5-452F1A4D819E}" type="pres">
      <dgm:prSet presAssocID="{A3DD08BE-9543-4536-BD7E-5A7EB684B3CD}" presName="background" presStyleLbl="node0" presStyleIdx="0" presStyleCnt="2"/>
      <dgm:spPr>
        <a:xfrm>
          <a:off x="2186391" y="659403"/>
          <a:ext cx="2813551" cy="766336"/>
        </a:xfrm>
        <a:prstGeom prst="roundRect">
          <a:avLst>
            <a:gd name="adj" fmla="val 10000"/>
          </a:avLst>
        </a:prstGeom>
        <a:solidFill>
          <a:srgbClr val="003399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</dgm:pt>
    <dgm:pt modelId="{8DEE11CB-948F-4125-B071-511791A71B2E}" type="pres">
      <dgm:prSet presAssocID="{A3DD08BE-9543-4536-BD7E-5A7EB684B3CD}" presName="text" presStyleLbl="fgAcc0" presStyleIdx="0" presStyleCnt="2" custScaleX="233136" custLinFactNeighborX="3283" custLinFactNeighborY="3971">
        <dgm:presLayoutVars>
          <dgm:chPref val="3"/>
        </dgm:presLayoutVars>
      </dgm:prSet>
      <dgm:spPr/>
    </dgm:pt>
    <dgm:pt modelId="{87E89894-0C24-4738-89A7-ABA6A1698291}" type="pres">
      <dgm:prSet presAssocID="{A3DD08BE-9543-4536-BD7E-5A7EB684B3CD}" presName="hierChild2" presStyleCnt="0"/>
      <dgm:spPr/>
    </dgm:pt>
    <dgm:pt modelId="{D72DD41D-9ABE-42BB-BEF0-D5692AB2402F}" type="pres">
      <dgm:prSet presAssocID="{36A0F703-357D-4E83-94BE-2ACC52A94891}" presName="Name10" presStyleLbl="parChTrans1D2" presStyleIdx="0" presStyleCnt="2"/>
      <dgm:spPr/>
    </dgm:pt>
    <dgm:pt modelId="{3E9F3E38-F117-4E1D-8396-4C66CB6867EB}" type="pres">
      <dgm:prSet presAssocID="{6779BD12-583C-4379-92BF-DFD437E7C4EC}" presName="hierRoot2" presStyleCnt="0"/>
      <dgm:spPr/>
    </dgm:pt>
    <dgm:pt modelId="{2EC90A48-A706-4D0F-A109-17E970ED3A7A}" type="pres">
      <dgm:prSet presAssocID="{6779BD12-583C-4379-92BF-DFD437E7C4EC}" presName="composite2" presStyleCnt="0"/>
      <dgm:spPr/>
    </dgm:pt>
    <dgm:pt modelId="{EB40829F-5A2C-401D-84AD-A472628DCB1E}" type="pres">
      <dgm:prSet presAssocID="{6779BD12-583C-4379-92BF-DFD437E7C4EC}" presName="background2" presStyleLbl="node2" presStyleIdx="0" presStyleCnt="2"/>
      <dgm:spPr>
        <a:xfrm>
          <a:off x="1475120" y="1746294"/>
          <a:ext cx="1206828" cy="766336"/>
        </a:xfrm>
        <a:prstGeom prst="roundRect">
          <a:avLst>
            <a:gd name="adj" fmla="val 10000"/>
          </a:avLst>
        </a:prstGeom>
        <a:solidFill>
          <a:srgbClr val="62ACC9"/>
        </a:solidFill>
        <a:ln w="25400" cap="flat" cmpd="sng" algn="ctr">
          <a:solidFill>
            <a:schemeClr val="bg2"/>
          </a:solidFill>
          <a:prstDash val="solid"/>
        </a:ln>
        <a:effectLst/>
      </dgm:spPr>
    </dgm:pt>
    <dgm:pt modelId="{E5919955-19CA-4DAF-BD36-2334EE2005BE}" type="pres">
      <dgm:prSet presAssocID="{6779BD12-583C-4379-92BF-DFD437E7C4EC}" presName="text2" presStyleLbl="fgAcc2" presStyleIdx="0" presStyleCnt="2">
        <dgm:presLayoutVars>
          <dgm:chPref val="3"/>
        </dgm:presLayoutVars>
      </dgm:prSet>
      <dgm:spPr/>
    </dgm:pt>
    <dgm:pt modelId="{678AB515-A062-4B2E-BF1A-022737D9B674}" type="pres">
      <dgm:prSet presAssocID="{6779BD12-583C-4379-92BF-DFD437E7C4EC}" presName="hierChild3" presStyleCnt="0"/>
      <dgm:spPr/>
    </dgm:pt>
    <dgm:pt modelId="{FB26ED47-DEAE-4045-99DA-B1F87B2911F7}" type="pres">
      <dgm:prSet presAssocID="{5E83C9E2-D496-4675-8DEE-983455FCA41D}" presName="Name17" presStyleLbl="parChTrans1D3" presStyleIdx="0" presStyleCnt="4"/>
      <dgm:spPr/>
    </dgm:pt>
    <dgm:pt modelId="{CEEC8012-06BB-43E0-BF66-1D70361DF3FB}" type="pres">
      <dgm:prSet presAssocID="{32801F38-60CE-4B06-91BC-4B6F2D4F1F70}" presName="hierRoot3" presStyleCnt="0"/>
      <dgm:spPr/>
    </dgm:pt>
    <dgm:pt modelId="{50B8F6CD-1524-485F-B4EB-14DB3AA5F877}" type="pres">
      <dgm:prSet presAssocID="{32801F38-60CE-4B06-91BC-4B6F2D4F1F70}" presName="composite3" presStyleCnt="0"/>
      <dgm:spPr/>
    </dgm:pt>
    <dgm:pt modelId="{6D4299C4-F0F9-4CCE-90B9-03B73EBCDFAF}" type="pres">
      <dgm:prSet presAssocID="{32801F38-60CE-4B06-91BC-4B6F2D4F1F70}" presName="background3" presStyleLbl="node3" presStyleIdx="0" presStyleCnt="4"/>
      <dgm:spPr>
        <a:xfrm>
          <a:off x="108" y="2863616"/>
          <a:ext cx="1206828" cy="766336"/>
        </a:xfrm>
        <a:prstGeom prst="roundRect">
          <a:avLst>
            <a:gd name="adj" fmla="val 10000"/>
          </a:avLst>
        </a:prstGeom>
        <a:solidFill>
          <a:srgbClr val="62ACC9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</dgm:pt>
    <dgm:pt modelId="{96A9E5B3-525E-46DA-AF3D-86BBD3EB765B}" type="pres">
      <dgm:prSet presAssocID="{32801F38-60CE-4B06-91BC-4B6F2D4F1F70}" presName="text3" presStyleLbl="fgAcc3" presStyleIdx="0" presStyleCnt="4">
        <dgm:presLayoutVars>
          <dgm:chPref val="3"/>
        </dgm:presLayoutVars>
      </dgm:prSet>
      <dgm:spPr/>
    </dgm:pt>
    <dgm:pt modelId="{80221483-8D63-4793-96BA-81D5E96D6AFF}" type="pres">
      <dgm:prSet presAssocID="{32801F38-60CE-4B06-91BC-4B6F2D4F1F70}" presName="hierChild4" presStyleCnt="0"/>
      <dgm:spPr/>
    </dgm:pt>
    <dgm:pt modelId="{ACCFB181-5BF0-468F-9240-E25A740359A9}" type="pres">
      <dgm:prSet presAssocID="{42E2C475-BAFE-4B87-A51C-29A1904AA551}" presName="Name17" presStyleLbl="parChTrans1D3" presStyleIdx="1" presStyleCnt="4"/>
      <dgm:spPr/>
    </dgm:pt>
    <dgm:pt modelId="{89BEA8B8-2007-4A2E-9840-707F3B9974DC}" type="pres">
      <dgm:prSet presAssocID="{579FD4DA-05E6-4764-A7B8-1E6F35F997C0}" presName="hierRoot3" presStyleCnt="0"/>
      <dgm:spPr/>
    </dgm:pt>
    <dgm:pt modelId="{423F99F6-3B3F-4AA5-8231-F019C1A60237}" type="pres">
      <dgm:prSet presAssocID="{579FD4DA-05E6-4764-A7B8-1E6F35F997C0}" presName="composite3" presStyleCnt="0"/>
      <dgm:spPr/>
    </dgm:pt>
    <dgm:pt modelId="{1CE856ED-5ECB-41E6-81A0-E75A0521565B}" type="pres">
      <dgm:prSet presAssocID="{579FD4DA-05E6-4764-A7B8-1E6F35F997C0}" presName="background3" presStyleLbl="node3" presStyleIdx="1" presStyleCnt="4"/>
      <dgm:spPr>
        <a:xfrm>
          <a:off x="1475120" y="2863616"/>
          <a:ext cx="1206828" cy="766336"/>
        </a:xfrm>
        <a:prstGeom prst="roundRect">
          <a:avLst>
            <a:gd name="adj" fmla="val 10000"/>
          </a:avLst>
        </a:prstGeom>
        <a:solidFill>
          <a:srgbClr val="62ACC9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</dgm:pt>
    <dgm:pt modelId="{5E855EC2-B431-49C6-9CBD-7D1378720405}" type="pres">
      <dgm:prSet presAssocID="{579FD4DA-05E6-4764-A7B8-1E6F35F997C0}" presName="text3" presStyleLbl="fgAcc3" presStyleIdx="1" presStyleCnt="4" custScaleX="134277">
        <dgm:presLayoutVars>
          <dgm:chPref val="3"/>
        </dgm:presLayoutVars>
      </dgm:prSet>
      <dgm:spPr/>
    </dgm:pt>
    <dgm:pt modelId="{EA61D8F5-E056-4763-A19B-F7E9CCD4C227}" type="pres">
      <dgm:prSet presAssocID="{579FD4DA-05E6-4764-A7B8-1E6F35F997C0}" presName="hierChild4" presStyleCnt="0"/>
      <dgm:spPr/>
    </dgm:pt>
    <dgm:pt modelId="{E06BB8F4-29E5-41D9-ABC9-62439ED67B9D}" type="pres">
      <dgm:prSet presAssocID="{E6571162-BB86-467A-9848-8004B85D6686}" presName="Name17" presStyleLbl="parChTrans1D3" presStyleIdx="2" presStyleCnt="4"/>
      <dgm:spPr/>
    </dgm:pt>
    <dgm:pt modelId="{AC180ADD-6F03-48CE-9C6F-33883E0A4D7E}" type="pres">
      <dgm:prSet presAssocID="{2BD37184-BE03-43FF-82F0-2E3A3C36D643}" presName="hierRoot3" presStyleCnt="0"/>
      <dgm:spPr/>
    </dgm:pt>
    <dgm:pt modelId="{22CE6B35-8C8A-47FC-8BB9-BA46510017DB}" type="pres">
      <dgm:prSet presAssocID="{2BD37184-BE03-43FF-82F0-2E3A3C36D643}" presName="composite3" presStyleCnt="0"/>
      <dgm:spPr/>
    </dgm:pt>
    <dgm:pt modelId="{192CE7F5-B430-4D88-9297-7AA8F126569D}" type="pres">
      <dgm:prSet presAssocID="{2BD37184-BE03-43FF-82F0-2E3A3C36D643}" presName="background3" presStyleLbl="node3" presStyleIdx="2" presStyleCnt="4"/>
      <dgm:spPr>
        <a:xfrm>
          <a:off x="2907942" y="2865378"/>
          <a:ext cx="1206828" cy="766336"/>
        </a:xfrm>
        <a:prstGeom prst="roundRect">
          <a:avLst>
            <a:gd name="adj" fmla="val 10000"/>
          </a:avLst>
        </a:prstGeom>
        <a:solidFill>
          <a:srgbClr val="62ACC9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</dgm:pt>
    <dgm:pt modelId="{22281AF6-923F-445D-B1ED-D34F92697B28}" type="pres">
      <dgm:prSet presAssocID="{2BD37184-BE03-43FF-82F0-2E3A3C36D643}" presName="text3" presStyleLbl="fgAcc3" presStyleIdx="2" presStyleCnt="4" custLinFactNeighborX="-3496" custLinFactNeighborY="230">
        <dgm:presLayoutVars>
          <dgm:chPref val="3"/>
        </dgm:presLayoutVars>
      </dgm:prSet>
      <dgm:spPr/>
    </dgm:pt>
    <dgm:pt modelId="{2596B24D-AAC0-4232-B93D-98441186885C}" type="pres">
      <dgm:prSet presAssocID="{2BD37184-BE03-43FF-82F0-2E3A3C36D643}" presName="hierChild4" presStyleCnt="0"/>
      <dgm:spPr/>
    </dgm:pt>
    <dgm:pt modelId="{C0005F73-B294-4F88-B3E5-11698A71C39C}" type="pres">
      <dgm:prSet presAssocID="{5D7A60B1-8407-4E24-ACA4-102587BC51D9}" presName="Name10" presStyleLbl="parChTrans1D2" presStyleIdx="1" presStyleCnt="2"/>
      <dgm:spPr/>
    </dgm:pt>
    <dgm:pt modelId="{30EC0683-9ACC-4DAC-8B66-C141235998EA}" type="pres">
      <dgm:prSet presAssocID="{A422A9BF-694D-4A6D-BF51-C150159E454E}" presName="hierRoot2" presStyleCnt="0"/>
      <dgm:spPr/>
    </dgm:pt>
    <dgm:pt modelId="{49B98D15-8182-4107-981C-CF8F7B81194A}" type="pres">
      <dgm:prSet presAssocID="{A422A9BF-694D-4A6D-BF51-C150159E454E}" presName="composite2" presStyleCnt="0"/>
      <dgm:spPr/>
    </dgm:pt>
    <dgm:pt modelId="{91686B37-B0EF-4039-87CC-D54CE842EAA2}" type="pres">
      <dgm:prSet presAssocID="{A422A9BF-694D-4A6D-BF51-C150159E454E}" presName="background2" presStyleLbl="node2" presStyleIdx="1" presStyleCnt="2"/>
      <dgm:spPr>
        <a:xfrm>
          <a:off x="4425145" y="1746294"/>
          <a:ext cx="1206828" cy="766336"/>
        </a:xfrm>
        <a:prstGeom prst="roundRect">
          <a:avLst>
            <a:gd name="adj" fmla="val 10000"/>
          </a:avLst>
        </a:prstGeom>
        <a:solidFill>
          <a:srgbClr val="62ACC9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</dgm:pt>
    <dgm:pt modelId="{D2908F9E-BEA0-478C-9056-2D4BEF241955}" type="pres">
      <dgm:prSet presAssocID="{A422A9BF-694D-4A6D-BF51-C150159E454E}" presName="text2" presStyleLbl="fgAcc2" presStyleIdx="1" presStyleCnt="2" custScaleX="122671">
        <dgm:presLayoutVars>
          <dgm:chPref val="3"/>
        </dgm:presLayoutVars>
      </dgm:prSet>
      <dgm:spPr/>
    </dgm:pt>
    <dgm:pt modelId="{F6A0D2D8-55D4-4552-9335-AED8D31774D9}" type="pres">
      <dgm:prSet presAssocID="{A422A9BF-694D-4A6D-BF51-C150159E454E}" presName="hierChild3" presStyleCnt="0"/>
      <dgm:spPr/>
    </dgm:pt>
    <dgm:pt modelId="{DD0A6494-AE99-4229-9488-CEDCC4FBC615}" type="pres">
      <dgm:prSet presAssocID="{5168D6F9-B1B2-41BB-B540-AFFC67588859}" presName="Name17" presStyleLbl="parChTrans1D3" presStyleIdx="3" presStyleCnt="4"/>
      <dgm:spPr/>
    </dgm:pt>
    <dgm:pt modelId="{5520B000-6FA3-432D-A080-EE0DAAF46274}" type="pres">
      <dgm:prSet presAssocID="{134E740F-4F26-456A-B19F-C39D9C632C86}" presName="hierRoot3" presStyleCnt="0"/>
      <dgm:spPr/>
    </dgm:pt>
    <dgm:pt modelId="{8926C522-33DC-4B94-81D5-DE177E8E3B70}" type="pres">
      <dgm:prSet presAssocID="{134E740F-4F26-456A-B19F-C39D9C632C86}" presName="composite3" presStyleCnt="0"/>
      <dgm:spPr/>
    </dgm:pt>
    <dgm:pt modelId="{A619869B-39D1-4F7E-B7C4-7A4B56736BBD}" type="pres">
      <dgm:prSet presAssocID="{134E740F-4F26-456A-B19F-C39D9C632C86}" presName="background3" presStyleLbl="node3" presStyleIdx="3" presStyleCnt="4"/>
      <dgm:spPr>
        <a:xfrm>
          <a:off x="4361859" y="2865378"/>
          <a:ext cx="1206828" cy="766336"/>
        </a:xfrm>
        <a:prstGeom prst="roundRect">
          <a:avLst>
            <a:gd name="adj" fmla="val 10000"/>
          </a:avLst>
        </a:prstGeom>
        <a:solidFill>
          <a:srgbClr val="62ACC9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</dgm:pt>
    <dgm:pt modelId="{9364C03A-EC58-417F-BFF5-AC08C28FAF81}" type="pres">
      <dgm:prSet presAssocID="{134E740F-4F26-456A-B19F-C39D9C632C86}" presName="text3" presStyleLbl="fgAcc3" presStyleIdx="3" presStyleCnt="4" custLinFactNeighborX="-5244" custLinFactNeighborY="230">
        <dgm:presLayoutVars>
          <dgm:chPref val="3"/>
        </dgm:presLayoutVars>
      </dgm:prSet>
      <dgm:spPr/>
    </dgm:pt>
    <dgm:pt modelId="{1025F5F3-65D7-458A-9856-ABFF9CD2DC24}" type="pres">
      <dgm:prSet presAssocID="{134E740F-4F26-456A-B19F-C39D9C632C86}" presName="hierChild4" presStyleCnt="0"/>
      <dgm:spPr/>
    </dgm:pt>
    <dgm:pt modelId="{10B28141-A441-464B-B4AD-D38FD555510A}" type="pres">
      <dgm:prSet presAssocID="{7CF7FE0A-6F09-4E16-84CB-BC205DB47F9C}" presName="hierRoot1" presStyleCnt="0"/>
      <dgm:spPr/>
    </dgm:pt>
    <dgm:pt modelId="{B658F5F9-5E02-4985-9E5C-8D3BCB7E7BA3}" type="pres">
      <dgm:prSet presAssocID="{7CF7FE0A-6F09-4E16-84CB-BC205DB47F9C}" presName="composite" presStyleCnt="0"/>
      <dgm:spPr/>
    </dgm:pt>
    <dgm:pt modelId="{5F522B6F-A11B-4728-8FFA-20F79D061B3C}" type="pres">
      <dgm:prSet presAssocID="{7CF7FE0A-6F09-4E16-84CB-BC205DB47F9C}" presName="background" presStyleLbl="node0" presStyleIdx="1" presStyleCnt="2"/>
      <dgm:spPr>
        <a:xfrm>
          <a:off x="2195083" y="-127387"/>
          <a:ext cx="2774196" cy="766336"/>
        </a:xfrm>
        <a:prstGeom prst="roundRect">
          <a:avLst>
            <a:gd name="adj" fmla="val 10000"/>
          </a:avLst>
        </a:prstGeom>
        <a:solidFill>
          <a:srgbClr val="003399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</dgm:pt>
    <dgm:pt modelId="{5841E6EF-7F58-43A3-8CEA-463F50D6F18E}" type="pres">
      <dgm:prSet presAssocID="{7CF7FE0A-6F09-4E16-84CB-BC205DB47F9C}" presName="text" presStyleLbl="fgAcc0" presStyleIdx="1" presStyleCnt="2" custScaleX="229875" custLinFactX="-100000" custLinFactY="-29164" custLinFactNeighborX="-151355" custLinFactNeighborY="-100000">
        <dgm:presLayoutVars>
          <dgm:chPref val="3"/>
        </dgm:presLayoutVars>
      </dgm:prSet>
      <dgm:spPr/>
    </dgm:pt>
    <dgm:pt modelId="{EBFAB123-6CA7-4BFF-B74A-54056FA9FACA}" type="pres">
      <dgm:prSet presAssocID="{7CF7FE0A-6F09-4E16-84CB-BC205DB47F9C}" presName="hierChild2" presStyleCnt="0"/>
      <dgm:spPr/>
    </dgm:pt>
  </dgm:ptLst>
  <dgm:cxnLst>
    <dgm:cxn modelId="{639E4412-283C-44CA-ABC1-2E9AE3D94D9A}" srcId="{A3DD08BE-9543-4536-BD7E-5A7EB684B3CD}" destId="{6779BD12-583C-4379-92BF-DFD437E7C4EC}" srcOrd="0" destOrd="0" parTransId="{36A0F703-357D-4E83-94BE-2ACC52A94891}" sibTransId="{B67A06DF-4A1D-455D-AEEA-FC45F9718100}"/>
    <dgm:cxn modelId="{4A55FC17-42AB-4E1B-8D98-978721D658B2}" type="presOf" srcId="{42E2C475-BAFE-4B87-A51C-29A1904AA551}" destId="{ACCFB181-5BF0-468F-9240-E25A740359A9}" srcOrd="0" destOrd="0" presId="urn:microsoft.com/office/officeart/2005/8/layout/hierarchy1"/>
    <dgm:cxn modelId="{6CA8851A-0A6C-4ADE-8FA2-5AD4F71B72E7}" type="presOf" srcId="{7CF7FE0A-6F09-4E16-84CB-BC205DB47F9C}" destId="{5841E6EF-7F58-43A3-8CEA-463F50D6F18E}" srcOrd="0" destOrd="0" presId="urn:microsoft.com/office/officeart/2005/8/layout/hierarchy1"/>
    <dgm:cxn modelId="{9C4EBD1E-1DDA-4F40-831B-196733333FBC}" srcId="{A422A9BF-694D-4A6D-BF51-C150159E454E}" destId="{134E740F-4F26-456A-B19F-C39D9C632C86}" srcOrd="0" destOrd="0" parTransId="{5168D6F9-B1B2-41BB-B540-AFFC67588859}" sibTransId="{2FFB0F36-93EF-48E8-8105-D2638AE69C76}"/>
    <dgm:cxn modelId="{8FCA552B-F874-420F-80C1-5B548FD66C60}" type="presOf" srcId="{5D7A60B1-8407-4E24-ACA4-102587BC51D9}" destId="{C0005F73-B294-4F88-B3E5-11698A71C39C}" srcOrd="0" destOrd="0" presId="urn:microsoft.com/office/officeart/2005/8/layout/hierarchy1"/>
    <dgm:cxn modelId="{38B1AC2E-D67A-43BD-A9A4-6C0D7DDFC7C4}" srcId="{A3DD08BE-9543-4536-BD7E-5A7EB684B3CD}" destId="{A422A9BF-694D-4A6D-BF51-C150159E454E}" srcOrd="1" destOrd="0" parTransId="{5D7A60B1-8407-4E24-ACA4-102587BC51D9}" sibTransId="{5C4729C6-F514-4AFA-8DEF-A89C96361573}"/>
    <dgm:cxn modelId="{E8CFF633-EAF8-42F0-8399-CC4EF55A82CF}" type="presOf" srcId="{5168D6F9-B1B2-41BB-B540-AFFC67588859}" destId="{DD0A6494-AE99-4229-9488-CEDCC4FBC615}" srcOrd="0" destOrd="0" presId="urn:microsoft.com/office/officeart/2005/8/layout/hierarchy1"/>
    <dgm:cxn modelId="{DF49543F-51CC-4635-A8D1-A4268752EB12}" type="presOf" srcId="{36A0F703-357D-4E83-94BE-2ACC52A94891}" destId="{D72DD41D-9ABE-42BB-BEF0-D5692AB2402F}" srcOrd="0" destOrd="0" presId="urn:microsoft.com/office/officeart/2005/8/layout/hierarchy1"/>
    <dgm:cxn modelId="{04EB8642-44F6-400C-AF90-790E29D18FE3}" srcId="{6779BD12-583C-4379-92BF-DFD437E7C4EC}" destId="{32801F38-60CE-4B06-91BC-4B6F2D4F1F70}" srcOrd="0" destOrd="0" parTransId="{5E83C9E2-D496-4675-8DEE-983455FCA41D}" sibTransId="{CAFA0BD6-2D02-4AE7-BB5D-0F5FE1B26D74}"/>
    <dgm:cxn modelId="{84A1BF6F-FF55-4525-9656-4429BC3D0FAA}" type="presOf" srcId="{32801F38-60CE-4B06-91BC-4B6F2D4F1F70}" destId="{96A9E5B3-525E-46DA-AF3D-86BBD3EB765B}" srcOrd="0" destOrd="0" presId="urn:microsoft.com/office/officeart/2005/8/layout/hierarchy1"/>
    <dgm:cxn modelId="{E672E377-E027-4331-962B-06C094881A5E}" type="presOf" srcId="{A3DD08BE-9543-4536-BD7E-5A7EB684B3CD}" destId="{8DEE11CB-948F-4125-B071-511791A71B2E}" srcOrd="0" destOrd="0" presId="urn:microsoft.com/office/officeart/2005/8/layout/hierarchy1"/>
    <dgm:cxn modelId="{CEAE887F-7100-49BC-9677-0EA1D4EF2AD9}" srcId="{308139A4-0FFB-4D0D-BA5B-24083F76F2C3}" destId="{7CF7FE0A-6F09-4E16-84CB-BC205DB47F9C}" srcOrd="1" destOrd="0" parTransId="{07BDCD3D-F558-4B6E-918A-510D1FE0AD2E}" sibTransId="{712A2CC8-0F74-4B07-B8D4-E4B2BA85E32A}"/>
    <dgm:cxn modelId="{64601880-DD5C-4A54-A88B-BFD54D13F77F}" type="presOf" srcId="{E6571162-BB86-467A-9848-8004B85D6686}" destId="{E06BB8F4-29E5-41D9-ABC9-62439ED67B9D}" srcOrd="0" destOrd="0" presId="urn:microsoft.com/office/officeart/2005/8/layout/hierarchy1"/>
    <dgm:cxn modelId="{62550E84-51F2-4A95-AA46-E331442C3D0E}" srcId="{6779BD12-583C-4379-92BF-DFD437E7C4EC}" destId="{579FD4DA-05E6-4764-A7B8-1E6F35F997C0}" srcOrd="1" destOrd="0" parTransId="{42E2C475-BAFE-4B87-A51C-29A1904AA551}" sibTransId="{C05519B5-E827-4A4D-BD2F-1F448178B41D}"/>
    <dgm:cxn modelId="{9318AE84-7494-416C-8B9D-315C44CE953A}" srcId="{6779BD12-583C-4379-92BF-DFD437E7C4EC}" destId="{2BD37184-BE03-43FF-82F0-2E3A3C36D643}" srcOrd="2" destOrd="0" parTransId="{E6571162-BB86-467A-9848-8004B85D6686}" sibTransId="{A8C2B401-C7F7-444A-8950-609C49F0FF05}"/>
    <dgm:cxn modelId="{3B19578B-8C74-49FA-9CA8-64EAD06AD8DD}" type="presOf" srcId="{5E83C9E2-D496-4675-8DEE-983455FCA41D}" destId="{FB26ED47-DEAE-4045-99DA-B1F87B2911F7}" srcOrd="0" destOrd="0" presId="urn:microsoft.com/office/officeart/2005/8/layout/hierarchy1"/>
    <dgm:cxn modelId="{B21F9097-6E23-40F8-BE2E-B5DB97AA5A18}" type="presOf" srcId="{A422A9BF-694D-4A6D-BF51-C150159E454E}" destId="{D2908F9E-BEA0-478C-9056-2D4BEF241955}" srcOrd="0" destOrd="0" presId="urn:microsoft.com/office/officeart/2005/8/layout/hierarchy1"/>
    <dgm:cxn modelId="{7544359C-BE8A-4239-9136-64F30B12FAF3}" type="presOf" srcId="{579FD4DA-05E6-4764-A7B8-1E6F35F997C0}" destId="{5E855EC2-B431-49C6-9CBD-7D1378720405}" srcOrd="0" destOrd="0" presId="urn:microsoft.com/office/officeart/2005/8/layout/hierarchy1"/>
    <dgm:cxn modelId="{A9C263B0-225A-4906-97F3-6BEFF3BD4B31}" type="presOf" srcId="{6779BD12-583C-4379-92BF-DFD437E7C4EC}" destId="{E5919955-19CA-4DAF-BD36-2334EE2005BE}" srcOrd="0" destOrd="0" presId="urn:microsoft.com/office/officeart/2005/8/layout/hierarchy1"/>
    <dgm:cxn modelId="{28A0A2CD-E3F9-44B2-BB96-324BDBAC31F1}" srcId="{308139A4-0FFB-4D0D-BA5B-24083F76F2C3}" destId="{A3DD08BE-9543-4536-BD7E-5A7EB684B3CD}" srcOrd="0" destOrd="0" parTransId="{1EC5B419-9407-4209-9CF0-98C3266E10D2}" sibTransId="{B4009FE4-86CC-4628-A1C5-BB4EC535A8C5}"/>
    <dgm:cxn modelId="{E8E313D4-C839-43A0-997E-F779348A5C08}" type="presOf" srcId="{134E740F-4F26-456A-B19F-C39D9C632C86}" destId="{9364C03A-EC58-417F-BFF5-AC08C28FAF81}" srcOrd="0" destOrd="0" presId="urn:microsoft.com/office/officeart/2005/8/layout/hierarchy1"/>
    <dgm:cxn modelId="{FAC33DF3-DD5C-4253-8676-C646C59FC429}" type="presOf" srcId="{308139A4-0FFB-4D0D-BA5B-24083F76F2C3}" destId="{8310DD58-88F1-475E-9FB7-35C3D09285D5}" srcOrd="0" destOrd="0" presId="urn:microsoft.com/office/officeart/2005/8/layout/hierarchy1"/>
    <dgm:cxn modelId="{CAF9ECF8-D18D-4AC0-802D-4314289C5952}" type="presOf" srcId="{2BD37184-BE03-43FF-82F0-2E3A3C36D643}" destId="{22281AF6-923F-445D-B1ED-D34F92697B28}" srcOrd="0" destOrd="0" presId="urn:microsoft.com/office/officeart/2005/8/layout/hierarchy1"/>
    <dgm:cxn modelId="{DF4CDF71-B482-45C9-A477-3D26AAC2044E}" type="presParOf" srcId="{8310DD58-88F1-475E-9FB7-35C3D09285D5}" destId="{6B53FF4D-1AAD-4747-BFA1-1CEEE7A4EC66}" srcOrd="0" destOrd="0" presId="urn:microsoft.com/office/officeart/2005/8/layout/hierarchy1"/>
    <dgm:cxn modelId="{F45E34D8-1586-4057-A882-7DD001F6D5A1}" type="presParOf" srcId="{6B53FF4D-1AAD-4747-BFA1-1CEEE7A4EC66}" destId="{4A2B666D-2843-49CF-BE55-8753FA000F37}" srcOrd="0" destOrd="0" presId="urn:microsoft.com/office/officeart/2005/8/layout/hierarchy1"/>
    <dgm:cxn modelId="{2E7CF593-F4BD-4443-85C4-FD0BEC083A4B}" type="presParOf" srcId="{4A2B666D-2843-49CF-BE55-8753FA000F37}" destId="{A233742D-6762-435A-9AD5-452F1A4D819E}" srcOrd="0" destOrd="0" presId="urn:microsoft.com/office/officeart/2005/8/layout/hierarchy1"/>
    <dgm:cxn modelId="{AD0CA9A6-173B-446B-A75A-5CA7E627D39E}" type="presParOf" srcId="{4A2B666D-2843-49CF-BE55-8753FA000F37}" destId="{8DEE11CB-948F-4125-B071-511791A71B2E}" srcOrd="1" destOrd="0" presId="urn:microsoft.com/office/officeart/2005/8/layout/hierarchy1"/>
    <dgm:cxn modelId="{FB07CAD6-5344-4952-AFA9-90436D72278C}" type="presParOf" srcId="{6B53FF4D-1AAD-4747-BFA1-1CEEE7A4EC66}" destId="{87E89894-0C24-4738-89A7-ABA6A1698291}" srcOrd="1" destOrd="0" presId="urn:microsoft.com/office/officeart/2005/8/layout/hierarchy1"/>
    <dgm:cxn modelId="{3F62E821-E7E1-43C0-A252-B65FD11E3C93}" type="presParOf" srcId="{87E89894-0C24-4738-89A7-ABA6A1698291}" destId="{D72DD41D-9ABE-42BB-BEF0-D5692AB2402F}" srcOrd="0" destOrd="0" presId="urn:microsoft.com/office/officeart/2005/8/layout/hierarchy1"/>
    <dgm:cxn modelId="{0B0C007B-6FE2-4886-A35B-673EC327941A}" type="presParOf" srcId="{87E89894-0C24-4738-89A7-ABA6A1698291}" destId="{3E9F3E38-F117-4E1D-8396-4C66CB6867EB}" srcOrd="1" destOrd="0" presId="urn:microsoft.com/office/officeart/2005/8/layout/hierarchy1"/>
    <dgm:cxn modelId="{ACC9E2D0-F172-4694-A443-CEBCDEF2C29E}" type="presParOf" srcId="{3E9F3E38-F117-4E1D-8396-4C66CB6867EB}" destId="{2EC90A48-A706-4D0F-A109-17E970ED3A7A}" srcOrd="0" destOrd="0" presId="urn:microsoft.com/office/officeart/2005/8/layout/hierarchy1"/>
    <dgm:cxn modelId="{1882027E-D422-4E6C-A984-1E182023657D}" type="presParOf" srcId="{2EC90A48-A706-4D0F-A109-17E970ED3A7A}" destId="{EB40829F-5A2C-401D-84AD-A472628DCB1E}" srcOrd="0" destOrd="0" presId="urn:microsoft.com/office/officeart/2005/8/layout/hierarchy1"/>
    <dgm:cxn modelId="{AFD38C92-E7F9-4BDC-ADD1-B6A37AAA96EE}" type="presParOf" srcId="{2EC90A48-A706-4D0F-A109-17E970ED3A7A}" destId="{E5919955-19CA-4DAF-BD36-2334EE2005BE}" srcOrd="1" destOrd="0" presId="urn:microsoft.com/office/officeart/2005/8/layout/hierarchy1"/>
    <dgm:cxn modelId="{55F21704-E43E-4FC1-A477-30207B27F64B}" type="presParOf" srcId="{3E9F3E38-F117-4E1D-8396-4C66CB6867EB}" destId="{678AB515-A062-4B2E-BF1A-022737D9B674}" srcOrd="1" destOrd="0" presId="urn:microsoft.com/office/officeart/2005/8/layout/hierarchy1"/>
    <dgm:cxn modelId="{DE6C04F0-BEFB-4061-B995-A5A1BAD8323C}" type="presParOf" srcId="{678AB515-A062-4B2E-BF1A-022737D9B674}" destId="{FB26ED47-DEAE-4045-99DA-B1F87B2911F7}" srcOrd="0" destOrd="0" presId="urn:microsoft.com/office/officeart/2005/8/layout/hierarchy1"/>
    <dgm:cxn modelId="{E8AA7831-2C3E-4C37-B1C4-73D24EE7FF1A}" type="presParOf" srcId="{678AB515-A062-4B2E-BF1A-022737D9B674}" destId="{CEEC8012-06BB-43E0-BF66-1D70361DF3FB}" srcOrd="1" destOrd="0" presId="urn:microsoft.com/office/officeart/2005/8/layout/hierarchy1"/>
    <dgm:cxn modelId="{DD811B53-A208-4F56-AA1A-BEDC334CCDF8}" type="presParOf" srcId="{CEEC8012-06BB-43E0-BF66-1D70361DF3FB}" destId="{50B8F6CD-1524-485F-B4EB-14DB3AA5F877}" srcOrd="0" destOrd="0" presId="urn:microsoft.com/office/officeart/2005/8/layout/hierarchy1"/>
    <dgm:cxn modelId="{29EFF820-8861-4F01-8F3E-C3697EB4E6D2}" type="presParOf" srcId="{50B8F6CD-1524-485F-B4EB-14DB3AA5F877}" destId="{6D4299C4-F0F9-4CCE-90B9-03B73EBCDFAF}" srcOrd="0" destOrd="0" presId="urn:microsoft.com/office/officeart/2005/8/layout/hierarchy1"/>
    <dgm:cxn modelId="{12B0ADDF-06D5-4E22-B4F3-44D7705B15DA}" type="presParOf" srcId="{50B8F6CD-1524-485F-B4EB-14DB3AA5F877}" destId="{96A9E5B3-525E-46DA-AF3D-86BBD3EB765B}" srcOrd="1" destOrd="0" presId="urn:microsoft.com/office/officeart/2005/8/layout/hierarchy1"/>
    <dgm:cxn modelId="{DC6607E3-807E-4391-905C-FEFB5B028D05}" type="presParOf" srcId="{CEEC8012-06BB-43E0-BF66-1D70361DF3FB}" destId="{80221483-8D63-4793-96BA-81D5E96D6AFF}" srcOrd="1" destOrd="0" presId="urn:microsoft.com/office/officeart/2005/8/layout/hierarchy1"/>
    <dgm:cxn modelId="{8127AC2E-081C-465B-B273-E1CEE46F5FA0}" type="presParOf" srcId="{678AB515-A062-4B2E-BF1A-022737D9B674}" destId="{ACCFB181-5BF0-468F-9240-E25A740359A9}" srcOrd="2" destOrd="0" presId="urn:microsoft.com/office/officeart/2005/8/layout/hierarchy1"/>
    <dgm:cxn modelId="{E211CD74-78E0-4A56-A458-3912D59E8AFF}" type="presParOf" srcId="{678AB515-A062-4B2E-BF1A-022737D9B674}" destId="{89BEA8B8-2007-4A2E-9840-707F3B9974DC}" srcOrd="3" destOrd="0" presId="urn:microsoft.com/office/officeart/2005/8/layout/hierarchy1"/>
    <dgm:cxn modelId="{7F14E59B-3821-42DB-87B3-6828937B49CF}" type="presParOf" srcId="{89BEA8B8-2007-4A2E-9840-707F3B9974DC}" destId="{423F99F6-3B3F-4AA5-8231-F019C1A60237}" srcOrd="0" destOrd="0" presId="urn:microsoft.com/office/officeart/2005/8/layout/hierarchy1"/>
    <dgm:cxn modelId="{C9443EB3-870D-4232-989E-788B11EFEC9D}" type="presParOf" srcId="{423F99F6-3B3F-4AA5-8231-F019C1A60237}" destId="{1CE856ED-5ECB-41E6-81A0-E75A0521565B}" srcOrd="0" destOrd="0" presId="urn:microsoft.com/office/officeart/2005/8/layout/hierarchy1"/>
    <dgm:cxn modelId="{B0F7C615-D987-49FC-97C3-B5A533A9ECE9}" type="presParOf" srcId="{423F99F6-3B3F-4AA5-8231-F019C1A60237}" destId="{5E855EC2-B431-49C6-9CBD-7D1378720405}" srcOrd="1" destOrd="0" presId="urn:microsoft.com/office/officeart/2005/8/layout/hierarchy1"/>
    <dgm:cxn modelId="{1DE6AB12-C1EF-4F99-A2B1-B4377CEB7CDB}" type="presParOf" srcId="{89BEA8B8-2007-4A2E-9840-707F3B9974DC}" destId="{EA61D8F5-E056-4763-A19B-F7E9CCD4C227}" srcOrd="1" destOrd="0" presId="urn:microsoft.com/office/officeart/2005/8/layout/hierarchy1"/>
    <dgm:cxn modelId="{E5265DD1-E031-41DE-BA64-5A34A7347D23}" type="presParOf" srcId="{678AB515-A062-4B2E-BF1A-022737D9B674}" destId="{E06BB8F4-29E5-41D9-ABC9-62439ED67B9D}" srcOrd="4" destOrd="0" presId="urn:microsoft.com/office/officeart/2005/8/layout/hierarchy1"/>
    <dgm:cxn modelId="{804E27FF-4000-4AD1-B72F-02971C73C721}" type="presParOf" srcId="{678AB515-A062-4B2E-BF1A-022737D9B674}" destId="{AC180ADD-6F03-48CE-9C6F-33883E0A4D7E}" srcOrd="5" destOrd="0" presId="urn:microsoft.com/office/officeart/2005/8/layout/hierarchy1"/>
    <dgm:cxn modelId="{A644BB49-B153-47A8-9D05-F0F151C809EA}" type="presParOf" srcId="{AC180ADD-6F03-48CE-9C6F-33883E0A4D7E}" destId="{22CE6B35-8C8A-47FC-8BB9-BA46510017DB}" srcOrd="0" destOrd="0" presId="urn:microsoft.com/office/officeart/2005/8/layout/hierarchy1"/>
    <dgm:cxn modelId="{FE5C567D-07E2-4F05-A92F-23F581D24BEE}" type="presParOf" srcId="{22CE6B35-8C8A-47FC-8BB9-BA46510017DB}" destId="{192CE7F5-B430-4D88-9297-7AA8F126569D}" srcOrd="0" destOrd="0" presId="urn:microsoft.com/office/officeart/2005/8/layout/hierarchy1"/>
    <dgm:cxn modelId="{AD50F8A6-9916-4EAC-8D35-E9B83142BC9D}" type="presParOf" srcId="{22CE6B35-8C8A-47FC-8BB9-BA46510017DB}" destId="{22281AF6-923F-445D-B1ED-D34F92697B28}" srcOrd="1" destOrd="0" presId="urn:microsoft.com/office/officeart/2005/8/layout/hierarchy1"/>
    <dgm:cxn modelId="{C3218FA1-CB2F-4C57-9EA6-F71D16FC0CD5}" type="presParOf" srcId="{AC180ADD-6F03-48CE-9C6F-33883E0A4D7E}" destId="{2596B24D-AAC0-4232-B93D-98441186885C}" srcOrd="1" destOrd="0" presId="urn:microsoft.com/office/officeart/2005/8/layout/hierarchy1"/>
    <dgm:cxn modelId="{F3C5BA85-CDCA-4034-A53B-55913DFE34AE}" type="presParOf" srcId="{87E89894-0C24-4738-89A7-ABA6A1698291}" destId="{C0005F73-B294-4F88-B3E5-11698A71C39C}" srcOrd="2" destOrd="0" presId="urn:microsoft.com/office/officeart/2005/8/layout/hierarchy1"/>
    <dgm:cxn modelId="{837C10A4-9859-4C01-8D4A-487745CCDEC7}" type="presParOf" srcId="{87E89894-0C24-4738-89A7-ABA6A1698291}" destId="{30EC0683-9ACC-4DAC-8B66-C141235998EA}" srcOrd="3" destOrd="0" presId="urn:microsoft.com/office/officeart/2005/8/layout/hierarchy1"/>
    <dgm:cxn modelId="{D5F89E31-5E0E-4D67-81C8-A743135E85C6}" type="presParOf" srcId="{30EC0683-9ACC-4DAC-8B66-C141235998EA}" destId="{49B98D15-8182-4107-981C-CF8F7B81194A}" srcOrd="0" destOrd="0" presId="urn:microsoft.com/office/officeart/2005/8/layout/hierarchy1"/>
    <dgm:cxn modelId="{88BC930F-AB77-4972-90E8-E29B486D4A4C}" type="presParOf" srcId="{49B98D15-8182-4107-981C-CF8F7B81194A}" destId="{91686B37-B0EF-4039-87CC-D54CE842EAA2}" srcOrd="0" destOrd="0" presId="urn:microsoft.com/office/officeart/2005/8/layout/hierarchy1"/>
    <dgm:cxn modelId="{C8CC9EA1-BC9B-4662-8166-22634DF9F7F9}" type="presParOf" srcId="{49B98D15-8182-4107-981C-CF8F7B81194A}" destId="{D2908F9E-BEA0-478C-9056-2D4BEF241955}" srcOrd="1" destOrd="0" presId="urn:microsoft.com/office/officeart/2005/8/layout/hierarchy1"/>
    <dgm:cxn modelId="{59B14ECB-A4D1-4CA7-9547-828B70BEE7A5}" type="presParOf" srcId="{30EC0683-9ACC-4DAC-8B66-C141235998EA}" destId="{F6A0D2D8-55D4-4552-9335-AED8D31774D9}" srcOrd="1" destOrd="0" presId="urn:microsoft.com/office/officeart/2005/8/layout/hierarchy1"/>
    <dgm:cxn modelId="{24EBF03A-0BCD-42F8-A822-F584D5DE15BB}" type="presParOf" srcId="{F6A0D2D8-55D4-4552-9335-AED8D31774D9}" destId="{DD0A6494-AE99-4229-9488-CEDCC4FBC615}" srcOrd="0" destOrd="0" presId="urn:microsoft.com/office/officeart/2005/8/layout/hierarchy1"/>
    <dgm:cxn modelId="{6D11C80C-175E-42AE-A944-0F8984937112}" type="presParOf" srcId="{F6A0D2D8-55D4-4552-9335-AED8D31774D9}" destId="{5520B000-6FA3-432D-A080-EE0DAAF46274}" srcOrd="1" destOrd="0" presId="urn:microsoft.com/office/officeart/2005/8/layout/hierarchy1"/>
    <dgm:cxn modelId="{7D986D5A-B638-46C2-948D-205BBC216B95}" type="presParOf" srcId="{5520B000-6FA3-432D-A080-EE0DAAF46274}" destId="{8926C522-33DC-4B94-81D5-DE177E8E3B70}" srcOrd="0" destOrd="0" presId="urn:microsoft.com/office/officeart/2005/8/layout/hierarchy1"/>
    <dgm:cxn modelId="{E3E773A9-0FB3-437C-8359-7436EE7914DA}" type="presParOf" srcId="{8926C522-33DC-4B94-81D5-DE177E8E3B70}" destId="{A619869B-39D1-4F7E-B7C4-7A4B56736BBD}" srcOrd="0" destOrd="0" presId="urn:microsoft.com/office/officeart/2005/8/layout/hierarchy1"/>
    <dgm:cxn modelId="{9C6C567D-F085-4F67-97D2-D2636B2EE3DA}" type="presParOf" srcId="{8926C522-33DC-4B94-81D5-DE177E8E3B70}" destId="{9364C03A-EC58-417F-BFF5-AC08C28FAF81}" srcOrd="1" destOrd="0" presId="urn:microsoft.com/office/officeart/2005/8/layout/hierarchy1"/>
    <dgm:cxn modelId="{939876F5-4697-4D6B-B51F-6D5E08A8C4BF}" type="presParOf" srcId="{5520B000-6FA3-432D-A080-EE0DAAF46274}" destId="{1025F5F3-65D7-458A-9856-ABFF9CD2DC24}" srcOrd="1" destOrd="0" presId="urn:microsoft.com/office/officeart/2005/8/layout/hierarchy1"/>
    <dgm:cxn modelId="{6DC20D15-999C-41E2-8BA7-39FF942AF20B}" type="presParOf" srcId="{8310DD58-88F1-475E-9FB7-35C3D09285D5}" destId="{10B28141-A441-464B-B4AD-D38FD555510A}" srcOrd="1" destOrd="0" presId="urn:microsoft.com/office/officeart/2005/8/layout/hierarchy1"/>
    <dgm:cxn modelId="{2060FDFE-36DC-4CB5-B5DA-1E98EA924D4F}" type="presParOf" srcId="{10B28141-A441-464B-B4AD-D38FD555510A}" destId="{B658F5F9-5E02-4985-9E5C-8D3BCB7E7BA3}" srcOrd="0" destOrd="0" presId="urn:microsoft.com/office/officeart/2005/8/layout/hierarchy1"/>
    <dgm:cxn modelId="{4111C4D4-EC83-4944-8BA0-2E33519EF685}" type="presParOf" srcId="{B658F5F9-5E02-4985-9E5C-8D3BCB7E7BA3}" destId="{5F522B6F-A11B-4728-8FFA-20F79D061B3C}" srcOrd="0" destOrd="0" presId="urn:microsoft.com/office/officeart/2005/8/layout/hierarchy1"/>
    <dgm:cxn modelId="{1C18ABD8-0013-4D82-B58B-A3DF101ED506}" type="presParOf" srcId="{B658F5F9-5E02-4985-9E5C-8D3BCB7E7BA3}" destId="{5841E6EF-7F58-43A3-8CEA-463F50D6F18E}" srcOrd="1" destOrd="0" presId="urn:microsoft.com/office/officeart/2005/8/layout/hierarchy1"/>
    <dgm:cxn modelId="{3552FC5F-4F98-4BCB-9BB6-DE92CD0D73F5}" type="presParOf" srcId="{10B28141-A441-464B-B4AD-D38FD555510A}" destId="{EBFAB123-6CA7-4BFF-B74A-54056FA9FACA}" srcOrd="1" destOrd="0" presId="urn:microsoft.com/office/officeart/2005/8/layout/hierarchy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772179D-D343-4D95-80A1-F4EC9E5809A1}" type="doc">
      <dgm:prSet loTypeId="urn:microsoft.com/office/officeart/2005/8/layout/venn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EE8796B-91AA-468F-92C2-0666CC2D67B7}">
      <dgm:prSet phldrT="[Text]" custT="1"/>
      <dgm:spPr>
        <a:solidFill>
          <a:srgbClr val="62ACC9"/>
        </a:solidFill>
      </dgm:spPr>
      <dgm:t>
        <a:bodyPr/>
        <a:lstStyle/>
        <a:p>
          <a:r>
            <a:rPr lang="cs-CZ" sz="2400" dirty="0">
              <a:solidFill>
                <a:schemeClr val="tx1"/>
              </a:solidFill>
            </a:rPr>
            <a:t>podmínky a prostředí škol </a:t>
          </a:r>
        </a:p>
      </dgm:t>
    </dgm:pt>
    <dgm:pt modelId="{57250D1E-F3BC-4B33-9FA3-BD540DFEB655}" type="parTrans" cxnId="{16163F6A-FE0B-4130-8AD0-D24277AABD4B}">
      <dgm:prSet/>
      <dgm:spPr/>
      <dgm:t>
        <a:bodyPr/>
        <a:lstStyle/>
        <a:p>
          <a:endParaRPr lang="cs-CZ"/>
        </a:p>
      </dgm:t>
    </dgm:pt>
    <dgm:pt modelId="{B33A1C1C-FE9D-4D35-9918-1D5B032E8A67}" type="sibTrans" cxnId="{16163F6A-FE0B-4130-8AD0-D24277AABD4B}">
      <dgm:prSet/>
      <dgm:spPr/>
      <dgm:t>
        <a:bodyPr/>
        <a:lstStyle/>
        <a:p>
          <a:endParaRPr lang="cs-CZ"/>
        </a:p>
      </dgm:t>
    </dgm:pt>
    <dgm:pt modelId="{0B27FF47-8618-4733-86AA-3123D1F98337}">
      <dgm:prSet phldrT="[Text]" custT="1"/>
      <dgm:spPr>
        <a:solidFill>
          <a:srgbClr val="4CCCE6"/>
        </a:solidFill>
      </dgm:spPr>
      <dgm:t>
        <a:bodyPr/>
        <a:lstStyle/>
        <a:p>
          <a:r>
            <a:rPr lang="cs-CZ" sz="2400" dirty="0">
              <a:solidFill>
                <a:schemeClr val="tx1"/>
              </a:solidFill>
            </a:rPr>
            <a:t>vzdělávání a</a:t>
          </a:r>
          <a:r>
            <a:rPr lang="cs-CZ" sz="1400" dirty="0"/>
            <a:t> </a:t>
          </a:r>
          <a:r>
            <a:rPr lang="cs-CZ" sz="2400" dirty="0">
              <a:solidFill>
                <a:schemeClr val="tx1"/>
              </a:solidFill>
            </a:rPr>
            <a:t>profesní rozvoj  učitelů</a:t>
          </a:r>
        </a:p>
      </dgm:t>
    </dgm:pt>
    <dgm:pt modelId="{7F237373-8CDF-45AB-9D49-D2D62E558D79}" type="parTrans" cxnId="{84C9672D-6655-43E3-B020-7F7DF93D70BA}">
      <dgm:prSet/>
      <dgm:spPr/>
      <dgm:t>
        <a:bodyPr/>
        <a:lstStyle/>
        <a:p>
          <a:endParaRPr lang="cs-CZ"/>
        </a:p>
      </dgm:t>
    </dgm:pt>
    <dgm:pt modelId="{C50F9158-D1F8-452A-BEEF-DA109978169C}" type="sibTrans" cxnId="{84C9672D-6655-43E3-B020-7F7DF93D70BA}">
      <dgm:prSet/>
      <dgm:spPr/>
      <dgm:t>
        <a:bodyPr/>
        <a:lstStyle/>
        <a:p>
          <a:endParaRPr lang="cs-CZ"/>
        </a:p>
      </dgm:t>
    </dgm:pt>
    <dgm:pt modelId="{AA5F3E49-D4A0-4B86-9F2C-9DC251D47855}">
      <dgm:prSet phldrT="[Text]" custT="1"/>
      <dgm:spPr>
        <a:solidFill>
          <a:srgbClr val="64D4EA"/>
        </a:solidFill>
        <a:ln>
          <a:solidFill>
            <a:srgbClr val="57CFE7"/>
          </a:solidFill>
        </a:ln>
      </dgm:spPr>
      <dgm:t>
        <a:bodyPr/>
        <a:lstStyle/>
        <a:p>
          <a:pPr algn="ctr"/>
          <a:r>
            <a:rPr lang="cs-CZ" sz="2400" dirty="0">
              <a:solidFill>
                <a:schemeClr val="tx1"/>
              </a:solidFill>
            </a:rPr>
            <a:t>standardizované hodnocení</a:t>
          </a:r>
          <a:endParaRPr lang="cs-CZ" sz="2400" b="0" dirty="0">
            <a:solidFill>
              <a:schemeClr val="tx1"/>
            </a:solidFill>
          </a:endParaRPr>
        </a:p>
      </dgm:t>
    </dgm:pt>
    <dgm:pt modelId="{5BBB35BB-DB9E-4D49-9CD2-0428AC8A58DC}" type="parTrans" cxnId="{DA06B91D-D9DC-48FA-B2AF-82B3E5FC78F2}">
      <dgm:prSet/>
      <dgm:spPr/>
      <dgm:t>
        <a:bodyPr/>
        <a:lstStyle/>
        <a:p>
          <a:endParaRPr lang="cs-CZ"/>
        </a:p>
      </dgm:t>
    </dgm:pt>
    <dgm:pt modelId="{63BEA022-27FC-49EE-8F56-B89242728F11}" type="sibTrans" cxnId="{DA06B91D-D9DC-48FA-B2AF-82B3E5FC78F2}">
      <dgm:prSet/>
      <dgm:spPr/>
      <dgm:t>
        <a:bodyPr/>
        <a:lstStyle/>
        <a:p>
          <a:endParaRPr lang="cs-CZ"/>
        </a:p>
      </dgm:t>
    </dgm:pt>
    <dgm:pt modelId="{EC66CF8C-044D-4547-86F2-127A7986E981}">
      <dgm:prSet phldrT="[Text]" custT="1"/>
      <dgm:spPr>
        <a:solidFill>
          <a:srgbClr val="8ADDEE"/>
        </a:solidFill>
      </dgm:spPr>
      <dgm:t>
        <a:bodyPr/>
        <a:lstStyle/>
        <a:p>
          <a:r>
            <a:rPr lang="cs-CZ" sz="2400" dirty="0">
              <a:solidFill>
                <a:schemeClr val="tx1"/>
              </a:solidFill>
            </a:rPr>
            <a:t>učebnice, e- učební materiály</a:t>
          </a:r>
        </a:p>
      </dgm:t>
    </dgm:pt>
    <dgm:pt modelId="{CD435CEC-C6DF-4B10-889D-54AB24A838B6}" type="parTrans" cxnId="{0010E8A3-5400-4AFD-A351-2D00CA4987FC}">
      <dgm:prSet/>
      <dgm:spPr/>
      <dgm:t>
        <a:bodyPr/>
        <a:lstStyle/>
        <a:p>
          <a:endParaRPr lang="cs-CZ"/>
        </a:p>
      </dgm:t>
    </dgm:pt>
    <dgm:pt modelId="{0E21CEF0-FCE9-4F13-AB05-47E7B0B223CC}" type="sibTrans" cxnId="{0010E8A3-5400-4AFD-A351-2D00CA4987FC}">
      <dgm:prSet/>
      <dgm:spPr/>
      <dgm:t>
        <a:bodyPr/>
        <a:lstStyle/>
        <a:p>
          <a:endParaRPr lang="cs-CZ"/>
        </a:p>
      </dgm:t>
    </dgm:pt>
    <dgm:pt modelId="{D5EA4ABD-414A-4B30-B80A-0BEB3D39999D}">
      <dgm:prSet phldrT="[Text]" custT="1"/>
      <dgm:spPr>
        <a:solidFill>
          <a:srgbClr val="62ACC9"/>
        </a:solidFill>
      </dgm:spPr>
      <dgm:t>
        <a:bodyPr/>
        <a:lstStyle/>
        <a:p>
          <a:r>
            <a:rPr lang="cs-CZ" sz="3200" b="1" dirty="0"/>
            <a:t>RVP</a:t>
          </a:r>
        </a:p>
      </dgm:t>
    </dgm:pt>
    <dgm:pt modelId="{8ACC5591-C739-4D61-8E04-BA31040A90AF}" type="parTrans" cxnId="{A4C8452D-B468-4748-90C2-6E0B2197ADCD}">
      <dgm:prSet/>
      <dgm:spPr/>
      <dgm:t>
        <a:bodyPr/>
        <a:lstStyle/>
        <a:p>
          <a:endParaRPr lang="cs-CZ"/>
        </a:p>
      </dgm:t>
    </dgm:pt>
    <dgm:pt modelId="{4203DF08-568C-4EC7-AF4B-3FE339082B98}" type="sibTrans" cxnId="{A4C8452D-B468-4748-90C2-6E0B2197ADCD}">
      <dgm:prSet/>
      <dgm:spPr/>
      <dgm:t>
        <a:bodyPr/>
        <a:lstStyle/>
        <a:p>
          <a:endParaRPr lang="cs-CZ"/>
        </a:p>
      </dgm:t>
    </dgm:pt>
    <dgm:pt modelId="{CC3B7148-8E11-483B-B6F0-B06C19CB592F}">
      <dgm:prSet custT="1"/>
      <dgm:spPr/>
      <dgm:t>
        <a:bodyPr/>
        <a:lstStyle/>
        <a:p>
          <a:r>
            <a:rPr lang="cs-CZ" sz="2400" b="1" dirty="0">
              <a:solidFill>
                <a:srgbClr val="FFFF00"/>
              </a:solidFill>
            </a:rPr>
            <a:t>podpora tvorby ŠVP</a:t>
          </a:r>
        </a:p>
      </dgm:t>
    </dgm:pt>
    <dgm:pt modelId="{B0206B16-3180-4DEB-921A-5E52E9AEBA76}" type="parTrans" cxnId="{EEBBA018-46DB-4D9D-8056-33A5B329EA8B}">
      <dgm:prSet/>
      <dgm:spPr/>
      <dgm:t>
        <a:bodyPr/>
        <a:lstStyle/>
        <a:p>
          <a:endParaRPr lang="cs-CZ"/>
        </a:p>
      </dgm:t>
    </dgm:pt>
    <dgm:pt modelId="{E7E2D584-2EF6-4CF2-822C-7B941E1B60F4}" type="sibTrans" cxnId="{EEBBA018-46DB-4D9D-8056-33A5B329EA8B}">
      <dgm:prSet/>
      <dgm:spPr/>
      <dgm:t>
        <a:bodyPr/>
        <a:lstStyle/>
        <a:p>
          <a:endParaRPr lang="cs-CZ"/>
        </a:p>
      </dgm:t>
    </dgm:pt>
    <dgm:pt modelId="{A0DE5C24-56AF-48C2-B6CC-2AF3001D03FC}" type="pres">
      <dgm:prSet presAssocID="{2772179D-D343-4D95-80A1-F4EC9E5809A1}" presName="Name0" presStyleCnt="0">
        <dgm:presLayoutVars>
          <dgm:chMax val="7"/>
          <dgm:resizeHandles val="exact"/>
        </dgm:presLayoutVars>
      </dgm:prSet>
      <dgm:spPr/>
    </dgm:pt>
    <dgm:pt modelId="{BEAB1557-5646-4318-8A6F-D8B547B50DB6}" type="pres">
      <dgm:prSet presAssocID="{2772179D-D343-4D95-80A1-F4EC9E5809A1}" presName="comp1" presStyleCnt="0"/>
      <dgm:spPr/>
    </dgm:pt>
    <dgm:pt modelId="{41C7FD00-ED57-4885-A453-54F7999B4DEE}" type="pres">
      <dgm:prSet presAssocID="{2772179D-D343-4D95-80A1-F4EC9E5809A1}" presName="circle1" presStyleLbl="node1" presStyleIdx="0" presStyleCnt="6" custScaleX="105806" custLinFactNeighborX="182" custLinFactNeighborY="1997"/>
      <dgm:spPr/>
    </dgm:pt>
    <dgm:pt modelId="{57FF82D4-F8BF-480E-95B3-804B47D049A7}" type="pres">
      <dgm:prSet presAssocID="{2772179D-D343-4D95-80A1-F4EC9E5809A1}" presName="c1text" presStyleLbl="node1" presStyleIdx="0" presStyleCnt="6">
        <dgm:presLayoutVars>
          <dgm:bulletEnabled val="1"/>
        </dgm:presLayoutVars>
      </dgm:prSet>
      <dgm:spPr/>
    </dgm:pt>
    <dgm:pt modelId="{723B2F5D-8F5A-44E9-BB28-D975828F7D83}" type="pres">
      <dgm:prSet presAssocID="{2772179D-D343-4D95-80A1-F4EC9E5809A1}" presName="comp2" presStyleCnt="0"/>
      <dgm:spPr/>
    </dgm:pt>
    <dgm:pt modelId="{DAC77AAF-15DA-48CA-ABAD-9F4FFF1076FF}" type="pres">
      <dgm:prSet presAssocID="{2772179D-D343-4D95-80A1-F4EC9E5809A1}" presName="circle2" presStyleLbl="node1" presStyleIdx="1" presStyleCnt="6" custScaleX="105690"/>
      <dgm:spPr/>
    </dgm:pt>
    <dgm:pt modelId="{8087EFCE-0580-4804-9F97-4C22523C3F90}" type="pres">
      <dgm:prSet presAssocID="{2772179D-D343-4D95-80A1-F4EC9E5809A1}" presName="c2text" presStyleLbl="node1" presStyleIdx="1" presStyleCnt="6">
        <dgm:presLayoutVars>
          <dgm:bulletEnabled val="1"/>
        </dgm:presLayoutVars>
      </dgm:prSet>
      <dgm:spPr/>
    </dgm:pt>
    <dgm:pt modelId="{70D5A57D-8B8B-44FD-BA03-F6131E2B1E64}" type="pres">
      <dgm:prSet presAssocID="{2772179D-D343-4D95-80A1-F4EC9E5809A1}" presName="comp3" presStyleCnt="0"/>
      <dgm:spPr/>
    </dgm:pt>
    <dgm:pt modelId="{2FFA4B19-3705-4626-AC67-F685308A69E2}" type="pres">
      <dgm:prSet presAssocID="{2772179D-D343-4D95-80A1-F4EC9E5809A1}" presName="circle3" presStyleLbl="node1" presStyleIdx="2" presStyleCnt="6" custScaleX="105418" custScaleY="90476" custLinFactNeighborX="2126" custLinFactNeighborY="425"/>
      <dgm:spPr/>
    </dgm:pt>
    <dgm:pt modelId="{2239739F-1EDF-4C8E-A741-4450D997F7DD}" type="pres">
      <dgm:prSet presAssocID="{2772179D-D343-4D95-80A1-F4EC9E5809A1}" presName="c3text" presStyleLbl="node1" presStyleIdx="2" presStyleCnt="6">
        <dgm:presLayoutVars>
          <dgm:bulletEnabled val="1"/>
        </dgm:presLayoutVars>
      </dgm:prSet>
      <dgm:spPr/>
    </dgm:pt>
    <dgm:pt modelId="{3BC35097-12E9-46E7-8562-B793BEF5D6FA}" type="pres">
      <dgm:prSet presAssocID="{2772179D-D343-4D95-80A1-F4EC9E5809A1}" presName="comp4" presStyleCnt="0"/>
      <dgm:spPr/>
    </dgm:pt>
    <dgm:pt modelId="{04FEC2C0-D340-46C0-83BD-3BB123188A77}" type="pres">
      <dgm:prSet presAssocID="{2772179D-D343-4D95-80A1-F4EC9E5809A1}" presName="circle4" presStyleLbl="node1" presStyleIdx="3" presStyleCnt="6" custScaleX="109882" custScaleY="94604" custLinFactNeighborX="688" custLinFactNeighborY="536"/>
      <dgm:spPr/>
    </dgm:pt>
    <dgm:pt modelId="{53C4D2C9-727A-484D-854B-6C6520A9AD7E}" type="pres">
      <dgm:prSet presAssocID="{2772179D-D343-4D95-80A1-F4EC9E5809A1}" presName="c4text" presStyleLbl="node1" presStyleIdx="3" presStyleCnt="6">
        <dgm:presLayoutVars>
          <dgm:bulletEnabled val="1"/>
        </dgm:presLayoutVars>
      </dgm:prSet>
      <dgm:spPr/>
    </dgm:pt>
    <dgm:pt modelId="{C6548EDC-8F43-417A-A6D3-052A62BD75CE}" type="pres">
      <dgm:prSet presAssocID="{2772179D-D343-4D95-80A1-F4EC9E5809A1}" presName="comp5" presStyleCnt="0"/>
      <dgm:spPr/>
    </dgm:pt>
    <dgm:pt modelId="{358C39FF-C9DA-4DC3-A7F7-81B28F95A4E2}" type="pres">
      <dgm:prSet presAssocID="{2772179D-D343-4D95-80A1-F4EC9E5809A1}" presName="circle5" presStyleLbl="node1" presStyleIdx="4" presStyleCnt="6" custScaleY="96788" custLinFactNeighborX="-744" custLinFactNeighborY="4464"/>
      <dgm:spPr/>
    </dgm:pt>
    <dgm:pt modelId="{E37EFF47-D7A4-435F-9CD7-D365095F3DAE}" type="pres">
      <dgm:prSet presAssocID="{2772179D-D343-4D95-80A1-F4EC9E5809A1}" presName="c5text" presStyleLbl="node1" presStyleIdx="4" presStyleCnt="6">
        <dgm:presLayoutVars>
          <dgm:bulletEnabled val="1"/>
        </dgm:presLayoutVars>
      </dgm:prSet>
      <dgm:spPr/>
    </dgm:pt>
    <dgm:pt modelId="{504A262B-0161-4DC4-A9DF-1838C3156808}" type="pres">
      <dgm:prSet presAssocID="{2772179D-D343-4D95-80A1-F4EC9E5809A1}" presName="comp6" presStyleCnt="0"/>
      <dgm:spPr/>
    </dgm:pt>
    <dgm:pt modelId="{4B8B0DA6-4771-4973-9357-C6D70985ADBC}" type="pres">
      <dgm:prSet presAssocID="{2772179D-D343-4D95-80A1-F4EC9E5809A1}" presName="circle6" presStyleLbl="node1" presStyleIdx="5" presStyleCnt="6" custScaleY="88424"/>
      <dgm:spPr/>
    </dgm:pt>
    <dgm:pt modelId="{78E9572C-D36D-4686-AD87-FC0910ED1A58}" type="pres">
      <dgm:prSet presAssocID="{2772179D-D343-4D95-80A1-F4EC9E5809A1}" presName="c6text" presStyleLbl="node1" presStyleIdx="5" presStyleCnt="6">
        <dgm:presLayoutVars>
          <dgm:bulletEnabled val="1"/>
        </dgm:presLayoutVars>
      </dgm:prSet>
      <dgm:spPr/>
    </dgm:pt>
  </dgm:ptLst>
  <dgm:cxnLst>
    <dgm:cxn modelId="{2BAB1803-DBA7-4D4A-B46C-3755CE50ED32}" type="presOf" srcId="{AA5F3E49-D4A0-4B86-9F2C-9DC251D47855}" destId="{2FFA4B19-3705-4626-AC67-F685308A69E2}" srcOrd="0" destOrd="0" presId="urn:microsoft.com/office/officeart/2005/8/layout/venn2"/>
    <dgm:cxn modelId="{EEBBA018-46DB-4D9D-8056-33A5B329EA8B}" srcId="{2772179D-D343-4D95-80A1-F4EC9E5809A1}" destId="{CC3B7148-8E11-483B-B6F0-B06C19CB592F}" srcOrd="4" destOrd="0" parTransId="{B0206B16-3180-4DEB-921A-5E52E9AEBA76}" sibTransId="{E7E2D584-2EF6-4CF2-822C-7B941E1B60F4}"/>
    <dgm:cxn modelId="{4526B61B-00BC-47E1-9E13-5870929BA383}" type="presOf" srcId="{DEE8796B-91AA-468F-92C2-0666CC2D67B7}" destId="{57FF82D4-F8BF-480E-95B3-804B47D049A7}" srcOrd="1" destOrd="0" presId="urn:microsoft.com/office/officeart/2005/8/layout/venn2"/>
    <dgm:cxn modelId="{DA06B91D-D9DC-48FA-B2AF-82B3E5FC78F2}" srcId="{2772179D-D343-4D95-80A1-F4EC9E5809A1}" destId="{AA5F3E49-D4A0-4B86-9F2C-9DC251D47855}" srcOrd="2" destOrd="0" parTransId="{5BBB35BB-DB9E-4D49-9CD2-0428AC8A58DC}" sibTransId="{63BEA022-27FC-49EE-8F56-B89242728F11}"/>
    <dgm:cxn modelId="{B95D0022-68FD-46BF-9EDF-2CC24BAFE8C8}" type="presOf" srcId="{AA5F3E49-D4A0-4B86-9F2C-9DC251D47855}" destId="{2239739F-1EDF-4C8E-A741-4450D997F7DD}" srcOrd="1" destOrd="0" presId="urn:microsoft.com/office/officeart/2005/8/layout/venn2"/>
    <dgm:cxn modelId="{73F7E42A-C234-4C65-965A-1A4182FC4E3B}" type="presOf" srcId="{EC66CF8C-044D-4547-86F2-127A7986E981}" destId="{04FEC2C0-D340-46C0-83BD-3BB123188A77}" srcOrd="0" destOrd="0" presId="urn:microsoft.com/office/officeart/2005/8/layout/venn2"/>
    <dgm:cxn modelId="{A4C8452D-B468-4748-90C2-6E0B2197ADCD}" srcId="{2772179D-D343-4D95-80A1-F4EC9E5809A1}" destId="{D5EA4ABD-414A-4B30-B80A-0BEB3D39999D}" srcOrd="5" destOrd="0" parTransId="{8ACC5591-C739-4D61-8E04-BA31040A90AF}" sibTransId="{4203DF08-568C-4EC7-AF4B-3FE339082B98}"/>
    <dgm:cxn modelId="{84C9672D-6655-43E3-B020-7F7DF93D70BA}" srcId="{2772179D-D343-4D95-80A1-F4EC9E5809A1}" destId="{0B27FF47-8618-4733-86AA-3123D1F98337}" srcOrd="1" destOrd="0" parTransId="{7F237373-8CDF-45AB-9D49-D2D62E558D79}" sibTransId="{C50F9158-D1F8-452A-BEEF-DA109978169C}"/>
    <dgm:cxn modelId="{89EA7B65-E599-4CDC-8A01-C7DC52002530}" type="presOf" srcId="{0B27FF47-8618-4733-86AA-3123D1F98337}" destId="{8087EFCE-0580-4804-9F97-4C22523C3F90}" srcOrd="1" destOrd="0" presId="urn:microsoft.com/office/officeart/2005/8/layout/venn2"/>
    <dgm:cxn modelId="{E025F448-245E-4D60-B6E7-9E9274A10F88}" type="presOf" srcId="{0B27FF47-8618-4733-86AA-3123D1F98337}" destId="{DAC77AAF-15DA-48CA-ABAD-9F4FFF1076FF}" srcOrd="0" destOrd="0" presId="urn:microsoft.com/office/officeart/2005/8/layout/venn2"/>
    <dgm:cxn modelId="{16163F6A-FE0B-4130-8AD0-D24277AABD4B}" srcId="{2772179D-D343-4D95-80A1-F4EC9E5809A1}" destId="{DEE8796B-91AA-468F-92C2-0666CC2D67B7}" srcOrd="0" destOrd="0" parTransId="{57250D1E-F3BC-4B33-9FA3-BD540DFEB655}" sibTransId="{B33A1C1C-FE9D-4D35-9918-1D5B032E8A67}"/>
    <dgm:cxn modelId="{86E72874-7721-42BF-96B0-BB4C924AB584}" type="presOf" srcId="{DEE8796B-91AA-468F-92C2-0666CC2D67B7}" destId="{41C7FD00-ED57-4885-A453-54F7999B4DEE}" srcOrd="0" destOrd="0" presId="urn:microsoft.com/office/officeart/2005/8/layout/venn2"/>
    <dgm:cxn modelId="{11DEEA56-C0E8-4A7E-9DF1-0EFBF6B19349}" type="presOf" srcId="{EC66CF8C-044D-4547-86F2-127A7986E981}" destId="{53C4D2C9-727A-484D-854B-6C6520A9AD7E}" srcOrd="1" destOrd="0" presId="urn:microsoft.com/office/officeart/2005/8/layout/venn2"/>
    <dgm:cxn modelId="{343AF281-812D-4BBB-8B8E-009AA4FC88A6}" type="presOf" srcId="{CC3B7148-8E11-483B-B6F0-B06C19CB592F}" destId="{358C39FF-C9DA-4DC3-A7F7-81B28F95A4E2}" srcOrd="0" destOrd="0" presId="urn:microsoft.com/office/officeart/2005/8/layout/venn2"/>
    <dgm:cxn modelId="{718BC688-4DB6-4690-A0AA-A86A1FD1A938}" type="presOf" srcId="{CC3B7148-8E11-483B-B6F0-B06C19CB592F}" destId="{E37EFF47-D7A4-435F-9CD7-D365095F3DAE}" srcOrd="1" destOrd="0" presId="urn:microsoft.com/office/officeart/2005/8/layout/venn2"/>
    <dgm:cxn modelId="{0010E8A3-5400-4AFD-A351-2D00CA4987FC}" srcId="{2772179D-D343-4D95-80A1-F4EC9E5809A1}" destId="{EC66CF8C-044D-4547-86F2-127A7986E981}" srcOrd="3" destOrd="0" parTransId="{CD435CEC-C6DF-4B10-889D-54AB24A838B6}" sibTransId="{0E21CEF0-FCE9-4F13-AB05-47E7B0B223CC}"/>
    <dgm:cxn modelId="{25CAD0C4-F359-4F7F-B006-DAE5CD22A942}" type="presOf" srcId="{D5EA4ABD-414A-4B30-B80A-0BEB3D39999D}" destId="{4B8B0DA6-4771-4973-9357-C6D70985ADBC}" srcOrd="0" destOrd="0" presId="urn:microsoft.com/office/officeart/2005/8/layout/venn2"/>
    <dgm:cxn modelId="{E07D36CD-5275-4C22-A5D1-A1C0C396244E}" type="presOf" srcId="{D5EA4ABD-414A-4B30-B80A-0BEB3D39999D}" destId="{78E9572C-D36D-4686-AD87-FC0910ED1A58}" srcOrd="1" destOrd="0" presId="urn:microsoft.com/office/officeart/2005/8/layout/venn2"/>
    <dgm:cxn modelId="{E14546D5-2772-4320-B44A-2F457181DA02}" type="presOf" srcId="{2772179D-D343-4D95-80A1-F4EC9E5809A1}" destId="{A0DE5C24-56AF-48C2-B6CC-2AF3001D03FC}" srcOrd="0" destOrd="0" presId="urn:microsoft.com/office/officeart/2005/8/layout/venn2"/>
    <dgm:cxn modelId="{A320E96B-02DD-4A14-99AE-D37C71788010}" type="presParOf" srcId="{A0DE5C24-56AF-48C2-B6CC-2AF3001D03FC}" destId="{BEAB1557-5646-4318-8A6F-D8B547B50DB6}" srcOrd="0" destOrd="0" presId="urn:microsoft.com/office/officeart/2005/8/layout/venn2"/>
    <dgm:cxn modelId="{40AFB7F1-D85E-447A-A29F-6206258BBFB9}" type="presParOf" srcId="{BEAB1557-5646-4318-8A6F-D8B547B50DB6}" destId="{41C7FD00-ED57-4885-A453-54F7999B4DEE}" srcOrd="0" destOrd="0" presId="urn:microsoft.com/office/officeart/2005/8/layout/venn2"/>
    <dgm:cxn modelId="{5DE4E781-4DE9-497F-92F2-1A5B72C397A6}" type="presParOf" srcId="{BEAB1557-5646-4318-8A6F-D8B547B50DB6}" destId="{57FF82D4-F8BF-480E-95B3-804B47D049A7}" srcOrd="1" destOrd="0" presId="urn:microsoft.com/office/officeart/2005/8/layout/venn2"/>
    <dgm:cxn modelId="{E2571AA2-D5D9-49EB-9A97-19D62D58F859}" type="presParOf" srcId="{A0DE5C24-56AF-48C2-B6CC-2AF3001D03FC}" destId="{723B2F5D-8F5A-44E9-BB28-D975828F7D83}" srcOrd="1" destOrd="0" presId="urn:microsoft.com/office/officeart/2005/8/layout/venn2"/>
    <dgm:cxn modelId="{12A08072-FC0C-4480-80FB-A90BB035C354}" type="presParOf" srcId="{723B2F5D-8F5A-44E9-BB28-D975828F7D83}" destId="{DAC77AAF-15DA-48CA-ABAD-9F4FFF1076FF}" srcOrd="0" destOrd="0" presId="urn:microsoft.com/office/officeart/2005/8/layout/venn2"/>
    <dgm:cxn modelId="{453B485C-E7FA-4E4F-AE6F-BFCA03D5A433}" type="presParOf" srcId="{723B2F5D-8F5A-44E9-BB28-D975828F7D83}" destId="{8087EFCE-0580-4804-9F97-4C22523C3F90}" srcOrd="1" destOrd="0" presId="urn:microsoft.com/office/officeart/2005/8/layout/venn2"/>
    <dgm:cxn modelId="{6B4AD85A-ABF7-4E61-96C4-0A0A431D4390}" type="presParOf" srcId="{A0DE5C24-56AF-48C2-B6CC-2AF3001D03FC}" destId="{70D5A57D-8B8B-44FD-BA03-F6131E2B1E64}" srcOrd="2" destOrd="0" presId="urn:microsoft.com/office/officeart/2005/8/layout/venn2"/>
    <dgm:cxn modelId="{4CD486E8-BB03-4B5E-AA74-6D4920B95096}" type="presParOf" srcId="{70D5A57D-8B8B-44FD-BA03-F6131E2B1E64}" destId="{2FFA4B19-3705-4626-AC67-F685308A69E2}" srcOrd="0" destOrd="0" presId="urn:microsoft.com/office/officeart/2005/8/layout/venn2"/>
    <dgm:cxn modelId="{C82EA5CE-FE3C-4EBF-8A49-7169AE3B804A}" type="presParOf" srcId="{70D5A57D-8B8B-44FD-BA03-F6131E2B1E64}" destId="{2239739F-1EDF-4C8E-A741-4450D997F7DD}" srcOrd="1" destOrd="0" presId="urn:microsoft.com/office/officeart/2005/8/layout/venn2"/>
    <dgm:cxn modelId="{3821871E-9901-4E20-94D6-67C7A18107FF}" type="presParOf" srcId="{A0DE5C24-56AF-48C2-B6CC-2AF3001D03FC}" destId="{3BC35097-12E9-46E7-8562-B793BEF5D6FA}" srcOrd="3" destOrd="0" presId="urn:microsoft.com/office/officeart/2005/8/layout/venn2"/>
    <dgm:cxn modelId="{17136580-8FAA-4F99-9AFC-B5F17540B8FF}" type="presParOf" srcId="{3BC35097-12E9-46E7-8562-B793BEF5D6FA}" destId="{04FEC2C0-D340-46C0-83BD-3BB123188A77}" srcOrd="0" destOrd="0" presId="urn:microsoft.com/office/officeart/2005/8/layout/venn2"/>
    <dgm:cxn modelId="{89968C4D-0645-4406-98CB-8E108EA7C788}" type="presParOf" srcId="{3BC35097-12E9-46E7-8562-B793BEF5D6FA}" destId="{53C4D2C9-727A-484D-854B-6C6520A9AD7E}" srcOrd="1" destOrd="0" presId="urn:microsoft.com/office/officeart/2005/8/layout/venn2"/>
    <dgm:cxn modelId="{DD752CBF-029E-42EB-9C1A-735FDD911127}" type="presParOf" srcId="{A0DE5C24-56AF-48C2-B6CC-2AF3001D03FC}" destId="{C6548EDC-8F43-417A-A6D3-052A62BD75CE}" srcOrd="4" destOrd="0" presId="urn:microsoft.com/office/officeart/2005/8/layout/venn2"/>
    <dgm:cxn modelId="{DDD4C41B-C2E5-4B1C-BDBB-133EF1F1D2FE}" type="presParOf" srcId="{C6548EDC-8F43-417A-A6D3-052A62BD75CE}" destId="{358C39FF-C9DA-4DC3-A7F7-81B28F95A4E2}" srcOrd="0" destOrd="0" presId="urn:microsoft.com/office/officeart/2005/8/layout/venn2"/>
    <dgm:cxn modelId="{83BFFF50-DED7-4340-8F28-C974E123DE79}" type="presParOf" srcId="{C6548EDC-8F43-417A-A6D3-052A62BD75CE}" destId="{E37EFF47-D7A4-435F-9CD7-D365095F3DAE}" srcOrd="1" destOrd="0" presId="urn:microsoft.com/office/officeart/2005/8/layout/venn2"/>
    <dgm:cxn modelId="{1772E4A4-E4B7-4B3C-ACE7-EC7004C4F940}" type="presParOf" srcId="{A0DE5C24-56AF-48C2-B6CC-2AF3001D03FC}" destId="{504A262B-0161-4DC4-A9DF-1838C3156808}" srcOrd="5" destOrd="0" presId="urn:microsoft.com/office/officeart/2005/8/layout/venn2"/>
    <dgm:cxn modelId="{7FB91F11-F41C-466D-A444-BE2DB81D09E6}" type="presParOf" srcId="{504A262B-0161-4DC4-A9DF-1838C3156808}" destId="{4B8B0DA6-4771-4973-9357-C6D70985ADBC}" srcOrd="0" destOrd="0" presId="urn:microsoft.com/office/officeart/2005/8/layout/venn2"/>
    <dgm:cxn modelId="{FC0E6B94-A14E-4D58-8C54-A0C85EFFEDF9}" type="presParOf" srcId="{504A262B-0161-4DC4-A9DF-1838C3156808}" destId="{78E9572C-D36D-4686-AD87-FC0910ED1A58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AD6D1B-3E9B-48A5-97A8-8A36A3814F9A}">
      <dsp:nvSpPr>
        <dsp:cNvPr id="0" name=""/>
        <dsp:cNvSpPr/>
      </dsp:nvSpPr>
      <dsp:spPr>
        <a:xfrm>
          <a:off x="5651384" y="3258543"/>
          <a:ext cx="2080821" cy="2080821"/>
        </a:xfrm>
        <a:prstGeom prst="ellipse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800" b="1" kern="1200" dirty="0"/>
            <a:t>Digitální gramotnost</a:t>
          </a:r>
        </a:p>
      </dsp:txBody>
      <dsp:txXfrm>
        <a:off x="5956113" y="3563272"/>
        <a:ext cx="1471363" cy="1471363"/>
      </dsp:txXfrm>
    </dsp:sp>
    <dsp:sp modelId="{9F7FD442-2D41-47A3-8D5A-922477AF64B3}">
      <dsp:nvSpPr>
        <dsp:cNvPr id="0" name=""/>
        <dsp:cNvSpPr/>
      </dsp:nvSpPr>
      <dsp:spPr>
        <a:xfrm rot="5379904">
          <a:off x="6135858" y="1882394"/>
          <a:ext cx="1088068" cy="76099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1600" kern="1200"/>
        </a:p>
      </dsp:txBody>
      <dsp:txXfrm rot="10800000">
        <a:off x="6249340" y="1920446"/>
        <a:ext cx="859770" cy="456597"/>
      </dsp:txXfrm>
    </dsp:sp>
    <dsp:sp modelId="{B2971F46-FFD0-41B3-977E-1D3FF4607A90}">
      <dsp:nvSpPr>
        <dsp:cNvPr id="0" name=""/>
        <dsp:cNvSpPr/>
      </dsp:nvSpPr>
      <dsp:spPr>
        <a:xfrm>
          <a:off x="6034295" y="-65752"/>
          <a:ext cx="1271399" cy="12713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/>
            <a:t>Český jazyk</a:t>
          </a:r>
        </a:p>
      </dsp:txBody>
      <dsp:txXfrm>
        <a:off x="6220487" y="120440"/>
        <a:ext cx="899015" cy="899015"/>
      </dsp:txXfrm>
    </dsp:sp>
    <dsp:sp modelId="{65105C9E-760A-42ED-BC7C-43A88BB189FD}">
      <dsp:nvSpPr>
        <dsp:cNvPr id="0" name=""/>
        <dsp:cNvSpPr/>
      </dsp:nvSpPr>
      <dsp:spPr>
        <a:xfrm rot="6797014">
          <a:off x="6891166" y="1988320"/>
          <a:ext cx="1132068" cy="76099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1600" kern="1200"/>
        </a:p>
      </dsp:txBody>
      <dsp:txXfrm>
        <a:off x="7050436" y="2035666"/>
        <a:ext cx="903770" cy="456597"/>
      </dsp:txXfrm>
    </dsp:sp>
    <dsp:sp modelId="{620E9AE5-770E-49C4-B15A-29D7E06299EA}">
      <dsp:nvSpPr>
        <dsp:cNvPr id="0" name=""/>
        <dsp:cNvSpPr/>
      </dsp:nvSpPr>
      <dsp:spPr>
        <a:xfrm>
          <a:off x="7461339" y="119624"/>
          <a:ext cx="1271399" cy="12713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/>
            <a:t>Cizí jazyk</a:t>
          </a:r>
        </a:p>
      </dsp:txBody>
      <dsp:txXfrm>
        <a:off x="7647531" y="305816"/>
        <a:ext cx="899015" cy="899015"/>
      </dsp:txXfrm>
    </dsp:sp>
    <dsp:sp modelId="{993A949D-41AB-4DCA-A883-D7C843F1DD8F}">
      <dsp:nvSpPr>
        <dsp:cNvPr id="0" name=""/>
        <dsp:cNvSpPr/>
      </dsp:nvSpPr>
      <dsp:spPr>
        <a:xfrm rot="7959485">
          <a:off x="7565900" y="2428054"/>
          <a:ext cx="1125289" cy="76099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1600" kern="1200"/>
        </a:p>
      </dsp:txBody>
      <dsp:txXfrm>
        <a:off x="7757399" y="2496307"/>
        <a:ext cx="896991" cy="456597"/>
      </dsp:txXfrm>
    </dsp:sp>
    <dsp:sp modelId="{83600C18-7302-4AAD-9E0A-8D3ACC0FC393}">
      <dsp:nvSpPr>
        <dsp:cNvPr id="0" name=""/>
        <dsp:cNvSpPr/>
      </dsp:nvSpPr>
      <dsp:spPr>
        <a:xfrm>
          <a:off x="8692920" y="927962"/>
          <a:ext cx="1271399" cy="12713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 err="1"/>
            <a:t>Matema</a:t>
          </a:r>
          <a:br>
            <a:rPr lang="cs-CZ" sz="1600" b="1" kern="1200" dirty="0"/>
          </a:br>
          <a:r>
            <a:rPr lang="cs-CZ" sz="1600" b="1" kern="1200" dirty="0" err="1"/>
            <a:t>tika</a:t>
          </a:r>
          <a:endParaRPr lang="cs-CZ" sz="1600" b="1" kern="1200" dirty="0"/>
        </a:p>
      </dsp:txBody>
      <dsp:txXfrm>
        <a:off x="8879112" y="1114154"/>
        <a:ext cx="899015" cy="899015"/>
      </dsp:txXfrm>
    </dsp:sp>
    <dsp:sp modelId="{433D57BC-4352-4E89-BA9D-1846DDF07DF8}">
      <dsp:nvSpPr>
        <dsp:cNvPr id="0" name=""/>
        <dsp:cNvSpPr/>
      </dsp:nvSpPr>
      <dsp:spPr>
        <a:xfrm rot="9473394">
          <a:off x="8020023" y="3101494"/>
          <a:ext cx="1102620" cy="76099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1600" kern="1200"/>
        </a:p>
      </dsp:txBody>
      <dsp:txXfrm>
        <a:off x="8239927" y="3210729"/>
        <a:ext cx="874322" cy="456597"/>
      </dsp:txXfrm>
    </dsp:sp>
    <dsp:sp modelId="{97192B33-94FA-402D-9F96-584C027D5185}">
      <dsp:nvSpPr>
        <dsp:cNvPr id="0" name=""/>
        <dsp:cNvSpPr/>
      </dsp:nvSpPr>
      <dsp:spPr>
        <a:xfrm>
          <a:off x="9501246" y="2165781"/>
          <a:ext cx="1271399" cy="12713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 err="1"/>
            <a:t>Informa</a:t>
          </a:r>
          <a:br>
            <a:rPr lang="cs-CZ" sz="1600" b="1" kern="1200" dirty="0"/>
          </a:br>
          <a:r>
            <a:rPr lang="cs-CZ" sz="1600" b="1" kern="1200" dirty="0" err="1"/>
            <a:t>tika</a:t>
          </a:r>
          <a:endParaRPr lang="cs-CZ" sz="1600" b="1" kern="1200" dirty="0"/>
        </a:p>
      </dsp:txBody>
      <dsp:txXfrm>
        <a:off x="9687438" y="2351973"/>
        <a:ext cx="899015" cy="899015"/>
      </dsp:txXfrm>
    </dsp:sp>
    <dsp:sp modelId="{B65F2DB2-30F0-41B2-843E-1C80052B5DA4}">
      <dsp:nvSpPr>
        <dsp:cNvPr id="0" name=""/>
        <dsp:cNvSpPr/>
      </dsp:nvSpPr>
      <dsp:spPr>
        <a:xfrm rot="10741623">
          <a:off x="8183837" y="3913503"/>
          <a:ext cx="1088035" cy="76099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1600" kern="1200"/>
        </a:p>
      </dsp:txBody>
      <dsp:txXfrm>
        <a:off x="8412119" y="4063764"/>
        <a:ext cx="859737" cy="456597"/>
      </dsp:txXfrm>
    </dsp:sp>
    <dsp:sp modelId="{D4617174-172C-4F07-A624-FCFECAC6AF43}">
      <dsp:nvSpPr>
        <dsp:cNvPr id="0" name=""/>
        <dsp:cNvSpPr/>
      </dsp:nvSpPr>
      <dsp:spPr>
        <a:xfrm>
          <a:off x="9785091" y="3654182"/>
          <a:ext cx="1271399" cy="12713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/>
            <a:t>Člověk</a:t>
          </a:r>
          <a:br>
            <a:rPr lang="cs-CZ" sz="1600" b="1" kern="1200" dirty="0"/>
          </a:br>
          <a:r>
            <a:rPr lang="cs-CZ" sz="1600" b="1" kern="1200" dirty="0"/>
            <a:t>a jeho svět</a:t>
          </a:r>
        </a:p>
      </dsp:txBody>
      <dsp:txXfrm>
        <a:off x="9971283" y="3840374"/>
        <a:ext cx="899015" cy="899015"/>
      </dsp:txXfrm>
    </dsp:sp>
    <dsp:sp modelId="{4BBB8755-265C-47E8-94B6-5908DD82C689}">
      <dsp:nvSpPr>
        <dsp:cNvPr id="0" name=""/>
        <dsp:cNvSpPr/>
      </dsp:nvSpPr>
      <dsp:spPr>
        <a:xfrm rot="12226452">
          <a:off x="8028856" y="4697625"/>
          <a:ext cx="1088035" cy="76099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1600" kern="1200"/>
        </a:p>
      </dsp:txBody>
      <dsp:txXfrm>
        <a:off x="8247467" y="4895841"/>
        <a:ext cx="859737" cy="456597"/>
      </dsp:txXfrm>
    </dsp:sp>
    <dsp:sp modelId="{906BD25E-94E9-4EDB-9CBC-D2103EC5403F}">
      <dsp:nvSpPr>
        <dsp:cNvPr id="0" name=""/>
        <dsp:cNvSpPr/>
      </dsp:nvSpPr>
      <dsp:spPr>
        <a:xfrm>
          <a:off x="9501248" y="5090283"/>
          <a:ext cx="1271399" cy="12713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/>
            <a:t>Dějepis</a:t>
          </a:r>
        </a:p>
      </dsp:txBody>
      <dsp:txXfrm>
        <a:off x="9687440" y="5276475"/>
        <a:ext cx="899015" cy="899015"/>
      </dsp:txXfrm>
    </dsp:sp>
    <dsp:sp modelId="{80070AA5-35CA-4571-9515-0DFB4BB669B6}">
      <dsp:nvSpPr>
        <dsp:cNvPr id="0" name=""/>
        <dsp:cNvSpPr/>
      </dsp:nvSpPr>
      <dsp:spPr>
        <a:xfrm rot="13593655">
          <a:off x="7587493" y="5358172"/>
          <a:ext cx="1088035" cy="76099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1600" kern="1200"/>
        </a:p>
      </dsp:txBody>
      <dsp:txXfrm>
        <a:off x="7780129" y="5593255"/>
        <a:ext cx="859737" cy="456597"/>
      </dsp:txXfrm>
    </dsp:sp>
    <dsp:sp modelId="{D102729D-7D72-4D23-9628-D6CFD575CDDA}">
      <dsp:nvSpPr>
        <dsp:cNvPr id="0" name=""/>
        <dsp:cNvSpPr/>
      </dsp:nvSpPr>
      <dsp:spPr>
        <a:xfrm>
          <a:off x="8692901" y="6300060"/>
          <a:ext cx="1271399" cy="12713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/>
            <a:t>Výchova k občan</a:t>
          </a:r>
          <a:br>
            <a:rPr lang="cs-CZ" sz="1600" b="1" kern="1200" dirty="0"/>
          </a:br>
          <a:r>
            <a:rPr lang="cs-CZ" sz="1600" b="1" kern="1200" dirty="0" err="1"/>
            <a:t>ství</a:t>
          </a:r>
          <a:endParaRPr lang="cs-CZ" sz="1600" b="1" kern="1200" dirty="0"/>
        </a:p>
      </dsp:txBody>
      <dsp:txXfrm>
        <a:off x="8879093" y="6486252"/>
        <a:ext cx="899015" cy="899015"/>
      </dsp:txXfrm>
    </dsp:sp>
    <dsp:sp modelId="{38DDB214-E1B3-4D3F-9CF6-9228B71594C1}">
      <dsp:nvSpPr>
        <dsp:cNvPr id="0" name=""/>
        <dsp:cNvSpPr/>
      </dsp:nvSpPr>
      <dsp:spPr>
        <a:xfrm rot="14858439">
          <a:off x="6926946" y="5799536"/>
          <a:ext cx="1088035" cy="76099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1600" kern="1200"/>
        </a:p>
      </dsp:txBody>
      <dsp:txXfrm>
        <a:off x="7084519" y="6057302"/>
        <a:ext cx="859737" cy="456597"/>
      </dsp:txXfrm>
    </dsp:sp>
    <dsp:sp modelId="{D19FEE74-E73D-4CF3-976E-CDFD6AF7E027}">
      <dsp:nvSpPr>
        <dsp:cNvPr id="0" name=""/>
        <dsp:cNvSpPr/>
      </dsp:nvSpPr>
      <dsp:spPr>
        <a:xfrm>
          <a:off x="7483124" y="7108407"/>
          <a:ext cx="1271399" cy="12713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/>
            <a:t>Fyzika</a:t>
          </a:r>
        </a:p>
      </dsp:txBody>
      <dsp:txXfrm>
        <a:off x="7669316" y="7294599"/>
        <a:ext cx="899015" cy="899015"/>
      </dsp:txXfrm>
    </dsp:sp>
    <dsp:sp modelId="{B6DCFA35-4BEE-460F-939F-10F5661F4F3F}">
      <dsp:nvSpPr>
        <dsp:cNvPr id="0" name=""/>
        <dsp:cNvSpPr/>
      </dsp:nvSpPr>
      <dsp:spPr>
        <a:xfrm rot="16076965">
          <a:off x="6147777" y="5954522"/>
          <a:ext cx="1088035" cy="76099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1600" kern="1200"/>
        </a:p>
      </dsp:txBody>
      <dsp:txXfrm>
        <a:off x="6266010" y="6220797"/>
        <a:ext cx="859737" cy="456597"/>
      </dsp:txXfrm>
    </dsp:sp>
    <dsp:sp modelId="{776CDB88-4AEF-42D0-9FDD-BE76A5E294D6}">
      <dsp:nvSpPr>
        <dsp:cNvPr id="0" name=""/>
        <dsp:cNvSpPr/>
      </dsp:nvSpPr>
      <dsp:spPr>
        <a:xfrm>
          <a:off x="6056095" y="7392261"/>
          <a:ext cx="1271399" cy="12713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/>
            <a:t>Přírodo</a:t>
          </a:r>
          <a:br>
            <a:rPr lang="cs-CZ" sz="1600" b="1" kern="1200" dirty="0"/>
          </a:br>
          <a:r>
            <a:rPr lang="cs-CZ" sz="1600" b="1" kern="1200" dirty="0" err="1"/>
            <a:t>pis</a:t>
          </a:r>
          <a:endParaRPr lang="cs-CZ" sz="1600" b="1" kern="1200" dirty="0"/>
        </a:p>
      </dsp:txBody>
      <dsp:txXfrm>
        <a:off x="6242287" y="7578453"/>
        <a:ext cx="899015" cy="899015"/>
      </dsp:txXfrm>
    </dsp:sp>
    <dsp:sp modelId="{2EC24B1C-4018-4D51-BE80-78717AA15219}">
      <dsp:nvSpPr>
        <dsp:cNvPr id="0" name=""/>
        <dsp:cNvSpPr/>
      </dsp:nvSpPr>
      <dsp:spPr>
        <a:xfrm rot="17698538">
          <a:off x="5368608" y="5799536"/>
          <a:ext cx="1088035" cy="76099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1600" kern="1200"/>
        </a:p>
      </dsp:txBody>
      <dsp:txXfrm rot="10800000">
        <a:off x="5434560" y="6055210"/>
        <a:ext cx="859737" cy="456597"/>
      </dsp:txXfrm>
    </dsp:sp>
    <dsp:sp modelId="{879614D1-37DA-4D7A-A006-0C3B6F50A6E8}">
      <dsp:nvSpPr>
        <dsp:cNvPr id="0" name=""/>
        <dsp:cNvSpPr/>
      </dsp:nvSpPr>
      <dsp:spPr>
        <a:xfrm>
          <a:off x="4629065" y="7108407"/>
          <a:ext cx="1271399" cy="12713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/>
            <a:t>Zeměpis</a:t>
          </a:r>
        </a:p>
      </dsp:txBody>
      <dsp:txXfrm>
        <a:off x="4815257" y="7294599"/>
        <a:ext cx="899015" cy="899015"/>
      </dsp:txXfrm>
    </dsp:sp>
    <dsp:sp modelId="{D942E800-0ECB-486E-9579-315FFA6116BC}">
      <dsp:nvSpPr>
        <dsp:cNvPr id="0" name=""/>
        <dsp:cNvSpPr/>
      </dsp:nvSpPr>
      <dsp:spPr>
        <a:xfrm rot="18855695">
          <a:off x="4708061" y="5358172"/>
          <a:ext cx="1088035" cy="76099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1600" kern="1200"/>
        </a:p>
      </dsp:txBody>
      <dsp:txXfrm rot="10800000">
        <a:off x="4742541" y="5592120"/>
        <a:ext cx="859737" cy="456597"/>
      </dsp:txXfrm>
    </dsp:sp>
    <dsp:sp modelId="{753C2BEE-C9A5-4E31-BE26-DC7AB49198B5}">
      <dsp:nvSpPr>
        <dsp:cNvPr id="0" name=""/>
        <dsp:cNvSpPr/>
      </dsp:nvSpPr>
      <dsp:spPr>
        <a:xfrm>
          <a:off x="3419288" y="6300060"/>
          <a:ext cx="1271399" cy="12713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/>
            <a:t>Chemie</a:t>
          </a:r>
        </a:p>
      </dsp:txBody>
      <dsp:txXfrm>
        <a:off x="3605480" y="6486252"/>
        <a:ext cx="899015" cy="899015"/>
      </dsp:txXfrm>
    </dsp:sp>
    <dsp:sp modelId="{E549EA4D-4BA3-4F56-802A-DF080CFF7A1E}">
      <dsp:nvSpPr>
        <dsp:cNvPr id="0" name=""/>
        <dsp:cNvSpPr/>
      </dsp:nvSpPr>
      <dsp:spPr>
        <a:xfrm rot="20241475">
          <a:off x="4266698" y="4697625"/>
          <a:ext cx="1088035" cy="76099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1600" kern="1200"/>
        </a:p>
      </dsp:txBody>
      <dsp:txXfrm rot="10800000">
        <a:off x="4275496" y="4893768"/>
        <a:ext cx="859737" cy="456597"/>
      </dsp:txXfrm>
    </dsp:sp>
    <dsp:sp modelId="{C9E0204C-5F55-452A-AE89-3B8A9D8635BE}">
      <dsp:nvSpPr>
        <dsp:cNvPr id="0" name=""/>
        <dsp:cNvSpPr/>
      </dsp:nvSpPr>
      <dsp:spPr>
        <a:xfrm>
          <a:off x="2610941" y="5090283"/>
          <a:ext cx="1271399" cy="12713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/>
            <a:t>Hudební výchova</a:t>
          </a:r>
        </a:p>
      </dsp:txBody>
      <dsp:txXfrm>
        <a:off x="2797133" y="5276475"/>
        <a:ext cx="899015" cy="899015"/>
      </dsp:txXfrm>
    </dsp:sp>
    <dsp:sp modelId="{CDF06C07-7179-4F9E-AB1E-E0E3C4C64CBA}">
      <dsp:nvSpPr>
        <dsp:cNvPr id="0" name=""/>
        <dsp:cNvSpPr/>
      </dsp:nvSpPr>
      <dsp:spPr>
        <a:xfrm>
          <a:off x="4111711" y="3918456"/>
          <a:ext cx="1088035" cy="76099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1600" kern="1200"/>
        </a:p>
      </dsp:txBody>
      <dsp:txXfrm rot="10800000">
        <a:off x="4111711" y="4070655"/>
        <a:ext cx="859737" cy="456597"/>
      </dsp:txXfrm>
    </dsp:sp>
    <dsp:sp modelId="{4544A95A-9E69-4283-85C1-EC9CE468D043}">
      <dsp:nvSpPr>
        <dsp:cNvPr id="0" name=""/>
        <dsp:cNvSpPr/>
      </dsp:nvSpPr>
      <dsp:spPr>
        <a:xfrm>
          <a:off x="2327087" y="3663254"/>
          <a:ext cx="1271399" cy="12713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500" b="1" kern="1200" dirty="0"/>
            <a:t>Výtvarná výchova</a:t>
          </a:r>
        </a:p>
      </dsp:txBody>
      <dsp:txXfrm>
        <a:off x="2513279" y="3849446"/>
        <a:ext cx="899015" cy="899015"/>
      </dsp:txXfrm>
    </dsp:sp>
    <dsp:sp modelId="{E10269B7-55E7-408E-B76B-35FADA09CDF7}">
      <dsp:nvSpPr>
        <dsp:cNvPr id="0" name=""/>
        <dsp:cNvSpPr/>
      </dsp:nvSpPr>
      <dsp:spPr>
        <a:xfrm rot="1724824">
          <a:off x="4266698" y="3139288"/>
          <a:ext cx="1088035" cy="76099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1600" kern="1200"/>
        </a:p>
      </dsp:txBody>
      <dsp:txXfrm rot="10800000">
        <a:off x="4280767" y="3236588"/>
        <a:ext cx="859737" cy="456597"/>
      </dsp:txXfrm>
    </dsp:sp>
    <dsp:sp modelId="{BBD20C13-D9F8-47BC-9F96-743EC140EF74}">
      <dsp:nvSpPr>
        <dsp:cNvPr id="0" name=""/>
        <dsp:cNvSpPr/>
      </dsp:nvSpPr>
      <dsp:spPr>
        <a:xfrm>
          <a:off x="2610941" y="2236225"/>
          <a:ext cx="1271399" cy="12713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/>
            <a:t>Výchova ke zdraví</a:t>
          </a:r>
        </a:p>
      </dsp:txBody>
      <dsp:txXfrm>
        <a:off x="2797133" y="2422417"/>
        <a:ext cx="899015" cy="899015"/>
      </dsp:txXfrm>
    </dsp:sp>
    <dsp:sp modelId="{638F502A-7E67-4D14-BF96-02B37E429814}">
      <dsp:nvSpPr>
        <dsp:cNvPr id="0" name=""/>
        <dsp:cNvSpPr/>
      </dsp:nvSpPr>
      <dsp:spPr>
        <a:xfrm rot="2816723">
          <a:off x="4708061" y="2478740"/>
          <a:ext cx="1088035" cy="76099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1600" kern="1200"/>
        </a:p>
      </dsp:txBody>
      <dsp:txXfrm rot="10800000">
        <a:off x="4744281" y="2547530"/>
        <a:ext cx="859737" cy="456597"/>
      </dsp:txXfrm>
    </dsp:sp>
    <dsp:sp modelId="{4341ADD4-405D-4FE5-A498-62E8AF180C14}">
      <dsp:nvSpPr>
        <dsp:cNvPr id="0" name=""/>
        <dsp:cNvSpPr/>
      </dsp:nvSpPr>
      <dsp:spPr>
        <a:xfrm>
          <a:off x="3419288" y="1026448"/>
          <a:ext cx="1271399" cy="12713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/>
            <a:t>Tělesná výchova</a:t>
          </a:r>
        </a:p>
      </dsp:txBody>
      <dsp:txXfrm>
        <a:off x="3605480" y="1212640"/>
        <a:ext cx="899015" cy="899015"/>
      </dsp:txXfrm>
    </dsp:sp>
    <dsp:sp modelId="{F1FACBA4-32A3-4407-BB5F-667E4B9DD041}">
      <dsp:nvSpPr>
        <dsp:cNvPr id="0" name=""/>
        <dsp:cNvSpPr/>
      </dsp:nvSpPr>
      <dsp:spPr>
        <a:xfrm rot="4042104">
          <a:off x="5368608" y="2037377"/>
          <a:ext cx="1088035" cy="76099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1600" kern="1200"/>
        </a:p>
      </dsp:txBody>
      <dsp:txXfrm rot="10800000">
        <a:off x="5438832" y="2084217"/>
        <a:ext cx="859737" cy="456597"/>
      </dsp:txXfrm>
    </dsp:sp>
    <dsp:sp modelId="{B9827290-9732-4AF1-A666-E76BEB87BF4E}">
      <dsp:nvSpPr>
        <dsp:cNvPr id="0" name=""/>
        <dsp:cNvSpPr/>
      </dsp:nvSpPr>
      <dsp:spPr>
        <a:xfrm>
          <a:off x="4629065" y="218101"/>
          <a:ext cx="1271399" cy="12713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/>
            <a:t>Člověk a svět práce</a:t>
          </a:r>
        </a:p>
      </dsp:txBody>
      <dsp:txXfrm>
        <a:off x="4815257" y="404293"/>
        <a:ext cx="899015" cy="8990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0A6494-AE99-4229-9488-CEDCC4FBC615}">
      <dsp:nvSpPr>
        <dsp:cNvPr id="0" name=""/>
        <dsp:cNvSpPr/>
      </dsp:nvSpPr>
      <dsp:spPr>
        <a:xfrm>
          <a:off x="8808293" y="4087957"/>
          <a:ext cx="103636" cy="577654"/>
        </a:xfrm>
        <a:custGeom>
          <a:avLst/>
          <a:gdLst/>
          <a:ahLst/>
          <a:cxnLst/>
          <a:rect l="0" t="0" r="0" b="0"/>
          <a:pathLst>
            <a:path>
              <a:moveTo>
                <a:pt x="109006" y="0"/>
              </a:moveTo>
              <a:lnTo>
                <a:pt x="109006" y="240949"/>
              </a:lnTo>
              <a:lnTo>
                <a:pt x="45720" y="240949"/>
              </a:lnTo>
              <a:lnTo>
                <a:pt x="45720" y="352748"/>
              </a:lnTo>
            </a:path>
          </a:pathLst>
        </a:custGeom>
        <a:noFill/>
        <a:ln w="25400" cap="flat" cmpd="sng" algn="ctr">
          <a:solidFill>
            <a:schemeClr val="accent3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005F73-B294-4F88-B3E5-11698A71C39C}">
      <dsp:nvSpPr>
        <dsp:cNvPr id="0" name=""/>
        <dsp:cNvSpPr/>
      </dsp:nvSpPr>
      <dsp:spPr>
        <a:xfrm>
          <a:off x="6504016" y="2308085"/>
          <a:ext cx="2407913" cy="5249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8755"/>
              </a:lnTo>
              <a:lnTo>
                <a:pt x="1435392" y="208755"/>
              </a:lnTo>
              <a:lnTo>
                <a:pt x="1435392" y="320554"/>
              </a:lnTo>
            </a:path>
          </a:pathLst>
        </a:custGeom>
        <a:noFill/>
        <a:ln w="25400" cap="flat" cmpd="sng" algn="ctr">
          <a:solidFill>
            <a:schemeClr val="accent3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6BB8F4-29E5-41D9-ABC9-62439ED67B9D}">
      <dsp:nvSpPr>
        <dsp:cNvPr id="0" name=""/>
        <dsp:cNvSpPr/>
      </dsp:nvSpPr>
      <dsp:spPr>
        <a:xfrm>
          <a:off x="3742320" y="4087957"/>
          <a:ext cx="2685066" cy="5776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0949"/>
              </a:lnTo>
              <a:lnTo>
                <a:pt x="1432821" y="240949"/>
              </a:lnTo>
              <a:lnTo>
                <a:pt x="1432821" y="352748"/>
              </a:lnTo>
            </a:path>
          </a:pathLst>
        </a:custGeom>
        <a:noFill/>
        <a:ln w="25400" cap="flat" cmpd="sng" algn="ctr">
          <a:solidFill>
            <a:schemeClr val="accent3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CFB181-5BF0-468F-9240-E25A740359A9}">
      <dsp:nvSpPr>
        <dsp:cNvPr id="0" name=""/>
        <dsp:cNvSpPr/>
      </dsp:nvSpPr>
      <dsp:spPr>
        <a:xfrm>
          <a:off x="3696600" y="4087957"/>
          <a:ext cx="91440" cy="57476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50985"/>
              </a:lnTo>
            </a:path>
          </a:pathLst>
        </a:custGeom>
        <a:noFill/>
        <a:ln w="25400" cap="flat" cmpd="sng" algn="ctr">
          <a:solidFill>
            <a:schemeClr val="accent3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26ED47-DEAE-4045-99DA-B1F87B2911F7}">
      <dsp:nvSpPr>
        <dsp:cNvPr id="0" name=""/>
        <dsp:cNvSpPr/>
      </dsp:nvSpPr>
      <dsp:spPr>
        <a:xfrm>
          <a:off x="988162" y="4087957"/>
          <a:ext cx="2754157" cy="574767"/>
        </a:xfrm>
        <a:custGeom>
          <a:avLst/>
          <a:gdLst/>
          <a:ahLst/>
          <a:cxnLst/>
          <a:rect l="0" t="0" r="0" b="0"/>
          <a:pathLst>
            <a:path>
              <a:moveTo>
                <a:pt x="1475012" y="0"/>
              </a:moveTo>
              <a:lnTo>
                <a:pt x="1475012" y="239186"/>
              </a:lnTo>
              <a:lnTo>
                <a:pt x="0" y="239186"/>
              </a:lnTo>
              <a:lnTo>
                <a:pt x="0" y="350985"/>
              </a:lnTo>
            </a:path>
          </a:pathLst>
        </a:custGeom>
        <a:noFill/>
        <a:ln w="25400" cap="flat" cmpd="sng" algn="ctr">
          <a:solidFill>
            <a:schemeClr val="accent3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2DD41D-9ABE-42BB-BEF0-D5692AB2402F}">
      <dsp:nvSpPr>
        <dsp:cNvPr id="0" name=""/>
        <dsp:cNvSpPr/>
      </dsp:nvSpPr>
      <dsp:spPr>
        <a:xfrm>
          <a:off x="3742320" y="2308085"/>
          <a:ext cx="2761696" cy="524934"/>
        </a:xfrm>
        <a:custGeom>
          <a:avLst/>
          <a:gdLst/>
          <a:ahLst/>
          <a:cxnLst/>
          <a:rect l="0" t="0" r="0" b="0"/>
          <a:pathLst>
            <a:path>
              <a:moveTo>
                <a:pt x="1514632" y="0"/>
              </a:moveTo>
              <a:lnTo>
                <a:pt x="1514632" y="208755"/>
              </a:lnTo>
              <a:lnTo>
                <a:pt x="0" y="208755"/>
              </a:lnTo>
              <a:lnTo>
                <a:pt x="0" y="320554"/>
              </a:lnTo>
            </a:path>
          </a:pathLst>
        </a:custGeom>
        <a:noFill/>
        <a:ln w="25400" cap="flat" cmpd="sng" algn="ctr">
          <a:solidFill>
            <a:schemeClr val="accent3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33742D-6762-435A-9AD5-452F1A4D819E}">
      <dsp:nvSpPr>
        <dsp:cNvPr id="0" name=""/>
        <dsp:cNvSpPr/>
      </dsp:nvSpPr>
      <dsp:spPr>
        <a:xfrm>
          <a:off x="4200307" y="1053148"/>
          <a:ext cx="4607418" cy="1254937"/>
        </a:xfrm>
        <a:prstGeom prst="roundRect">
          <a:avLst>
            <a:gd name="adj" fmla="val 10000"/>
          </a:avLst>
        </a:prstGeom>
        <a:solidFill>
          <a:srgbClr val="003399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EE11CB-948F-4125-B071-511791A71B2E}">
      <dsp:nvSpPr>
        <dsp:cNvPr id="0" name=""/>
        <dsp:cNvSpPr/>
      </dsp:nvSpPr>
      <dsp:spPr>
        <a:xfrm>
          <a:off x="4419894" y="1261755"/>
          <a:ext cx="4607418" cy="1254937"/>
        </a:xfrm>
        <a:prstGeom prst="roundRect">
          <a:avLst>
            <a:gd name="adj" fmla="val 10000"/>
          </a:avLst>
        </a:prstGeom>
        <a:solidFill>
          <a:sysClr val="window" lastClr="FFFFFF"/>
        </a:solidFill>
        <a:ln w="25400" cap="flat" cmpd="sng" algn="ctr">
          <a:solidFill>
            <a:srgbClr val="003399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b="1" kern="1200" dirty="0">
              <a:solidFill>
                <a:sysClr val="windowText" lastClr="000000"/>
              </a:solidFill>
              <a:latin typeface="+mn-lt"/>
              <a:ea typeface="+mn-ea"/>
              <a:cs typeface="+mn-cs"/>
            </a:rPr>
            <a:t>očekávané výsledky učení</a:t>
          </a:r>
        </a:p>
      </dsp:txBody>
      <dsp:txXfrm>
        <a:off x="4456650" y="1298511"/>
        <a:ext cx="4533906" cy="1181425"/>
      </dsp:txXfrm>
    </dsp:sp>
    <dsp:sp modelId="{EB40829F-5A2C-401D-84AD-A472628DCB1E}">
      <dsp:nvSpPr>
        <dsp:cNvPr id="0" name=""/>
        <dsp:cNvSpPr/>
      </dsp:nvSpPr>
      <dsp:spPr>
        <a:xfrm>
          <a:off x="2754180" y="2833020"/>
          <a:ext cx="1976279" cy="1254937"/>
        </a:xfrm>
        <a:prstGeom prst="roundRect">
          <a:avLst>
            <a:gd name="adj" fmla="val 10000"/>
          </a:avLst>
        </a:prstGeom>
        <a:solidFill>
          <a:srgbClr val="62ACC9"/>
        </a:solidFill>
        <a:ln w="25400" cap="flat" cmpd="sng" algn="ctr">
          <a:solidFill>
            <a:schemeClr val="bg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919955-19CA-4DAF-BD36-2334EE2005BE}">
      <dsp:nvSpPr>
        <dsp:cNvPr id="0" name=""/>
        <dsp:cNvSpPr/>
      </dsp:nvSpPr>
      <dsp:spPr>
        <a:xfrm>
          <a:off x="2973766" y="3041627"/>
          <a:ext cx="1976279" cy="1254937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</a:schemeClr>
        </a:solidFill>
        <a:ln w="25400" cap="flat" cmpd="sng" algn="ctr">
          <a:solidFill>
            <a:schemeClr val="bg2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b="1" i="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lt"/>
              <a:ea typeface="+mn-ea"/>
              <a:cs typeface="+mn-cs"/>
            </a:rPr>
            <a:t>způsoby ověřování</a:t>
          </a:r>
        </a:p>
      </dsp:txBody>
      <dsp:txXfrm>
        <a:off x="3010522" y="3078383"/>
        <a:ext cx="1902767" cy="1181425"/>
      </dsp:txXfrm>
    </dsp:sp>
    <dsp:sp modelId="{6D4299C4-F0F9-4CCE-90B9-03B73EBCDFAF}">
      <dsp:nvSpPr>
        <dsp:cNvPr id="0" name=""/>
        <dsp:cNvSpPr/>
      </dsp:nvSpPr>
      <dsp:spPr>
        <a:xfrm>
          <a:off x="23" y="4662725"/>
          <a:ext cx="1976279" cy="1254937"/>
        </a:xfrm>
        <a:prstGeom prst="roundRect">
          <a:avLst>
            <a:gd name="adj" fmla="val 10000"/>
          </a:avLst>
        </a:prstGeom>
        <a:solidFill>
          <a:srgbClr val="62ACC9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A9E5B3-525E-46DA-AF3D-86BBD3EB765B}">
      <dsp:nvSpPr>
        <dsp:cNvPr id="0" name=""/>
        <dsp:cNvSpPr/>
      </dsp:nvSpPr>
      <dsp:spPr>
        <a:xfrm>
          <a:off x="219609" y="4871332"/>
          <a:ext cx="1976279" cy="1254937"/>
        </a:xfrm>
        <a:prstGeom prst="roundRect">
          <a:avLst>
            <a:gd name="adj" fmla="val 10000"/>
          </a:avLst>
        </a:prstGeom>
        <a:solidFill>
          <a:sysClr val="window" lastClr="FFFFFF"/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lt"/>
              <a:ea typeface="+mn-ea"/>
              <a:cs typeface="+mn-cs"/>
            </a:rPr>
            <a:t>ověřování učitelem</a:t>
          </a:r>
        </a:p>
      </dsp:txBody>
      <dsp:txXfrm>
        <a:off x="256365" y="4908088"/>
        <a:ext cx="1902767" cy="1181425"/>
      </dsp:txXfrm>
    </dsp:sp>
    <dsp:sp modelId="{1CE856ED-5ECB-41E6-81A0-E75A0521565B}">
      <dsp:nvSpPr>
        <dsp:cNvPr id="0" name=""/>
        <dsp:cNvSpPr/>
      </dsp:nvSpPr>
      <dsp:spPr>
        <a:xfrm>
          <a:off x="2415475" y="4662725"/>
          <a:ext cx="2653688" cy="1254937"/>
        </a:xfrm>
        <a:prstGeom prst="roundRect">
          <a:avLst>
            <a:gd name="adj" fmla="val 10000"/>
          </a:avLst>
        </a:prstGeom>
        <a:solidFill>
          <a:srgbClr val="62ACC9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855EC2-B431-49C6-9CBD-7D1378720405}">
      <dsp:nvSpPr>
        <dsp:cNvPr id="0" name=""/>
        <dsp:cNvSpPr/>
      </dsp:nvSpPr>
      <dsp:spPr>
        <a:xfrm>
          <a:off x="2635062" y="4871332"/>
          <a:ext cx="2653688" cy="1254937"/>
        </a:xfrm>
        <a:prstGeom prst="roundRect">
          <a:avLst>
            <a:gd name="adj" fmla="val 10000"/>
          </a:avLst>
        </a:prstGeom>
        <a:solidFill>
          <a:sysClr val="window" lastClr="FFFFFF"/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lt"/>
              <a:ea typeface="+mn-ea"/>
              <a:cs typeface="+mn-cs"/>
            </a:rPr>
            <a:t>standardizované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lt"/>
              <a:ea typeface="+mn-ea"/>
              <a:cs typeface="+mn-cs"/>
            </a:rPr>
            <a:t>testování </a:t>
          </a:r>
        </a:p>
      </dsp:txBody>
      <dsp:txXfrm>
        <a:off x="2671818" y="4908088"/>
        <a:ext cx="2580176" cy="1181425"/>
      </dsp:txXfrm>
    </dsp:sp>
    <dsp:sp modelId="{192CE7F5-B430-4D88-9297-7AA8F126569D}">
      <dsp:nvSpPr>
        <dsp:cNvPr id="0" name=""/>
        <dsp:cNvSpPr/>
      </dsp:nvSpPr>
      <dsp:spPr>
        <a:xfrm>
          <a:off x="5439246" y="4665611"/>
          <a:ext cx="1976279" cy="1254937"/>
        </a:xfrm>
        <a:prstGeom prst="roundRect">
          <a:avLst>
            <a:gd name="adj" fmla="val 10000"/>
          </a:avLst>
        </a:prstGeom>
        <a:solidFill>
          <a:srgbClr val="62ACC9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281AF6-923F-445D-B1ED-D34F92697B28}">
      <dsp:nvSpPr>
        <dsp:cNvPr id="0" name=""/>
        <dsp:cNvSpPr/>
      </dsp:nvSpPr>
      <dsp:spPr>
        <a:xfrm>
          <a:off x="5658833" y="4874219"/>
          <a:ext cx="1976279" cy="1254937"/>
        </a:xfrm>
        <a:prstGeom prst="roundRect">
          <a:avLst>
            <a:gd name="adj" fmla="val 10000"/>
          </a:avLst>
        </a:prstGeom>
        <a:solidFill>
          <a:sysClr val="window" lastClr="FFFFFF"/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lt"/>
              <a:ea typeface="+mn-ea"/>
              <a:cs typeface="+mn-cs"/>
            </a:rPr>
            <a:t>portfolio prací </a:t>
          </a:r>
        </a:p>
      </dsp:txBody>
      <dsp:txXfrm>
        <a:off x="5695589" y="4910975"/>
        <a:ext cx="1902767" cy="1181425"/>
      </dsp:txXfrm>
    </dsp:sp>
    <dsp:sp modelId="{91686B37-B0EF-4039-87CC-D54CE842EAA2}">
      <dsp:nvSpPr>
        <dsp:cNvPr id="0" name=""/>
        <dsp:cNvSpPr/>
      </dsp:nvSpPr>
      <dsp:spPr>
        <a:xfrm>
          <a:off x="7699768" y="2833020"/>
          <a:ext cx="2424321" cy="1254937"/>
        </a:xfrm>
        <a:prstGeom prst="roundRect">
          <a:avLst>
            <a:gd name="adj" fmla="val 10000"/>
          </a:avLst>
        </a:prstGeom>
        <a:solidFill>
          <a:srgbClr val="62ACC9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908F9E-BEA0-478C-9056-2D4BEF241955}">
      <dsp:nvSpPr>
        <dsp:cNvPr id="0" name=""/>
        <dsp:cNvSpPr/>
      </dsp:nvSpPr>
      <dsp:spPr>
        <a:xfrm>
          <a:off x="7919355" y="3041627"/>
          <a:ext cx="2424321" cy="1254937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</a:schemeClr>
        </a:solidFill>
        <a:ln w="25400" cap="flat" cmpd="sng" algn="ctr">
          <a:solidFill>
            <a:schemeClr val="bg2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b="1" i="0" kern="1200" dirty="0">
              <a:solidFill>
                <a:srgbClr val="00B050"/>
              </a:solidFill>
              <a:latin typeface="+mn-lt"/>
              <a:ea typeface="+mn-ea"/>
              <a:cs typeface="+mn-cs"/>
            </a:rPr>
            <a:t>doporučené učební činnosti</a:t>
          </a:r>
        </a:p>
      </dsp:txBody>
      <dsp:txXfrm>
        <a:off x="7956111" y="3078383"/>
        <a:ext cx="2350809" cy="1181425"/>
      </dsp:txXfrm>
    </dsp:sp>
    <dsp:sp modelId="{A619869B-39D1-4F7E-B7C4-7A4B56736BBD}">
      <dsp:nvSpPr>
        <dsp:cNvPr id="0" name=""/>
        <dsp:cNvSpPr/>
      </dsp:nvSpPr>
      <dsp:spPr>
        <a:xfrm>
          <a:off x="7820154" y="4665611"/>
          <a:ext cx="1976279" cy="1254937"/>
        </a:xfrm>
        <a:prstGeom prst="roundRect">
          <a:avLst>
            <a:gd name="adj" fmla="val 10000"/>
          </a:avLst>
        </a:prstGeom>
        <a:solidFill>
          <a:srgbClr val="62ACC9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64C03A-EC58-417F-BFF5-AC08C28FAF81}">
      <dsp:nvSpPr>
        <dsp:cNvPr id="0" name=""/>
        <dsp:cNvSpPr/>
      </dsp:nvSpPr>
      <dsp:spPr>
        <a:xfrm>
          <a:off x="8039740" y="4874219"/>
          <a:ext cx="1976279" cy="1254937"/>
        </a:xfrm>
        <a:prstGeom prst="roundRect">
          <a:avLst>
            <a:gd name="adj" fmla="val 10000"/>
          </a:avLst>
        </a:prstGeom>
        <a:solidFill>
          <a:sysClr val="window" lastClr="FFFFFF"/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kern="1200" dirty="0">
              <a:solidFill>
                <a:srgbClr val="00B050"/>
              </a:solidFill>
              <a:latin typeface="+mn-lt"/>
              <a:ea typeface="+mn-ea"/>
              <a:cs typeface="+mn-cs"/>
            </a:rPr>
            <a:t>ukázky prací žáků</a:t>
          </a:r>
        </a:p>
      </dsp:txBody>
      <dsp:txXfrm>
        <a:off x="8076496" y="4910975"/>
        <a:ext cx="1902767" cy="1181425"/>
      </dsp:txXfrm>
    </dsp:sp>
    <dsp:sp modelId="{5F522B6F-A11B-4728-8FFA-20F79D061B3C}">
      <dsp:nvSpPr>
        <dsp:cNvPr id="0" name=""/>
        <dsp:cNvSpPr/>
      </dsp:nvSpPr>
      <dsp:spPr>
        <a:xfrm>
          <a:off x="4214541" y="-208607"/>
          <a:ext cx="4542972" cy="1254937"/>
        </a:xfrm>
        <a:prstGeom prst="roundRect">
          <a:avLst>
            <a:gd name="adj" fmla="val 10000"/>
          </a:avLst>
        </a:prstGeom>
        <a:solidFill>
          <a:srgbClr val="003399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41E6EF-7F58-43A3-8CEA-463F50D6F18E}">
      <dsp:nvSpPr>
        <dsp:cNvPr id="0" name=""/>
        <dsp:cNvSpPr/>
      </dsp:nvSpPr>
      <dsp:spPr>
        <a:xfrm>
          <a:off x="4434127" y="0"/>
          <a:ext cx="4542972" cy="1254937"/>
        </a:xfrm>
        <a:prstGeom prst="roundRect">
          <a:avLst>
            <a:gd name="adj" fmla="val 10000"/>
          </a:avLst>
        </a:prstGeom>
        <a:solidFill>
          <a:sysClr val="window" lastClr="FFFFFF"/>
        </a:solidFill>
        <a:ln w="25400" cap="flat" cmpd="sng" algn="ctr">
          <a:solidFill>
            <a:srgbClr val="003399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b="1" kern="1200" dirty="0">
              <a:solidFill>
                <a:sysClr val="windowText" lastClr="000000"/>
              </a:solidFill>
              <a:latin typeface="+mn-lt"/>
              <a:ea typeface="+mn-ea"/>
              <a:cs typeface="+mn-cs"/>
            </a:rPr>
            <a:t>obecné cíle vzdělávání</a:t>
          </a:r>
        </a:p>
      </dsp:txBody>
      <dsp:txXfrm>
        <a:off x="4470883" y="36756"/>
        <a:ext cx="4469460" cy="118142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C7FD00-ED57-4885-A453-54F7999B4DEE}">
      <dsp:nvSpPr>
        <dsp:cNvPr id="0" name=""/>
        <dsp:cNvSpPr/>
      </dsp:nvSpPr>
      <dsp:spPr>
        <a:xfrm>
          <a:off x="3565483" y="0"/>
          <a:ext cx="8672267" cy="8196385"/>
        </a:xfrm>
        <a:prstGeom prst="ellipse">
          <a:avLst/>
        </a:prstGeom>
        <a:solidFill>
          <a:srgbClr val="62ACC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kern="1200" dirty="0">
              <a:solidFill>
                <a:schemeClr val="tx1"/>
              </a:solidFill>
            </a:rPr>
            <a:t>podmínky a prostředí škol </a:t>
          </a:r>
        </a:p>
      </dsp:txBody>
      <dsp:txXfrm>
        <a:off x="6275567" y="409819"/>
        <a:ext cx="3252100" cy="819638"/>
      </dsp:txXfrm>
    </dsp:sp>
    <dsp:sp modelId="{DAC77AAF-15DA-48CA-ABAD-9F4FFF1076FF}">
      <dsp:nvSpPr>
        <dsp:cNvPr id="0" name=""/>
        <dsp:cNvSpPr/>
      </dsp:nvSpPr>
      <dsp:spPr>
        <a:xfrm>
          <a:off x="4205027" y="1229457"/>
          <a:ext cx="7363345" cy="6966927"/>
        </a:xfrm>
        <a:prstGeom prst="ellipse">
          <a:avLst/>
        </a:prstGeom>
        <a:solidFill>
          <a:srgbClr val="4CCCE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kern="1200" dirty="0">
              <a:solidFill>
                <a:schemeClr val="tx1"/>
              </a:solidFill>
            </a:rPr>
            <a:t>vzdělávání a</a:t>
          </a:r>
          <a:r>
            <a:rPr lang="cs-CZ" sz="1400" kern="1200" dirty="0"/>
            <a:t> </a:t>
          </a:r>
          <a:r>
            <a:rPr lang="cs-CZ" sz="2400" kern="1200" dirty="0">
              <a:solidFill>
                <a:schemeClr val="tx1"/>
              </a:solidFill>
            </a:rPr>
            <a:t>profesní rozvoj  učitelů</a:t>
          </a:r>
        </a:p>
      </dsp:txBody>
      <dsp:txXfrm>
        <a:off x="6298978" y="1630056"/>
        <a:ext cx="3175442" cy="801196"/>
      </dsp:txXfrm>
    </dsp:sp>
    <dsp:sp modelId="{2FFA4B19-3705-4626-AC67-F685308A69E2}">
      <dsp:nvSpPr>
        <dsp:cNvPr id="0" name=""/>
        <dsp:cNvSpPr/>
      </dsp:nvSpPr>
      <dsp:spPr>
        <a:xfrm>
          <a:off x="4984515" y="2756518"/>
          <a:ext cx="6048325" cy="5191032"/>
        </a:xfrm>
        <a:prstGeom prst="ellipse">
          <a:avLst/>
        </a:prstGeom>
        <a:solidFill>
          <a:srgbClr val="64D4EA"/>
        </a:solidFill>
        <a:ln w="12700" cap="flat" cmpd="sng" algn="ctr">
          <a:solidFill>
            <a:srgbClr val="57CFE7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kern="1200" dirty="0">
              <a:solidFill>
                <a:schemeClr val="tx1"/>
              </a:solidFill>
            </a:rPr>
            <a:t>standardizované hodnocení</a:t>
          </a:r>
          <a:endParaRPr lang="cs-CZ" sz="2400" b="0" kern="1200" dirty="0">
            <a:solidFill>
              <a:schemeClr val="tx1"/>
            </a:solidFill>
          </a:endParaRPr>
        </a:p>
      </dsp:txBody>
      <dsp:txXfrm>
        <a:off x="6443674" y="3114699"/>
        <a:ext cx="3130008" cy="716362"/>
      </dsp:txXfrm>
    </dsp:sp>
    <dsp:sp modelId="{04FEC2C0-D340-46C0-83BD-3BB123188A77}">
      <dsp:nvSpPr>
        <dsp:cNvPr id="0" name=""/>
        <dsp:cNvSpPr/>
      </dsp:nvSpPr>
      <dsp:spPr>
        <a:xfrm>
          <a:off x="5440968" y="3834162"/>
          <a:ext cx="4953493" cy="4264759"/>
        </a:xfrm>
        <a:prstGeom prst="ellipse">
          <a:avLst/>
        </a:prstGeom>
        <a:solidFill>
          <a:srgbClr val="8ADDEE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kern="1200" dirty="0">
              <a:solidFill>
                <a:schemeClr val="tx1"/>
              </a:solidFill>
            </a:rPr>
            <a:t>učebnice, e- učební materiály</a:t>
          </a:r>
        </a:p>
      </dsp:txBody>
      <dsp:txXfrm>
        <a:off x="6580271" y="4217990"/>
        <a:ext cx="2674886" cy="767656"/>
      </dsp:txXfrm>
    </dsp:sp>
    <dsp:sp modelId="{358C39FF-C9DA-4DC3-A7F7-81B28F95A4E2}">
      <dsp:nvSpPr>
        <dsp:cNvPr id="0" name=""/>
        <dsp:cNvSpPr/>
      </dsp:nvSpPr>
      <dsp:spPr>
        <a:xfrm>
          <a:off x="6223030" y="5023138"/>
          <a:ext cx="3278554" cy="31732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b="1" kern="1200" dirty="0">
              <a:solidFill>
                <a:srgbClr val="FFFF00"/>
              </a:solidFill>
            </a:rPr>
            <a:t>podpora tvorby ŠVP</a:t>
          </a:r>
        </a:p>
      </dsp:txBody>
      <dsp:txXfrm>
        <a:off x="6796777" y="5419794"/>
        <a:ext cx="2131060" cy="793311"/>
      </dsp:txXfrm>
    </dsp:sp>
    <dsp:sp modelId="{4B8B0DA6-4771-4973-9357-C6D70985ADBC}">
      <dsp:nvSpPr>
        <dsp:cNvPr id="0" name=""/>
        <dsp:cNvSpPr/>
      </dsp:nvSpPr>
      <dsp:spPr>
        <a:xfrm>
          <a:off x="6862151" y="6265890"/>
          <a:ext cx="2049096" cy="1811892"/>
        </a:xfrm>
        <a:prstGeom prst="ellipse">
          <a:avLst/>
        </a:prstGeom>
        <a:solidFill>
          <a:srgbClr val="62ACC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3200" b="1" kern="1200" dirty="0"/>
            <a:t>RVP</a:t>
          </a:r>
        </a:p>
      </dsp:txBody>
      <dsp:txXfrm>
        <a:off x="7162235" y="6718863"/>
        <a:ext cx="1448929" cy="9059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025209-412F-47FE-9AE7-65DB2C97DD5C}" type="datetimeFigureOut">
              <a:rPr lang="cs-CZ" smtClean="0"/>
              <a:pPr/>
              <a:t>04.10.2018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4DF4C0-EA56-48D3-9EA6-EC990AE5C22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67872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027185-10FB-4A57-B3F0-45136A811A24}" type="datetimeFigureOut">
              <a:rPr lang="uk-UA" smtClean="0"/>
              <a:pPr/>
              <a:t>04.10.2018</a:t>
            </a:fld>
            <a:endParaRPr lang="uk-U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9C3A12-1E0F-412B-B376-8089A55D946C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72169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9C3A12-1E0F-412B-B376-8089A55D946C}" type="slidenum">
              <a:rPr lang="uk-UA" smtClean="0"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20263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9C3A12-1E0F-412B-B376-8089A55D946C}" type="slidenum">
              <a:rPr lang="uk-UA" smtClean="0"/>
              <a:t>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6635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2532888" y="2587752"/>
            <a:ext cx="2706624" cy="2706624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2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292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502152" y="2587752"/>
            <a:ext cx="2706624" cy="2706624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222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6053328" y="2633472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9784080" y="2633472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2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233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300984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7918704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12527280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3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2809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337560" y="2935224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3337560" y="5980176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9811512" y="2935224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9811512" y="5981700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4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357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2860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22860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2860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41148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6"/>
          </p:nvPr>
        </p:nvSpPr>
        <p:spPr>
          <a:xfrm>
            <a:off x="41148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5" name="Picture Placeholder 5"/>
          <p:cNvSpPr>
            <a:spLocks noGrp="1"/>
          </p:cNvSpPr>
          <p:nvPr>
            <p:ph type="pic" sz="quarter" idx="17"/>
          </p:nvPr>
        </p:nvSpPr>
        <p:spPr>
          <a:xfrm>
            <a:off x="59436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59436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7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59436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8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33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705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FULL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8288000" cy="10287000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0248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IMG-SLIDE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7772400" y="2093976"/>
            <a:ext cx="2743200" cy="2743200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15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IMG-SLIDE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962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8288000" cy="10287000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3604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9144000" cy="10287000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16453752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9144000" y="0"/>
            <a:ext cx="9144000" cy="10287000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30331834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273552" y="2779776"/>
            <a:ext cx="1444752" cy="144475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13780008" y="5779008"/>
            <a:ext cx="1444752" cy="144475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53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7772400" y="2093976"/>
            <a:ext cx="2743200" cy="2743200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411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499616" y="3346704"/>
            <a:ext cx="3593592" cy="3593592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2687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18288000" cy="5486400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913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914400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970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348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IMG-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9144000" y="0"/>
            <a:ext cx="9144000" cy="10287000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cxnSp>
        <p:nvCxnSpPr>
          <p:cNvPr id="4" name="Straight Connector 3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950923"/>
      </p:ext>
    </p:extLst>
  </p:cSld>
  <p:clrMapOvr>
    <a:masterClrMapping/>
  </p:clrMapOvr>
  <p:hf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9144000" cy="10287000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cxnSp>
        <p:nvCxnSpPr>
          <p:cNvPr id="4" name="Straight Connector 3"/>
          <p:cNvCxnSpPr/>
          <p:nvPr userDrawn="1"/>
        </p:nvCxnSpPr>
        <p:spPr>
          <a:xfrm>
            <a:off x="98869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7"/>
          <p:cNvSpPr>
            <a:spLocks noGrp="1"/>
          </p:cNvSpPr>
          <p:nvPr>
            <p:ph type="title" hasCustomPrompt="1"/>
          </p:nvPr>
        </p:nvSpPr>
        <p:spPr>
          <a:xfrm>
            <a:off x="100584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9886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3"/>
          <p:cNvSpPr txBox="1"/>
          <p:nvPr userDrawn="1"/>
        </p:nvSpPr>
        <p:spPr>
          <a:xfrm>
            <a:off x="9994216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693045"/>
      </p:ext>
    </p:extLst>
  </p:cSld>
  <p:clrMapOvr>
    <a:masterClrMapping/>
  </p:clrMapOvr>
  <p:hf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06040" y="3255264"/>
            <a:ext cx="2542032" cy="4526280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71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5138928" y="3648456"/>
            <a:ext cx="2075688" cy="3758184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1563624" y="3648456"/>
            <a:ext cx="2075688" cy="3758184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3163824" y="3355848"/>
            <a:ext cx="2423160" cy="4315968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11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172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06040" y="2999232"/>
            <a:ext cx="3730752" cy="4983480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822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51760" y="2990088"/>
            <a:ext cx="6400800" cy="3941064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779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3438144" y="3054096"/>
            <a:ext cx="5276088" cy="3255264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077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121408" y="2953512"/>
            <a:ext cx="6519672" cy="3730752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57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002536" y="2788920"/>
            <a:ext cx="7178040" cy="4105656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213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5961888" y="2441448"/>
            <a:ext cx="5705856" cy="324612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3657600" y="5753100"/>
            <a:ext cx="685800" cy="1216152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endParaRPr lang="uk-UA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690872" y="4754880"/>
            <a:ext cx="1645920" cy="2176272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endParaRPr lang="uk-UA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1055096" y="4334256"/>
            <a:ext cx="3886200" cy="2404872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endParaRPr lang="uk-UA"/>
          </a:p>
        </p:txBody>
      </p:sp>
      <p:sp>
        <p:nvSpPr>
          <p:cNvPr id="14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17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807208" y="3200400"/>
            <a:ext cx="3886200" cy="3886200"/>
          </a:xfrm>
          <a:prstGeom prst="rect">
            <a:avLst/>
          </a:prstGeom>
          <a:effectLst>
            <a:outerShdw blurRad="292100" dist="38100" dir="5400000" algn="t" rotWithShape="0">
              <a:schemeClr val="accent1">
                <a:alpha val="67000"/>
              </a:schemeClr>
            </a:outerShdw>
          </a:effectLst>
        </p:spPr>
        <p:txBody>
          <a:bodyPr/>
          <a:lstStyle/>
          <a:p>
            <a:endParaRPr lang="uk-UA"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99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987552" y="2478024"/>
            <a:ext cx="9052560" cy="5998464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340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371600" y="2400300"/>
            <a:ext cx="7315200" cy="54864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9601200" y="2400300"/>
            <a:ext cx="7315200" cy="54864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2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34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257300" y="2752623"/>
            <a:ext cx="5029200" cy="2743200"/>
          </a:xfrm>
          <a:prstGeom prst="rect">
            <a:avLst/>
          </a:prstGeom>
          <a:effectLst>
            <a:outerShdw blurRad="889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2001500" y="2752623"/>
            <a:ext cx="5029200" cy="2743200"/>
          </a:xfrm>
          <a:prstGeom prst="rect">
            <a:avLst/>
          </a:prstGeom>
          <a:effectLst>
            <a:outerShdw blurRad="889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629400" y="2752623"/>
            <a:ext cx="5029200" cy="2743200"/>
          </a:xfrm>
          <a:prstGeom prst="rect">
            <a:avLst/>
          </a:prstGeom>
          <a:effectLst>
            <a:outerShdw blurRad="889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3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674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257300" y="2400300"/>
            <a:ext cx="5029200" cy="50292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2001500" y="2400300"/>
            <a:ext cx="5029200" cy="50292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629400" y="2400300"/>
            <a:ext cx="5029200" cy="50292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1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99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2860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22860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2860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41148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6"/>
          </p:nvPr>
        </p:nvSpPr>
        <p:spPr>
          <a:xfrm>
            <a:off x="41148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5" name="Picture Placeholder 5"/>
          <p:cNvSpPr>
            <a:spLocks noGrp="1"/>
          </p:cNvSpPr>
          <p:nvPr>
            <p:ph type="pic" sz="quarter" idx="17"/>
          </p:nvPr>
        </p:nvSpPr>
        <p:spPr>
          <a:xfrm>
            <a:off x="59436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59436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7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59436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8" name="Picture Placeholder 5"/>
          <p:cNvSpPr>
            <a:spLocks noGrp="1"/>
          </p:cNvSpPr>
          <p:nvPr>
            <p:ph type="pic" sz="quarter" idx="20"/>
          </p:nvPr>
        </p:nvSpPr>
        <p:spPr>
          <a:xfrm>
            <a:off x="41148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9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509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DUC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303338" y="3257550"/>
            <a:ext cx="5715000" cy="3833813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67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879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cxnSp>
        <p:nvCxnSpPr>
          <p:cNvPr id="10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12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225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6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7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22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ARK TOP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sp>
        <p:nvSpPr>
          <p:cNvPr id="11" name="Rectangle 2"/>
          <p:cNvSpPr/>
          <p:nvPr userDrawn="1"/>
        </p:nvSpPr>
        <p:spPr>
          <a:xfrm>
            <a:off x="0" y="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1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77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ARK MIDD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0" y="2400300"/>
            <a:ext cx="18288000" cy="54864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sp>
        <p:nvSpPr>
          <p:cNvPr id="11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1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9"/>
          <p:cNvSpPr/>
          <p:nvPr userDrawn="1"/>
        </p:nvSpPr>
        <p:spPr>
          <a:xfrm>
            <a:off x="0" y="2400300"/>
            <a:ext cx="18288000" cy="54864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sp>
        <p:nvSpPr>
          <p:cNvPr id="16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9621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ARK BOTTOM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514350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tx1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bg1"/>
                </a:solidFill>
              </a:defRPr>
            </a:lvl1pPr>
          </a:lstStyle>
          <a:p>
            <a:r>
              <a:rPr lang="en-US"/>
              <a:t>page</a:t>
            </a:r>
          </a:p>
          <a:p>
            <a:r>
              <a:rPr lang="en-US"/>
              <a:t>0</a:t>
            </a:r>
            <a:fld id="{37D409AB-2201-4E18-8A34-C31753AD9B06}" type="slidenum">
              <a:rPr smtClean="0"/>
              <a:pPr/>
              <a:t>‹#›</a:t>
            </a:fld>
            <a:endParaRPr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2"/>
                </a:solidFill>
              </a:rPr>
              <a:t>Národní ústav pro vzdělávání</a:t>
            </a:r>
            <a:endParaRPr lang="uk-UA" sz="2000" b="1" dirty="0">
              <a:solidFill>
                <a:schemeClr val="bg2"/>
              </a:solidFill>
            </a:endParaRPr>
          </a:p>
        </p:txBody>
      </p:sp>
      <p:sp>
        <p:nvSpPr>
          <p:cNvPr id="11" name="Rectangle 2"/>
          <p:cNvSpPr/>
          <p:nvPr userDrawn="1"/>
        </p:nvSpPr>
        <p:spPr>
          <a:xfrm>
            <a:off x="0" y="514350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1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2"/>
                </a:solidFill>
              </a:rPr>
              <a:t>Národní ústav pro vzdělávání</a:t>
            </a:r>
            <a:endParaRPr lang="uk-UA" sz="20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72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97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96298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an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6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942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DARK TOP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52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DARK MIDD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Rectangle 9"/>
          <p:cNvSpPr/>
          <p:nvPr userDrawn="1"/>
        </p:nvSpPr>
        <p:spPr>
          <a:xfrm>
            <a:off x="0" y="2400300"/>
            <a:ext cx="18288000" cy="54864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sp>
        <p:nvSpPr>
          <p:cNvPr id="11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5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DARK BOTTOM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514350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tx1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bg1"/>
                </a:solidFill>
              </a:defRPr>
            </a:lvl1pPr>
          </a:lstStyle>
          <a:p>
            <a:r>
              <a:rPr lang="en-US"/>
              <a:t>page</a:t>
            </a:r>
          </a:p>
          <a:p>
            <a:r>
              <a:rPr lang="en-US"/>
              <a:t>0</a:t>
            </a:r>
            <a:fld id="{37D409AB-2201-4E18-8A34-C31753AD9B06}" type="slidenum">
              <a:rPr smtClean="0"/>
              <a:pPr/>
              <a:t>‹#›</a:t>
            </a:fld>
            <a:endParaRPr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2"/>
                </a:solidFill>
              </a:rPr>
              <a:t>Národní ústav pro vzdělávání</a:t>
            </a:r>
            <a:endParaRPr lang="uk-UA" sz="20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063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2532888" y="2587752"/>
            <a:ext cx="2706624" cy="2706624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996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502152" y="2587752"/>
            <a:ext cx="2706624" cy="2706624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112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6053328" y="2633472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9784080" y="2633472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40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300984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7918704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12527280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89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337560" y="2935224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3337560" y="5980176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9811512" y="2935224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9811512" y="5981700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058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2860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22860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2860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41148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6"/>
          </p:nvPr>
        </p:nvSpPr>
        <p:spPr>
          <a:xfrm>
            <a:off x="41148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5"/>
          <p:cNvSpPr>
            <a:spLocks noGrp="1"/>
          </p:cNvSpPr>
          <p:nvPr>
            <p:ph type="pic" sz="quarter" idx="17"/>
          </p:nvPr>
        </p:nvSpPr>
        <p:spPr>
          <a:xfrm>
            <a:off x="59436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59436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7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59436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8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807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ULL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8288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84043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46917484"/>
      </p:ext>
    </p:extLst>
  </p:cSld>
  <p:clrMapOvr>
    <a:masterClrMapping/>
  </p:clrMapOvr>
  <p:hf hdr="0" ftr="0" dt="0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914400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57461558"/>
      </p:ext>
    </p:extLst>
  </p:cSld>
  <p:clrMapOvr>
    <a:masterClrMapping/>
  </p:clrMapOvr>
  <p:hf hdr="0" ftr="0" dt="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273552" y="2779776"/>
            <a:ext cx="1444752" cy="144475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13780008" y="5779008"/>
            <a:ext cx="1444752" cy="144475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91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7772400" y="2093976"/>
            <a:ext cx="2743200" cy="2743200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788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499616" y="3346704"/>
            <a:ext cx="3593592" cy="359359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099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18288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108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914400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6259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4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IMG-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914400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4" name="Straight Connector 3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cxnSp>
        <p:nvCxnSpPr>
          <p:cNvPr id="7" name="Straight Connector 6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045801"/>
      </p:ext>
    </p:extLst>
  </p:cSld>
  <p:clrMapOvr>
    <a:masterClrMapping/>
  </p:clrMapOvr>
  <p:hf hdr="0" ftr="0" dt="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4" name="Straight Connector 3"/>
          <p:cNvCxnSpPr/>
          <p:nvPr/>
        </p:nvCxnSpPr>
        <p:spPr>
          <a:xfrm>
            <a:off x="98869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7"/>
          <p:cNvSpPr>
            <a:spLocks noGrp="1"/>
          </p:cNvSpPr>
          <p:nvPr>
            <p:ph type="title" hasCustomPrompt="1"/>
          </p:nvPr>
        </p:nvSpPr>
        <p:spPr>
          <a:xfrm>
            <a:off x="100584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cxnSp>
        <p:nvCxnSpPr>
          <p:cNvPr id="7" name="Straight Connector 6"/>
          <p:cNvCxnSpPr/>
          <p:nvPr/>
        </p:nvCxnSpPr>
        <p:spPr>
          <a:xfrm>
            <a:off x="9886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3"/>
          <p:cNvSpPr txBox="1"/>
          <p:nvPr/>
        </p:nvSpPr>
        <p:spPr>
          <a:xfrm>
            <a:off x="9994216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4829363"/>
      </p:ext>
    </p:extLst>
  </p:cSld>
  <p:clrMapOvr>
    <a:masterClrMapping/>
  </p:clrMapOvr>
  <p:hf hdr="0" ftr="0" dt="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06040" y="3255264"/>
            <a:ext cx="2542032" cy="45262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5138928" y="3648456"/>
            <a:ext cx="2075688" cy="375818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1563624" y="3648456"/>
            <a:ext cx="2075688" cy="375818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3163824" y="3355848"/>
            <a:ext cx="2423160" cy="4315968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276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06040" y="2999232"/>
            <a:ext cx="3730752" cy="49834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49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51760" y="2990088"/>
            <a:ext cx="6400800" cy="394106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91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3438144" y="3054096"/>
            <a:ext cx="5276088" cy="325526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015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121408" y="2953512"/>
            <a:ext cx="6519672" cy="373075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161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002536" y="2788920"/>
            <a:ext cx="7178040" cy="4105656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44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5961888" y="2441448"/>
            <a:ext cx="5705856" cy="324612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3657600" y="5753100"/>
            <a:ext cx="685800" cy="1216152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690872" y="4754880"/>
            <a:ext cx="1645920" cy="2176272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1055096" y="4334256"/>
            <a:ext cx="3886200" cy="2404872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832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807208" y="3200400"/>
            <a:ext cx="3886200" cy="3886200"/>
          </a:xfrm>
          <a:prstGeom prst="rect">
            <a:avLst/>
          </a:prstGeom>
          <a:effectLst>
            <a:outerShdw blurRad="292100" dist="38100" dir="5400000" algn="t" rotWithShape="0">
              <a:schemeClr val="accent1">
                <a:alpha val="67000"/>
              </a:schemeClr>
            </a:outerShdw>
          </a:effectLst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042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987552" y="2478024"/>
            <a:ext cx="9052560" cy="5998464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613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371600" y="2400300"/>
            <a:ext cx="7315200" cy="54864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9601200" y="2400300"/>
            <a:ext cx="7315200" cy="54864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988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257300" y="2752623"/>
            <a:ext cx="5029200" cy="2743200"/>
          </a:xfrm>
          <a:prstGeom prst="rect">
            <a:avLst/>
          </a:prstGeom>
          <a:effectLst>
            <a:outerShdw blurRad="889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2001500" y="2752623"/>
            <a:ext cx="5029200" cy="2743200"/>
          </a:xfrm>
          <a:prstGeom prst="rect">
            <a:avLst/>
          </a:prstGeom>
          <a:effectLst>
            <a:outerShdw blurRad="889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629400" y="2752623"/>
            <a:ext cx="5029200" cy="2743200"/>
          </a:xfrm>
          <a:prstGeom prst="rect">
            <a:avLst/>
          </a:prstGeom>
          <a:effectLst>
            <a:outerShdw blurRad="889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399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257300" y="2400300"/>
            <a:ext cx="5029200" cy="50292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2001500" y="2400300"/>
            <a:ext cx="5029200" cy="50292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629400" y="2400300"/>
            <a:ext cx="5029200" cy="50292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38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2860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22860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2860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41148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6"/>
          </p:nvPr>
        </p:nvSpPr>
        <p:spPr>
          <a:xfrm>
            <a:off x="41148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5"/>
          <p:cNvSpPr>
            <a:spLocks noGrp="1"/>
          </p:cNvSpPr>
          <p:nvPr>
            <p:ph type="pic" sz="quarter" idx="17"/>
          </p:nvPr>
        </p:nvSpPr>
        <p:spPr>
          <a:xfrm>
            <a:off x="59436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59436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7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59436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8" name="Picture Placeholder 5"/>
          <p:cNvSpPr>
            <a:spLocks noGrp="1"/>
          </p:cNvSpPr>
          <p:nvPr>
            <p:ph type="pic" sz="quarter" idx="20"/>
          </p:nvPr>
        </p:nvSpPr>
        <p:spPr>
          <a:xfrm>
            <a:off x="41148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9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650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RODUC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303338" y="3257550"/>
            <a:ext cx="5715000" cy="383381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490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953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cxnSp>
        <p:nvCxnSpPr>
          <p:cNvPr id="10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12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390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cxnSp>
        <p:nvCxnSpPr>
          <p:cNvPr id="6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640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ARK TOP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Rectangle 2"/>
          <p:cNvSpPr/>
          <p:nvPr userDrawn="1"/>
        </p:nvSpPr>
        <p:spPr>
          <a:xfrm>
            <a:off x="0" y="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11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976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ARK MIDD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0" y="2400300"/>
            <a:ext cx="18288000" cy="54864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11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9"/>
          <p:cNvSpPr/>
          <p:nvPr userDrawn="1"/>
        </p:nvSpPr>
        <p:spPr>
          <a:xfrm>
            <a:off x="0" y="2400300"/>
            <a:ext cx="18288000" cy="54864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sp>
        <p:nvSpPr>
          <p:cNvPr id="15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9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ARK BOTTOM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514350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bg1"/>
                </a:solidFill>
              </a:rPr>
              <a:t>your logo</a:t>
            </a:r>
            <a:endParaRPr lang="uk-UA" sz="2000" b="1">
              <a:solidFill>
                <a:schemeClr val="bg1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tx1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bg1"/>
                </a:solidFill>
              </a:defRPr>
            </a:lvl1pPr>
          </a:lstStyle>
          <a:p>
            <a:r>
              <a:rPr lang="en-US"/>
              <a:t>page</a:t>
            </a:r>
          </a:p>
          <a:p>
            <a:r>
              <a:rPr lang="en-US"/>
              <a:t>0</a:t>
            </a:r>
            <a:fld id="{37D409AB-2201-4E18-8A34-C31753AD9B06}" type="slidenum">
              <a:rPr smtClean="0"/>
              <a:pPr/>
              <a:t>‹#›</a:t>
            </a:fld>
            <a:endParaRPr/>
          </a:p>
        </p:txBody>
      </p:sp>
      <p:sp>
        <p:nvSpPr>
          <p:cNvPr id="10" name="Rectangle 2"/>
          <p:cNvSpPr/>
          <p:nvPr userDrawn="1"/>
        </p:nvSpPr>
        <p:spPr>
          <a:xfrm>
            <a:off x="0" y="514350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11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2"/>
                </a:solidFill>
              </a:rPr>
              <a:t>Národní ústav pro vzdělávání</a:t>
            </a:r>
            <a:endParaRPr lang="uk-UA" sz="20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731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951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FULL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8288000" cy="10287000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68128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IMG-SLIDE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7772400" y="2093976"/>
            <a:ext cx="2743200" cy="2743200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40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IMG-SLIDE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819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2532888" y="2587752"/>
            <a:ext cx="2706624" cy="2706624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8180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502152" y="2587752"/>
            <a:ext cx="2706624" cy="2706624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1177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6053328" y="2633472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9784080" y="2633472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7213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300984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7918704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12527280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93995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337560" y="2935224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3337560" y="5980176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9811512" y="2935224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9811512" y="5981700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0229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2860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22860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2860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41148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6"/>
          </p:nvPr>
        </p:nvSpPr>
        <p:spPr>
          <a:xfrm>
            <a:off x="41148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5"/>
          <p:cNvSpPr>
            <a:spLocks noGrp="1"/>
          </p:cNvSpPr>
          <p:nvPr>
            <p:ph type="pic" sz="quarter" idx="17"/>
          </p:nvPr>
        </p:nvSpPr>
        <p:spPr>
          <a:xfrm>
            <a:off x="59436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59436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7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59436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00988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8288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01845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24612841"/>
      </p:ext>
    </p:extLst>
  </p:cSld>
  <p:clrMapOvr>
    <a:masterClrMapping/>
  </p:clrMapOvr>
  <p:hf hdr="0" ftr="0" dt="0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914400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21207213"/>
      </p:ext>
    </p:extLst>
  </p:cSld>
  <p:clrMapOvr>
    <a:masterClrMapping/>
  </p:clrMapOvr>
  <p:hf hdr="0" ftr="0" dt="0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273552" y="2779776"/>
            <a:ext cx="1444752" cy="144475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13780008" y="5779008"/>
            <a:ext cx="1444752" cy="144475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1939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7772400" y="2093976"/>
            <a:ext cx="2743200" cy="2743200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2574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499616" y="3346704"/>
            <a:ext cx="3593592" cy="359359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088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18288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41805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914400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30167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6064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IMG-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914400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4" name="Straight Connector 3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6" name="TextBox 5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9607818"/>
      </p:ext>
    </p:extLst>
  </p:cSld>
  <p:clrMapOvr>
    <a:masterClrMapping/>
  </p:clrMapOvr>
  <p:hf hdr="0" ftr="0" dt="0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4" name="Straight Connector 3"/>
          <p:cNvCxnSpPr/>
          <p:nvPr userDrawn="1"/>
        </p:nvCxnSpPr>
        <p:spPr>
          <a:xfrm>
            <a:off x="98869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7"/>
          <p:cNvSpPr>
            <a:spLocks noGrp="1"/>
          </p:cNvSpPr>
          <p:nvPr>
            <p:ph type="title" hasCustomPrompt="1"/>
          </p:nvPr>
        </p:nvSpPr>
        <p:spPr>
          <a:xfrm>
            <a:off x="100584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6" name="TextBox 5"/>
          <p:cNvSpPr txBox="1"/>
          <p:nvPr userDrawn="1"/>
        </p:nvSpPr>
        <p:spPr>
          <a:xfrm>
            <a:off x="100584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9886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6224407"/>
      </p:ext>
    </p:extLst>
  </p:cSld>
  <p:clrMapOvr>
    <a:masterClrMapping/>
  </p:clrMapOvr>
  <p:hf hdr="0" ftr="0" dt="0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06040" y="3255264"/>
            <a:ext cx="2542032" cy="45262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0850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5138928" y="3648456"/>
            <a:ext cx="2075688" cy="375818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1563624" y="3648456"/>
            <a:ext cx="2075688" cy="375818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3163824" y="3355848"/>
            <a:ext cx="2423160" cy="4315968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55604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06040" y="2999232"/>
            <a:ext cx="3730752" cy="49834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87103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51760" y="2990088"/>
            <a:ext cx="6400800" cy="394106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847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3438144" y="3054096"/>
            <a:ext cx="5276088" cy="325526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40822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121408" y="2953512"/>
            <a:ext cx="6519672" cy="373075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12837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002536" y="2788920"/>
            <a:ext cx="7178040" cy="4105656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76323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5961888" y="2441448"/>
            <a:ext cx="5705856" cy="324612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3657600" y="5753100"/>
            <a:ext cx="685800" cy="1216152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690872" y="4754880"/>
            <a:ext cx="1645920" cy="2176272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1055096" y="4334256"/>
            <a:ext cx="3886200" cy="2404872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0571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807208" y="3200400"/>
            <a:ext cx="3886200" cy="3886200"/>
          </a:xfrm>
          <a:prstGeom prst="rect">
            <a:avLst/>
          </a:prstGeom>
          <a:effectLst>
            <a:outerShdw blurRad="292100" dist="38100" dir="5400000" algn="t" rotWithShape="0">
              <a:schemeClr val="accent1">
                <a:alpha val="67000"/>
              </a:schemeClr>
            </a:outerShdw>
          </a:effectLst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3158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929384" y="3218688"/>
            <a:ext cx="2423160" cy="4315968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77545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901952" y="3584448"/>
            <a:ext cx="2194560" cy="3886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5468112" y="3584448"/>
            <a:ext cx="2194560" cy="3886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3520440" y="3264408"/>
            <a:ext cx="2542032" cy="45262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07845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24328" y="2990088"/>
            <a:ext cx="3730752" cy="49834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6914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76300" y="571411"/>
            <a:ext cx="544830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cs-CZ"/>
              <a:t>Kliknutím lze upravit styl.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5905500" y="2628900"/>
            <a:ext cx="6477000" cy="39624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2473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76300" y="571411"/>
            <a:ext cx="544830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cs-CZ"/>
              <a:t>Kliknutím lze upravit styl.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55064" y="2788920"/>
            <a:ext cx="6967728" cy="3986784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54302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1"/>
          </p:nvPr>
        </p:nvSpPr>
        <p:spPr>
          <a:xfrm>
            <a:off x="4846320" y="3200400"/>
            <a:ext cx="8622792" cy="484632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3412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987552" y="2478024"/>
            <a:ext cx="9052560" cy="5998464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13993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371600" y="2400300"/>
            <a:ext cx="7315200" cy="54864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9601200" y="2400300"/>
            <a:ext cx="7315200" cy="54864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39315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257300" y="2752623"/>
            <a:ext cx="5029200" cy="2743200"/>
          </a:xfrm>
          <a:prstGeom prst="rect">
            <a:avLst/>
          </a:prstGeom>
          <a:effectLst>
            <a:outerShdw blurRad="889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2001500" y="2752623"/>
            <a:ext cx="5029200" cy="2743200"/>
          </a:xfrm>
          <a:prstGeom prst="rect">
            <a:avLst/>
          </a:prstGeom>
          <a:effectLst>
            <a:outerShdw blurRad="889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629400" y="2752623"/>
            <a:ext cx="5029200" cy="2743200"/>
          </a:xfrm>
          <a:prstGeom prst="rect">
            <a:avLst/>
          </a:prstGeom>
          <a:effectLst>
            <a:outerShdw blurRad="889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65082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257300" y="2400300"/>
            <a:ext cx="5029200" cy="50292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2001500" y="2400300"/>
            <a:ext cx="5029200" cy="50292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629400" y="2400300"/>
            <a:ext cx="5029200" cy="50292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3909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2860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22860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2860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41148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6"/>
          </p:nvPr>
        </p:nvSpPr>
        <p:spPr>
          <a:xfrm>
            <a:off x="41148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5"/>
          <p:cNvSpPr>
            <a:spLocks noGrp="1"/>
          </p:cNvSpPr>
          <p:nvPr>
            <p:ph type="pic" sz="quarter" idx="17"/>
          </p:nvPr>
        </p:nvSpPr>
        <p:spPr>
          <a:xfrm>
            <a:off x="59436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59436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7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59436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8" name="Picture Placeholder 5"/>
          <p:cNvSpPr>
            <a:spLocks noGrp="1"/>
          </p:cNvSpPr>
          <p:nvPr>
            <p:ph type="pic" sz="quarter" idx="20"/>
          </p:nvPr>
        </p:nvSpPr>
        <p:spPr>
          <a:xfrm>
            <a:off x="41148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37251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365760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365760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731520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731520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097280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097280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1463040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22"/>
          </p:nvPr>
        </p:nvSpPr>
        <p:spPr>
          <a:xfrm>
            <a:off x="1463040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041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2400300"/>
            <a:ext cx="4572000" cy="2743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4572000" y="2400300"/>
            <a:ext cx="4572000" cy="2743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0" y="5148072"/>
            <a:ext cx="4572000" cy="2743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4572000" y="5148072"/>
            <a:ext cx="4572000" cy="2743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5621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5143500"/>
            <a:ext cx="4572000" cy="2743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4572000" y="2400300"/>
            <a:ext cx="4572000" cy="2743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9144000" y="5143500"/>
            <a:ext cx="4572000" cy="2743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13716000" y="2400300"/>
            <a:ext cx="4572000" cy="2743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5019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DUC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303338" y="3257550"/>
            <a:ext cx="5715000" cy="383381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62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719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cxnSp>
        <p:nvCxnSpPr>
          <p:cNvPr id="10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12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602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cxnSp>
        <p:nvCxnSpPr>
          <p:cNvPr id="6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38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ARK TOP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Rectangle 2"/>
          <p:cNvSpPr/>
          <p:nvPr userDrawn="1"/>
        </p:nvSpPr>
        <p:spPr>
          <a:xfrm>
            <a:off x="0" y="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11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80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ARK MIDD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0" y="2400300"/>
            <a:ext cx="18288000" cy="54864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11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9"/>
          <p:cNvSpPr/>
          <p:nvPr userDrawn="1"/>
        </p:nvSpPr>
        <p:spPr>
          <a:xfrm>
            <a:off x="0" y="2400300"/>
            <a:ext cx="18288000" cy="54864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sp>
        <p:nvSpPr>
          <p:cNvPr id="15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86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ARK BOTTOM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514350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bg1"/>
                </a:solidFill>
              </a:rPr>
              <a:t>your logo</a:t>
            </a:r>
            <a:endParaRPr lang="uk-UA" sz="2000" b="1">
              <a:solidFill>
                <a:schemeClr val="bg1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tx1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bg1"/>
                </a:solidFill>
              </a:defRPr>
            </a:lvl1pPr>
          </a:lstStyle>
          <a:p>
            <a:r>
              <a:rPr lang="en-US"/>
              <a:t>page</a:t>
            </a:r>
          </a:p>
          <a:p>
            <a:r>
              <a:rPr lang="en-US"/>
              <a:t>0</a:t>
            </a:r>
            <a:fld id="{37D409AB-2201-4E18-8A34-C31753AD9B06}" type="slidenum">
              <a:rPr smtClean="0"/>
              <a:pPr/>
              <a:t>‹#›</a:t>
            </a:fld>
            <a:endParaRPr/>
          </a:p>
        </p:txBody>
      </p:sp>
      <p:sp>
        <p:nvSpPr>
          <p:cNvPr id="10" name="Rectangle 2"/>
          <p:cNvSpPr/>
          <p:nvPr userDrawn="1"/>
        </p:nvSpPr>
        <p:spPr>
          <a:xfrm>
            <a:off x="0" y="514350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11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2"/>
                </a:solidFill>
              </a:rPr>
              <a:t>Národní ústav pro vzdělávání</a:t>
            </a:r>
            <a:endParaRPr lang="uk-UA" sz="20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695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0943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FULL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8288000" cy="10287000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4748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IMG-SLIDE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7772400" y="2093976"/>
            <a:ext cx="2743200" cy="2743200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4630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IMG-SLIDE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2532888" y="2587752"/>
            <a:ext cx="2706624" cy="2706624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3451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502152" y="2587752"/>
            <a:ext cx="2706624" cy="2706624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8152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6053328" y="2633472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9784080" y="2633472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9495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300984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7918704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12527280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4205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337560" y="2935224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3337560" y="5980176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9811512" y="2935224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9811512" y="5981700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2109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2860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22860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2860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41148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6"/>
          </p:nvPr>
        </p:nvSpPr>
        <p:spPr>
          <a:xfrm>
            <a:off x="41148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5"/>
          <p:cNvSpPr>
            <a:spLocks noGrp="1"/>
          </p:cNvSpPr>
          <p:nvPr>
            <p:ph type="pic" sz="quarter" idx="17"/>
          </p:nvPr>
        </p:nvSpPr>
        <p:spPr>
          <a:xfrm>
            <a:off x="59436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59436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7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59436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287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750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FULL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8288000" cy="10287000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8900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cxnSp>
        <p:nvCxnSpPr>
          <p:cNvPr id="10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12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880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IMG-SLIDE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7772400" y="2093976"/>
            <a:ext cx="2743200" cy="2743200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120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IMG-SLIDE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292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8288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332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60510731"/>
      </p:ext>
    </p:extLst>
  </p:cSld>
  <p:clrMapOvr>
    <a:masterClrMapping/>
  </p:clrMapOvr>
  <p:hf hdr="0" ftr="0" dt="0"/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914400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75901788"/>
      </p:ext>
    </p:extLst>
  </p:cSld>
  <p:clrMapOvr>
    <a:masterClrMapping/>
  </p:clrMapOvr>
  <p:hf hdr="0" ftr="0" dt="0"/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273552" y="2779776"/>
            <a:ext cx="1444752" cy="144475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13780008" y="5779008"/>
            <a:ext cx="1444752" cy="144475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8773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7772400" y="2093976"/>
            <a:ext cx="2743200" cy="2743200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16120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499616" y="3346704"/>
            <a:ext cx="3593592" cy="359359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0052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18288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73865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914400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156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05657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IMG-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914400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4" name="Straight Connector 3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6" name="TextBox 5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5522987"/>
      </p:ext>
    </p:extLst>
  </p:cSld>
  <p:clrMapOvr>
    <a:masterClrMapping/>
  </p:clrMapOvr>
  <p:hf hdr="0" ftr="0" dt="0"/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4" name="Straight Connector 3"/>
          <p:cNvCxnSpPr/>
          <p:nvPr userDrawn="1"/>
        </p:nvCxnSpPr>
        <p:spPr>
          <a:xfrm>
            <a:off x="98869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7"/>
          <p:cNvSpPr>
            <a:spLocks noGrp="1"/>
          </p:cNvSpPr>
          <p:nvPr>
            <p:ph type="title" hasCustomPrompt="1"/>
          </p:nvPr>
        </p:nvSpPr>
        <p:spPr>
          <a:xfrm>
            <a:off x="100584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6" name="TextBox 5"/>
          <p:cNvSpPr txBox="1"/>
          <p:nvPr userDrawn="1"/>
        </p:nvSpPr>
        <p:spPr>
          <a:xfrm>
            <a:off x="100584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9886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4222485"/>
      </p:ext>
    </p:extLst>
  </p:cSld>
  <p:clrMapOvr>
    <a:masterClrMapping/>
  </p:clrMapOvr>
  <p:hf hdr="0" ftr="0" dt="0"/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06040" y="3255264"/>
            <a:ext cx="2542032" cy="45262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1956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5138928" y="3648456"/>
            <a:ext cx="2075688" cy="375818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1563624" y="3648456"/>
            <a:ext cx="2075688" cy="375818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3163824" y="3355848"/>
            <a:ext cx="2423160" cy="4315968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0794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06040" y="2999232"/>
            <a:ext cx="3730752" cy="49834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4040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51760" y="2990088"/>
            <a:ext cx="6400800" cy="394106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80243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3438144" y="3054096"/>
            <a:ext cx="5276088" cy="325526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75161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121408" y="2953512"/>
            <a:ext cx="6519672" cy="373075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4495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002536" y="2788920"/>
            <a:ext cx="7178040" cy="4105656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66965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5961888" y="2441448"/>
            <a:ext cx="5705856" cy="324612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3657600" y="5753100"/>
            <a:ext cx="685800" cy="1216152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690872" y="4754880"/>
            <a:ext cx="1645920" cy="2176272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1055096" y="4334256"/>
            <a:ext cx="3886200" cy="2404872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04776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807208" y="3200400"/>
            <a:ext cx="3886200" cy="3886200"/>
          </a:xfrm>
          <a:prstGeom prst="rect">
            <a:avLst/>
          </a:prstGeom>
          <a:effectLst>
            <a:outerShdw blurRad="292100" dist="38100" dir="5400000" algn="t" rotWithShape="0">
              <a:schemeClr val="accent1">
                <a:alpha val="67000"/>
              </a:schemeClr>
            </a:outerShdw>
          </a:effectLst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38777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929384" y="3218688"/>
            <a:ext cx="2423160" cy="4315968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80401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901952" y="3584448"/>
            <a:ext cx="2194560" cy="3886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5468112" y="3584448"/>
            <a:ext cx="2194560" cy="3886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3520440" y="3264408"/>
            <a:ext cx="2542032" cy="45262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00406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24328" y="2990088"/>
            <a:ext cx="3730752" cy="49834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2105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76300" y="571411"/>
            <a:ext cx="544830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cs-CZ"/>
              <a:t>Kliknutím lze upravit styl.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5905500" y="2628900"/>
            <a:ext cx="6477000" cy="39624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5653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76300" y="571411"/>
            <a:ext cx="544830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cs-CZ"/>
              <a:t>Kliknutím lze upravit styl.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55064" y="2788920"/>
            <a:ext cx="6967728" cy="3986784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748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1"/>
          </p:nvPr>
        </p:nvSpPr>
        <p:spPr>
          <a:xfrm>
            <a:off x="4846320" y="3200400"/>
            <a:ext cx="8622792" cy="484632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12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987552" y="2478024"/>
            <a:ext cx="9052560" cy="5998464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7100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371600" y="2400300"/>
            <a:ext cx="7315200" cy="54864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9601200" y="2400300"/>
            <a:ext cx="7315200" cy="54864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5012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257300" y="2752623"/>
            <a:ext cx="5029200" cy="2743200"/>
          </a:xfrm>
          <a:prstGeom prst="rect">
            <a:avLst/>
          </a:prstGeom>
          <a:effectLst>
            <a:outerShdw blurRad="889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2001500" y="2752623"/>
            <a:ext cx="5029200" cy="2743200"/>
          </a:xfrm>
          <a:prstGeom prst="rect">
            <a:avLst/>
          </a:prstGeom>
          <a:effectLst>
            <a:outerShdw blurRad="889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629400" y="2752623"/>
            <a:ext cx="5029200" cy="2743200"/>
          </a:xfrm>
          <a:prstGeom prst="rect">
            <a:avLst/>
          </a:prstGeom>
          <a:effectLst>
            <a:outerShdw blurRad="889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1481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257300" y="2400300"/>
            <a:ext cx="5029200" cy="50292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2001500" y="2400300"/>
            <a:ext cx="5029200" cy="50292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629400" y="2400300"/>
            <a:ext cx="5029200" cy="50292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53287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2860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22860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2860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41148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6"/>
          </p:nvPr>
        </p:nvSpPr>
        <p:spPr>
          <a:xfrm>
            <a:off x="41148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5"/>
          <p:cNvSpPr>
            <a:spLocks noGrp="1"/>
          </p:cNvSpPr>
          <p:nvPr>
            <p:ph type="pic" sz="quarter" idx="17"/>
          </p:nvPr>
        </p:nvSpPr>
        <p:spPr>
          <a:xfrm>
            <a:off x="59436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59436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7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59436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8" name="Picture Placeholder 5"/>
          <p:cNvSpPr>
            <a:spLocks noGrp="1"/>
          </p:cNvSpPr>
          <p:nvPr>
            <p:ph type="pic" sz="quarter" idx="20"/>
          </p:nvPr>
        </p:nvSpPr>
        <p:spPr>
          <a:xfrm>
            <a:off x="41148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339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365760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365760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731520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731520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097280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097280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1463040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22"/>
          </p:nvPr>
        </p:nvSpPr>
        <p:spPr>
          <a:xfrm>
            <a:off x="1463040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2126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2400300"/>
            <a:ext cx="4572000" cy="2743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4572000" y="2400300"/>
            <a:ext cx="4572000" cy="2743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0" y="5148072"/>
            <a:ext cx="4572000" cy="2743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4572000" y="5148072"/>
            <a:ext cx="4572000" cy="2743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59177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5143500"/>
            <a:ext cx="4572000" cy="2743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4572000" y="2400300"/>
            <a:ext cx="4572000" cy="2743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9144000" y="5143500"/>
            <a:ext cx="4572000" cy="2743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13716000" y="2400300"/>
            <a:ext cx="4572000" cy="2743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0642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DUC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303338" y="3257550"/>
            <a:ext cx="5715000" cy="383381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8494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8210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cxnSp>
        <p:nvCxnSpPr>
          <p:cNvPr id="14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16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172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EAM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300984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7918704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12527280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sp>
        <p:nvSpPr>
          <p:cNvPr id="13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271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914400" y="2400301"/>
            <a:ext cx="8077200" cy="6788945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9296400" y="2400301"/>
            <a:ext cx="8077200" cy="6788945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4B2AA-D5A9-4651-9DF3-1A57A0102404}" type="datetimeFigureOut">
              <a:rPr lang="cs-CZ" smtClean="0"/>
              <a:pPr/>
              <a:t>04.10.2018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6C404-AF2A-4172-95BF-124F9190D6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0865841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5910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cxnSp>
        <p:nvCxnSpPr>
          <p:cNvPr id="10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12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589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91922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ARK TOP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339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ARK MIDD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0" y="2400300"/>
            <a:ext cx="18288000" cy="54864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28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ARK BOTTOM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514350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bg1"/>
                </a:solidFill>
              </a:rPr>
              <a:t>your logo</a:t>
            </a:r>
            <a:endParaRPr lang="uk-UA" sz="2000" b="1">
              <a:solidFill>
                <a:schemeClr val="bg1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tx1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bg1"/>
                </a:solidFill>
              </a:defRPr>
            </a:lvl1pPr>
          </a:lstStyle>
          <a:p>
            <a:r>
              <a:rPr lang="en-US"/>
              <a:t>page</a:t>
            </a:r>
          </a:p>
          <a:p>
            <a:r>
              <a:rPr lang="en-US"/>
              <a:t>0</a:t>
            </a:r>
            <a:fld id="{37D409AB-2201-4E18-8A34-C31753AD9B06}" type="slidenum">
              <a:rPr smtClean="0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4127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752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FULL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8288000" cy="10287000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1590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IMG-SLIDE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7772400" y="2093976"/>
            <a:ext cx="2743200" cy="2743200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30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IMG-SLIDE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024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2532888" y="2587752"/>
            <a:ext cx="2706624" cy="2706624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78438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502152" y="2587752"/>
            <a:ext cx="2706624" cy="2706624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28517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6053328" y="2633472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9784080" y="2633472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1261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300984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7918704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12527280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79068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337560" y="2935224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3337560" y="5980176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9811512" y="2935224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9811512" y="5981700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6810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2860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22860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2860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41148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6"/>
          </p:nvPr>
        </p:nvSpPr>
        <p:spPr>
          <a:xfrm>
            <a:off x="41148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5"/>
          <p:cNvSpPr>
            <a:spLocks noGrp="1"/>
          </p:cNvSpPr>
          <p:nvPr>
            <p:ph type="pic" sz="quarter" idx="17"/>
          </p:nvPr>
        </p:nvSpPr>
        <p:spPr>
          <a:xfrm>
            <a:off x="59436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59436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7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59436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08941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4355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FULL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8288000" cy="10287000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32403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cxnSp>
        <p:nvCxnSpPr>
          <p:cNvPr id="10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12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7014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IMG-SLIDE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7772400" y="2093976"/>
            <a:ext cx="2743200" cy="2743200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623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IMG-SLIDE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350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8288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3072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98179147"/>
      </p:ext>
    </p:extLst>
  </p:cSld>
  <p:clrMapOvr>
    <a:masterClrMapping/>
  </p:clrMapOvr>
  <p:hf hdr="0" ftr="0" dt="0"/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914400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5064169"/>
      </p:ext>
    </p:extLst>
  </p:cSld>
  <p:clrMapOvr>
    <a:masterClrMapping/>
  </p:clrMapOvr>
  <p:hf hdr="0" ftr="0" dt="0"/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273552" y="2779776"/>
            <a:ext cx="1444752" cy="144475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13780008" y="5779008"/>
            <a:ext cx="1444752" cy="144475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124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7772400" y="2093976"/>
            <a:ext cx="2743200" cy="2743200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78366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499616" y="3346704"/>
            <a:ext cx="3593592" cy="359359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6735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18288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TextBox 5"/>
          <p:cNvSpPr txBox="1"/>
          <p:nvPr userDrawn="1"/>
        </p:nvSpPr>
        <p:spPr>
          <a:xfrm>
            <a:off x="876300" y="9081407"/>
            <a:ext cx="29337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7926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 dirty="0"/>
              <a:t>page</a:t>
            </a:r>
          </a:p>
          <a:p>
            <a:pPr algn="l"/>
            <a:r>
              <a:rPr lang="en-US" dirty="0"/>
              <a:t>0</a:t>
            </a:r>
            <a:fld id="{37D409AB-2201-4E18-8A34-C31753AD9B06}" type="slidenum">
              <a:rPr smtClean="0"/>
              <a:pPr algn="l"/>
              <a:t>‹#›</a:t>
            </a:fld>
            <a:endParaRPr dirty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914400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TextBox 5"/>
          <p:cNvSpPr txBox="1"/>
          <p:nvPr userDrawn="1"/>
        </p:nvSpPr>
        <p:spPr>
          <a:xfrm>
            <a:off x="876300" y="9081407"/>
            <a:ext cx="29337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57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TextBox 5"/>
          <p:cNvSpPr txBox="1"/>
          <p:nvPr userDrawn="1"/>
        </p:nvSpPr>
        <p:spPr>
          <a:xfrm>
            <a:off x="876300" y="9081407"/>
            <a:ext cx="29337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534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IMG-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914400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4" name="Straight Connector 3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6" name="TextBox 5"/>
          <p:cNvSpPr txBox="1"/>
          <p:nvPr userDrawn="1"/>
        </p:nvSpPr>
        <p:spPr>
          <a:xfrm>
            <a:off x="876300" y="9081407"/>
            <a:ext cx="29337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144031"/>
      </p:ext>
    </p:extLst>
  </p:cSld>
  <p:clrMapOvr>
    <a:masterClrMapping/>
  </p:clrMapOvr>
  <p:hf hdr="0" ftr="0" dt="0"/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G-SLIDE OPT-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4" name="Straight Connector 3"/>
          <p:cNvCxnSpPr/>
          <p:nvPr userDrawn="1"/>
        </p:nvCxnSpPr>
        <p:spPr>
          <a:xfrm>
            <a:off x="98869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7"/>
          <p:cNvSpPr>
            <a:spLocks noGrp="1"/>
          </p:cNvSpPr>
          <p:nvPr>
            <p:ph type="title" hasCustomPrompt="1"/>
          </p:nvPr>
        </p:nvSpPr>
        <p:spPr>
          <a:xfrm>
            <a:off x="100584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6" name="TextBox 5"/>
          <p:cNvSpPr txBox="1"/>
          <p:nvPr userDrawn="1"/>
        </p:nvSpPr>
        <p:spPr>
          <a:xfrm>
            <a:off x="100584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9886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1986381"/>
      </p:ext>
    </p:extLst>
  </p:cSld>
  <p:clrMapOvr>
    <a:masterClrMapping/>
  </p:clrMapOvr>
  <p:hf hdr="0" ftr="0" dt="0"/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0641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cxnSp>
        <p:nvCxnSpPr>
          <p:cNvPr id="10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12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5412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06040" y="3255264"/>
            <a:ext cx="2542032" cy="45262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9188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5138928" y="3648456"/>
            <a:ext cx="2075688" cy="375818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1563624" y="3648456"/>
            <a:ext cx="2075688" cy="375818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3163824" y="3355848"/>
            <a:ext cx="2423160" cy="4315968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0553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06040" y="2999232"/>
            <a:ext cx="3730752" cy="49834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722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51760" y="2990088"/>
            <a:ext cx="6400800" cy="394106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2844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3438144" y="3054096"/>
            <a:ext cx="5276088" cy="325526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1901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121408" y="2953512"/>
            <a:ext cx="6519672" cy="373075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31987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002536" y="2788920"/>
            <a:ext cx="7178040" cy="4105656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76301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5961888" y="2441448"/>
            <a:ext cx="5705856" cy="324612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3657600" y="5753100"/>
            <a:ext cx="685800" cy="1216152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690872" y="4754880"/>
            <a:ext cx="1645920" cy="2176272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1055096" y="4334256"/>
            <a:ext cx="3886200" cy="2404872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97131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807208" y="3200400"/>
            <a:ext cx="3886200" cy="3886200"/>
          </a:xfrm>
          <a:prstGeom prst="rect">
            <a:avLst/>
          </a:prstGeom>
          <a:effectLst>
            <a:outerShdw blurRad="292100" dist="38100" dir="5400000" algn="t" rotWithShape="0">
              <a:schemeClr val="accent1">
                <a:alpha val="67000"/>
              </a:schemeClr>
            </a:outerShdw>
          </a:effectLst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7742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929384" y="3218688"/>
            <a:ext cx="2423160" cy="4315968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6143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901952" y="3584448"/>
            <a:ext cx="2194560" cy="3886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5468112" y="3584448"/>
            <a:ext cx="2194560" cy="3886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3520440" y="3264408"/>
            <a:ext cx="2542032" cy="45262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42317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24328" y="2990088"/>
            <a:ext cx="3730752" cy="49834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11991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76300" y="571411"/>
            <a:ext cx="544830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cs-CZ"/>
              <a:t>Kliknutím lze upravit styl.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5905500" y="2628900"/>
            <a:ext cx="6477000" cy="39624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3223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76300" y="571411"/>
            <a:ext cx="544830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cs-CZ"/>
              <a:t>Kliknutím lze upravit styl.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55064" y="2788920"/>
            <a:ext cx="6967728" cy="3986784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86064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 OPT-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1"/>
          </p:nvPr>
        </p:nvSpPr>
        <p:spPr>
          <a:xfrm>
            <a:off x="4846320" y="3200400"/>
            <a:ext cx="8622792" cy="484632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52746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987552" y="2478024"/>
            <a:ext cx="9052560" cy="5998464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86560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371600" y="2400300"/>
            <a:ext cx="7315200" cy="54864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9601200" y="2400300"/>
            <a:ext cx="7315200" cy="54864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48036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257300" y="2752623"/>
            <a:ext cx="5029200" cy="2743200"/>
          </a:xfrm>
          <a:prstGeom prst="rect">
            <a:avLst/>
          </a:prstGeom>
          <a:effectLst>
            <a:outerShdw blurRad="889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2001500" y="2752623"/>
            <a:ext cx="5029200" cy="2743200"/>
          </a:xfrm>
          <a:prstGeom prst="rect">
            <a:avLst/>
          </a:prstGeom>
          <a:effectLst>
            <a:outerShdw blurRad="889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629400" y="2752623"/>
            <a:ext cx="5029200" cy="2743200"/>
          </a:xfrm>
          <a:prstGeom prst="rect">
            <a:avLst/>
          </a:prstGeom>
          <a:effectLst>
            <a:outerShdw blurRad="889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5839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257300" y="2400300"/>
            <a:ext cx="5029200" cy="50292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2001500" y="2400300"/>
            <a:ext cx="5029200" cy="50292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629400" y="2400300"/>
            <a:ext cx="5029200" cy="50292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9442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2860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22860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2860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41148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6"/>
          </p:nvPr>
        </p:nvSpPr>
        <p:spPr>
          <a:xfrm>
            <a:off x="41148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5"/>
          <p:cNvSpPr>
            <a:spLocks noGrp="1"/>
          </p:cNvSpPr>
          <p:nvPr>
            <p:ph type="pic" sz="quarter" idx="17"/>
          </p:nvPr>
        </p:nvSpPr>
        <p:spPr>
          <a:xfrm>
            <a:off x="59436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59436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7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59436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8" name="Picture Placeholder 5"/>
          <p:cNvSpPr>
            <a:spLocks noGrp="1"/>
          </p:cNvSpPr>
          <p:nvPr>
            <p:ph type="pic" sz="quarter" idx="20"/>
          </p:nvPr>
        </p:nvSpPr>
        <p:spPr>
          <a:xfrm>
            <a:off x="41148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52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365760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365760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731520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731520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097280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097280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1463040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22"/>
          </p:nvPr>
        </p:nvSpPr>
        <p:spPr>
          <a:xfrm>
            <a:off x="1463040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8355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2400300"/>
            <a:ext cx="4572000" cy="2743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4572000" y="2400300"/>
            <a:ext cx="4572000" cy="2743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0" y="5148072"/>
            <a:ext cx="4572000" cy="2743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4572000" y="5148072"/>
            <a:ext cx="4572000" cy="2743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63501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FOLIO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5143500"/>
            <a:ext cx="4572000" cy="2743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4572000" y="2400300"/>
            <a:ext cx="4572000" cy="2743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9144000" y="5143500"/>
            <a:ext cx="4572000" cy="2743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13716000" y="2400300"/>
            <a:ext cx="4572000" cy="2743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59238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DUC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303338" y="3257550"/>
            <a:ext cx="5715000" cy="383381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05555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7226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FULL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8288000" cy="10287000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9920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cxnSp>
        <p:nvCxnSpPr>
          <p:cNvPr id="10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12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3440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IMG-SLIDE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7772400" y="2093976"/>
            <a:ext cx="2743200" cy="2743200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endParaRPr lang="uk-UA"/>
          </a:p>
        </p:txBody>
      </p:sp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007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IMG-SLIDE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10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159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2532888" y="2587752"/>
            <a:ext cx="2706624" cy="2706624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82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502152" y="2587752"/>
            <a:ext cx="2706624" cy="2706624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250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6053328" y="2633472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9784080" y="2633472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44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300984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7918704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12527280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86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337560" y="2935224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3337560" y="5980176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9811512" y="2935224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9811512" y="5981700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792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2860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22860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2860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41148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6"/>
          </p:nvPr>
        </p:nvSpPr>
        <p:spPr>
          <a:xfrm>
            <a:off x="41148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5"/>
          <p:cNvSpPr>
            <a:spLocks noGrp="1"/>
          </p:cNvSpPr>
          <p:nvPr>
            <p:ph type="pic" sz="quarter" idx="17"/>
          </p:nvPr>
        </p:nvSpPr>
        <p:spPr>
          <a:xfrm>
            <a:off x="59436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59436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7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59436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8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192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4169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FULL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8288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3397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cxnSp>
        <p:nvCxnSpPr>
          <p:cNvPr id="10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12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16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1678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IMG-SLIDE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7772400" y="2093976"/>
            <a:ext cx="2743200" cy="2743200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12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244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IMG-SLIDE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11" name="Straight Connector 1"/>
          <p:cNvCxnSpPr/>
          <p:nvPr userDrawn="1"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4"/>
          <p:cNvCxnSpPr/>
          <p:nvPr userDrawn="1"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 userDrawn="1"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3"/>
          <p:cNvSpPr txBox="1"/>
          <p:nvPr userDrawn="1"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6767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2822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6950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cxnSp>
        <p:nvCxnSpPr>
          <p:cNvPr id="10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12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53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6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7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25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ARK TOP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sp>
        <p:nvSpPr>
          <p:cNvPr id="11" name="Rectangle 2"/>
          <p:cNvSpPr/>
          <p:nvPr/>
        </p:nvSpPr>
        <p:spPr>
          <a:xfrm>
            <a:off x="0" y="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1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300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ARK MIDD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0" y="2400300"/>
            <a:ext cx="18288000" cy="54864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sp>
        <p:nvSpPr>
          <p:cNvPr id="11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1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9"/>
          <p:cNvSpPr/>
          <p:nvPr/>
        </p:nvSpPr>
        <p:spPr>
          <a:xfrm>
            <a:off x="0" y="2400300"/>
            <a:ext cx="18288000" cy="54864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sp>
        <p:nvSpPr>
          <p:cNvPr id="16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996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ARK BOTTOM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514350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tx1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bg1"/>
                </a:solidFill>
              </a:defRPr>
            </a:lvl1pPr>
          </a:lstStyle>
          <a:p>
            <a:r>
              <a:rPr lang="en-US"/>
              <a:t>page</a:t>
            </a:r>
          </a:p>
          <a:p>
            <a:r>
              <a:rPr lang="en-US"/>
              <a:t>0</a:t>
            </a:r>
            <a:fld id="{37D409AB-2201-4E18-8A34-C31753AD9B06}" type="slidenum">
              <a:rPr smtClean="0"/>
              <a:pPr/>
              <a:t>‹#›</a:t>
            </a:fld>
            <a:endParaRPr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2"/>
                </a:solidFill>
              </a:rPr>
              <a:t>Národní ústav pro vzdělávání</a:t>
            </a:r>
            <a:endParaRPr lang="uk-UA" sz="2000" b="1" dirty="0">
              <a:solidFill>
                <a:schemeClr val="bg2"/>
              </a:solidFill>
            </a:endParaRPr>
          </a:p>
        </p:txBody>
      </p:sp>
      <p:sp>
        <p:nvSpPr>
          <p:cNvPr id="11" name="Rectangle 2"/>
          <p:cNvSpPr/>
          <p:nvPr/>
        </p:nvSpPr>
        <p:spPr>
          <a:xfrm>
            <a:off x="0" y="514350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1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2"/>
                </a:solidFill>
              </a:rPr>
              <a:t>Národní ústav pro vzdělávání</a:t>
            </a:r>
            <a:endParaRPr lang="uk-UA" sz="20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624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9998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2233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 an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6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392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DARK TOP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338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DARK MIDD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0" y="2400300"/>
            <a:ext cx="18288000" cy="54864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sp>
        <p:nvSpPr>
          <p:cNvPr id="11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74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DARK BOTTOM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514350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tx1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bg1"/>
                </a:solidFill>
              </a:defRPr>
            </a:lvl1pPr>
          </a:lstStyle>
          <a:p>
            <a:r>
              <a:rPr lang="en-US"/>
              <a:t>page</a:t>
            </a:r>
          </a:p>
          <a:p>
            <a:r>
              <a:rPr lang="en-US"/>
              <a:t>0</a:t>
            </a:r>
            <a:fld id="{37D409AB-2201-4E18-8A34-C31753AD9B06}" type="slidenum">
              <a:rPr smtClean="0"/>
              <a:pPr/>
              <a:t>‹#›</a:t>
            </a:fld>
            <a:endParaRPr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2"/>
                </a:solidFill>
              </a:rPr>
              <a:t>Národní ústav pro vzdělávání</a:t>
            </a:r>
            <a:endParaRPr lang="uk-UA" sz="20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34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1123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cxnSp>
        <p:nvCxnSpPr>
          <p:cNvPr id="10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12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387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cxnSp>
        <p:nvCxnSpPr>
          <p:cNvPr id="6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6108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ARK TOP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Rectangle 2"/>
          <p:cNvSpPr/>
          <p:nvPr/>
        </p:nvSpPr>
        <p:spPr>
          <a:xfrm>
            <a:off x="0" y="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11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64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ARK MIDD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0" y="2400300"/>
            <a:ext cx="18288000" cy="54864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11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9"/>
          <p:cNvSpPr/>
          <p:nvPr/>
        </p:nvSpPr>
        <p:spPr>
          <a:xfrm>
            <a:off x="0" y="2400300"/>
            <a:ext cx="18288000" cy="54864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sp>
        <p:nvSpPr>
          <p:cNvPr id="15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938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ARK BOTTOM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514350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bg1"/>
                </a:solidFill>
              </a:rPr>
              <a:t>your logo</a:t>
            </a:r>
            <a:endParaRPr lang="uk-UA" sz="2000" b="1">
              <a:solidFill>
                <a:schemeClr val="bg1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tx1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bg1"/>
                </a:solidFill>
              </a:defRPr>
            </a:lvl1pPr>
          </a:lstStyle>
          <a:p>
            <a:r>
              <a:rPr lang="en-US"/>
              <a:t>page</a:t>
            </a:r>
          </a:p>
          <a:p>
            <a:r>
              <a:rPr lang="en-US"/>
              <a:t>0</a:t>
            </a:r>
            <a:fld id="{37D409AB-2201-4E18-8A34-C31753AD9B06}" type="slidenum">
              <a:rPr smtClean="0"/>
              <a:pPr/>
              <a:t>‹#›</a:t>
            </a:fld>
            <a:endParaRPr/>
          </a:p>
        </p:txBody>
      </p:sp>
      <p:sp>
        <p:nvSpPr>
          <p:cNvPr id="10" name="Rectangle 2"/>
          <p:cNvSpPr/>
          <p:nvPr/>
        </p:nvSpPr>
        <p:spPr>
          <a:xfrm>
            <a:off x="0" y="514350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11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2"/>
                </a:solidFill>
              </a:rPr>
              <a:t>Národní ústav pro vzdělávání</a:t>
            </a:r>
            <a:endParaRPr lang="uk-UA" sz="20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7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980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ULL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8288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12639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7772400" y="2093976"/>
            <a:ext cx="2743200" cy="2743200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61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4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2532888" y="2587752"/>
            <a:ext cx="2706624" cy="2706624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51463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502152" y="2587752"/>
            <a:ext cx="2706624" cy="2706624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6179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6053328" y="2633472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9784080" y="2633472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11212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300984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7918704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12527280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1706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337560" y="2935224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3337560" y="5980176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9811512" y="2935224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9811512" y="5981700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1439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2860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22860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2860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41148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6"/>
          </p:nvPr>
        </p:nvSpPr>
        <p:spPr>
          <a:xfrm>
            <a:off x="41148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5"/>
          <p:cNvSpPr>
            <a:spLocks noGrp="1"/>
          </p:cNvSpPr>
          <p:nvPr>
            <p:ph type="pic" sz="quarter" idx="17"/>
          </p:nvPr>
        </p:nvSpPr>
        <p:spPr>
          <a:xfrm>
            <a:off x="59436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59436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7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59436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8475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ULL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8288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280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46757899"/>
      </p:ext>
    </p:extLst>
  </p:cSld>
  <p:clrMapOvr>
    <a:masterClrMapping/>
  </p:clrMapOvr>
  <p:hf hdr="0" ftr="0" dt="0"/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914400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26944758"/>
      </p:ext>
    </p:extLst>
  </p:cSld>
  <p:clrMapOvr>
    <a:masterClrMapping/>
  </p:clrMapOvr>
  <p:hf hdr="0" ftr="0" dt="0"/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273552" y="2779776"/>
            <a:ext cx="1444752" cy="144475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13780008" y="5779008"/>
            <a:ext cx="1444752" cy="144475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167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7772400" y="2093976"/>
            <a:ext cx="2743200" cy="2743200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76532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499616" y="3346704"/>
            <a:ext cx="3593592" cy="359359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855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18288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1155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914400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5307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223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IMG-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914400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4" name="Straight Connector 3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6" name="TextBox 5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6925730"/>
      </p:ext>
    </p:extLst>
  </p:cSld>
  <p:clrMapOvr>
    <a:masterClrMapping/>
  </p:clrMapOvr>
  <p:hf hdr="0" ftr="0" dt="0"/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4" name="Straight Connector 3"/>
          <p:cNvCxnSpPr/>
          <p:nvPr/>
        </p:nvCxnSpPr>
        <p:spPr>
          <a:xfrm>
            <a:off x="98869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7"/>
          <p:cNvSpPr>
            <a:spLocks noGrp="1"/>
          </p:cNvSpPr>
          <p:nvPr>
            <p:ph type="title" hasCustomPrompt="1"/>
          </p:nvPr>
        </p:nvSpPr>
        <p:spPr>
          <a:xfrm>
            <a:off x="100584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6" name="TextBox 5"/>
          <p:cNvSpPr txBox="1"/>
          <p:nvPr/>
        </p:nvSpPr>
        <p:spPr>
          <a:xfrm>
            <a:off x="100584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9886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3885512"/>
      </p:ext>
    </p:extLst>
  </p:cSld>
  <p:clrMapOvr>
    <a:masterClrMapping/>
  </p:clrMapOvr>
  <p:hf hdr="0" ftr="0" dt="0"/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06040" y="3255264"/>
            <a:ext cx="2542032" cy="45262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65238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5138928" y="3648456"/>
            <a:ext cx="2075688" cy="375818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1563624" y="3648456"/>
            <a:ext cx="2075688" cy="375818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3163824" y="3355848"/>
            <a:ext cx="2423160" cy="4315968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3562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06040" y="2999232"/>
            <a:ext cx="3730752" cy="49834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72441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51760" y="2990088"/>
            <a:ext cx="6400800" cy="394106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136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3438144" y="3054096"/>
            <a:ext cx="5276088" cy="325526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33141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121408" y="2953512"/>
            <a:ext cx="6519672" cy="373075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05515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002536" y="2788920"/>
            <a:ext cx="7178040" cy="4105656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20613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5961888" y="2441448"/>
            <a:ext cx="5705856" cy="324612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3657600" y="5753100"/>
            <a:ext cx="685800" cy="1216152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690872" y="4754880"/>
            <a:ext cx="1645920" cy="2176272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1055096" y="4334256"/>
            <a:ext cx="3886200" cy="2404872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17311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807208" y="3200400"/>
            <a:ext cx="3886200" cy="3886200"/>
          </a:xfrm>
          <a:prstGeom prst="rect">
            <a:avLst/>
          </a:prstGeom>
          <a:effectLst>
            <a:outerShdw blurRad="292100" dist="38100" dir="5400000" algn="t" rotWithShape="0">
              <a:schemeClr val="accent1">
                <a:alpha val="67000"/>
              </a:schemeClr>
            </a:outerShdw>
          </a:effectLst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040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929384" y="3218688"/>
            <a:ext cx="2423160" cy="4315968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6744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901952" y="3584448"/>
            <a:ext cx="2194560" cy="3886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5468112" y="3584448"/>
            <a:ext cx="2194560" cy="3886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3520440" y="3264408"/>
            <a:ext cx="2542032" cy="45262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6272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24328" y="2990088"/>
            <a:ext cx="3730752" cy="49834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506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76300" y="571411"/>
            <a:ext cx="544830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cs-CZ"/>
              <a:t>Kliknutím lze upravit styl.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5905500" y="2628900"/>
            <a:ext cx="6477000" cy="39624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34573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76300" y="571411"/>
            <a:ext cx="544830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cs-CZ"/>
              <a:t>Kliknutím lze upravit styl.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55064" y="2788920"/>
            <a:ext cx="6967728" cy="3986784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02923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1"/>
          </p:nvPr>
        </p:nvSpPr>
        <p:spPr>
          <a:xfrm>
            <a:off x="4846320" y="3200400"/>
            <a:ext cx="8622792" cy="484632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979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987552" y="2478024"/>
            <a:ext cx="9052560" cy="5998464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65815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371600" y="2400300"/>
            <a:ext cx="7315200" cy="54864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9601200" y="2400300"/>
            <a:ext cx="7315200" cy="54864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193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257300" y="2752623"/>
            <a:ext cx="5029200" cy="2743200"/>
          </a:xfrm>
          <a:prstGeom prst="rect">
            <a:avLst/>
          </a:prstGeom>
          <a:effectLst>
            <a:outerShdw blurRad="889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2001500" y="2752623"/>
            <a:ext cx="5029200" cy="2743200"/>
          </a:xfrm>
          <a:prstGeom prst="rect">
            <a:avLst/>
          </a:prstGeom>
          <a:effectLst>
            <a:outerShdw blurRad="889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629400" y="2752623"/>
            <a:ext cx="5029200" cy="2743200"/>
          </a:xfrm>
          <a:prstGeom prst="rect">
            <a:avLst/>
          </a:prstGeom>
          <a:effectLst>
            <a:outerShdw blurRad="889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39808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257300" y="2400300"/>
            <a:ext cx="5029200" cy="50292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2001500" y="2400300"/>
            <a:ext cx="5029200" cy="50292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629400" y="2400300"/>
            <a:ext cx="5029200" cy="50292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3379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2860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22860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2860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41148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6"/>
          </p:nvPr>
        </p:nvSpPr>
        <p:spPr>
          <a:xfrm>
            <a:off x="41148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5"/>
          <p:cNvSpPr>
            <a:spLocks noGrp="1"/>
          </p:cNvSpPr>
          <p:nvPr>
            <p:ph type="pic" sz="quarter" idx="17"/>
          </p:nvPr>
        </p:nvSpPr>
        <p:spPr>
          <a:xfrm>
            <a:off x="59436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59436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7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59436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8" name="Picture Placeholder 5"/>
          <p:cNvSpPr>
            <a:spLocks noGrp="1"/>
          </p:cNvSpPr>
          <p:nvPr>
            <p:ph type="pic" sz="quarter" idx="20"/>
          </p:nvPr>
        </p:nvSpPr>
        <p:spPr>
          <a:xfrm>
            <a:off x="41148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66472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365760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365760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731520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731520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097280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097280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1463040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22"/>
          </p:nvPr>
        </p:nvSpPr>
        <p:spPr>
          <a:xfrm>
            <a:off x="1463040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88083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2400300"/>
            <a:ext cx="4572000" cy="2743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4572000" y="2400300"/>
            <a:ext cx="4572000" cy="2743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0" y="5148072"/>
            <a:ext cx="4572000" cy="2743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4572000" y="5148072"/>
            <a:ext cx="4572000" cy="2743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3193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5143500"/>
            <a:ext cx="4572000" cy="2743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4572000" y="2400300"/>
            <a:ext cx="4572000" cy="2743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9144000" y="5143500"/>
            <a:ext cx="4572000" cy="2743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13716000" y="2400300"/>
            <a:ext cx="4572000" cy="2743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12516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RODUC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303338" y="3257550"/>
            <a:ext cx="5715000" cy="383381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24466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470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cxnSp>
        <p:nvCxnSpPr>
          <p:cNvPr id="10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12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213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cxnSp>
        <p:nvCxnSpPr>
          <p:cNvPr id="6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03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ARK TOP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Rectangle 2"/>
          <p:cNvSpPr/>
          <p:nvPr/>
        </p:nvSpPr>
        <p:spPr>
          <a:xfrm>
            <a:off x="0" y="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11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855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ARK MIDD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0" y="2400300"/>
            <a:ext cx="18288000" cy="54864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11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9"/>
          <p:cNvSpPr/>
          <p:nvPr/>
        </p:nvSpPr>
        <p:spPr>
          <a:xfrm>
            <a:off x="0" y="2400300"/>
            <a:ext cx="18288000" cy="54864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sp>
        <p:nvSpPr>
          <p:cNvPr id="15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061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ARK BOTTOM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514350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bg1"/>
                </a:solidFill>
              </a:rPr>
              <a:t>your logo</a:t>
            </a:r>
            <a:endParaRPr lang="uk-UA" sz="2000" b="1">
              <a:solidFill>
                <a:schemeClr val="bg1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tx1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bg1"/>
                </a:solidFill>
              </a:defRPr>
            </a:lvl1pPr>
          </a:lstStyle>
          <a:p>
            <a:r>
              <a:rPr lang="en-US"/>
              <a:t>page</a:t>
            </a:r>
          </a:p>
          <a:p>
            <a:r>
              <a:rPr lang="en-US"/>
              <a:t>0</a:t>
            </a:r>
            <a:fld id="{37D409AB-2201-4E18-8A34-C31753AD9B06}" type="slidenum">
              <a:rPr smtClean="0"/>
              <a:pPr/>
              <a:t>‹#›</a:t>
            </a:fld>
            <a:endParaRPr/>
          </a:p>
        </p:txBody>
      </p:sp>
      <p:sp>
        <p:nvSpPr>
          <p:cNvPr id="10" name="Rectangle 2"/>
          <p:cNvSpPr/>
          <p:nvPr/>
        </p:nvSpPr>
        <p:spPr>
          <a:xfrm>
            <a:off x="0" y="514350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11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2"/>
                </a:solidFill>
              </a:rPr>
              <a:t>Národní ústav pro vzdělávání</a:t>
            </a:r>
            <a:endParaRPr lang="uk-UA" sz="20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291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3182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ULL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8288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91054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7772400" y="2093976"/>
            <a:ext cx="2743200" cy="2743200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11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708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2532888" y="2587752"/>
            <a:ext cx="2706624" cy="2706624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9019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502152" y="2587752"/>
            <a:ext cx="2706624" cy="2706624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6138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6053328" y="2633472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9784080" y="2633472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333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300984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7918704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12527280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4139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337560" y="2935224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3337560" y="5980176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9811512" y="2935224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9811512" y="5981700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68502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2860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22860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2860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41148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6"/>
          </p:nvPr>
        </p:nvSpPr>
        <p:spPr>
          <a:xfrm>
            <a:off x="41148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5"/>
          <p:cNvSpPr>
            <a:spLocks noGrp="1"/>
          </p:cNvSpPr>
          <p:nvPr>
            <p:ph type="pic" sz="quarter" idx="17"/>
          </p:nvPr>
        </p:nvSpPr>
        <p:spPr>
          <a:xfrm>
            <a:off x="59436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59436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7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59436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5746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05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ULL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8288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15951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cxnSp>
        <p:nvCxnSpPr>
          <p:cNvPr id="10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12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193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7772400" y="2093976"/>
            <a:ext cx="2743200" cy="2743200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316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74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ULL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8288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92836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89758322"/>
      </p:ext>
    </p:extLst>
  </p:cSld>
  <p:clrMapOvr>
    <a:masterClrMapping/>
  </p:clrMapOvr>
  <p:hf hdr="0" ftr="0" dt="0"/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914400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83150916"/>
      </p:ext>
    </p:extLst>
  </p:cSld>
  <p:clrMapOvr>
    <a:masterClrMapping/>
  </p:clrMapOvr>
  <p:hf hdr="0" ftr="0" dt="0"/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273552" y="2779776"/>
            <a:ext cx="1444752" cy="144475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13780008" y="5779008"/>
            <a:ext cx="1444752" cy="144475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5009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7772400" y="2093976"/>
            <a:ext cx="2743200" cy="2743200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14906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499616" y="3346704"/>
            <a:ext cx="3593592" cy="359359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60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18288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06004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914400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1507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57321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IMG-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914400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4" name="Straight Connector 3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6" name="TextBox 5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2371113"/>
      </p:ext>
    </p:extLst>
  </p:cSld>
  <p:clrMapOvr>
    <a:masterClrMapping/>
  </p:clrMapOvr>
  <p:hf hdr="0" ftr="0" dt="0"/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4" name="Straight Connector 3"/>
          <p:cNvCxnSpPr/>
          <p:nvPr/>
        </p:nvCxnSpPr>
        <p:spPr>
          <a:xfrm>
            <a:off x="98869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7"/>
          <p:cNvSpPr>
            <a:spLocks noGrp="1"/>
          </p:cNvSpPr>
          <p:nvPr>
            <p:ph type="title" hasCustomPrompt="1"/>
          </p:nvPr>
        </p:nvSpPr>
        <p:spPr>
          <a:xfrm>
            <a:off x="100584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6" name="TextBox 5"/>
          <p:cNvSpPr txBox="1"/>
          <p:nvPr/>
        </p:nvSpPr>
        <p:spPr>
          <a:xfrm>
            <a:off x="100584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9886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8231712"/>
      </p:ext>
    </p:extLst>
  </p:cSld>
  <p:clrMapOvr>
    <a:masterClrMapping/>
  </p:clrMapOvr>
  <p:hf hdr="0" ftr="0" dt="0"/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06040" y="3255264"/>
            <a:ext cx="2542032" cy="45262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357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5138928" y="3648456"/>
            <a:ext cx="2075688" cy="375818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1563624" y="3648456"/>
            <a:ext cx="2075688" cy="375818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3163824" y="3355848"/>
            <a:ext cx="2423160" cy="4315968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97350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06040" y="2999232"/>
            <a:ext cx="3730752" cy="49834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486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51760" y="2990088"/>
            <a:ext cx="6400800" cy="394106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57019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3438144" y="3054096"/>
            <a:ext cx="5276088" cy="325526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29155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121408" y="2953512"/>
            <a:ext cx="6519672" cy="373075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4923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002536" y="2788920"/>
            <a:ext cx="7178040" cy="4105656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46847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5961888" y="2441448"/>
            <a:ext cx="5705856" cy="324612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3657600" y="5753100"/>
            <a:ext cx="685800" cy="1216152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690872" y="4754880"/>
            <a:ext cx="1645920" cy="2176272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1055096" y="4334256"/>
            <a:ext cx="3886200" cy="2404872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71449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807208" y="3200400"/>
            <a:ext cx="3886200" cy="3886200"/>
          </a:xfrm>
          <a:prstGeom prst="rect">
            <a:avLst/>
          </a:prstGeom>
          <a:effectLst>
            <a:outerShdw blurRad="292100" dist="38100" dir="5400000" algn="t" rotWithShape="0">
              <a:schemeClr val="accent1">
                <a:alpha val="67000"/>
              </a:schemeClr>
            </a:outerShdw>
          </a:effectLst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12002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929384" y="3218688"/>
            <a:ext cx="2423160" cy="4315968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678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901952" y="3584448"/>
            <a:ext cx="2194560" cy="3886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5468112" y="3584448"/>
            <a:ext cx="2194560" cy="3886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3520440" y="3264408"/>
            <a:ext cx="2542032" cy="45262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44794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24328" y="2990088"/>
            <a:ext cx="3730752" cy="49834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50375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76300" y="571411"/>
            <a:ext cx="544830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cs-CZ"/>
              <a:t>Kliknutím lze upravit styl.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5905500" y="2628900"/>
            <a:ext cx="6477000" cy="39624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61900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76300" y="571411"/>
            <a:ext cx="544830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cs-CZ"/>
              <a:t>Kliknutím lze upravit styl.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55064" y="2788920"/>
            <a:ext cx="6967728" cy="3986784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4611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1"/>
          </p:nvPr>
        </p:nvSpPr>
        <p:spPr>
          <a:xfrm>
            <a:off x="4846320" y="3200400"/>
            <a:ext cx="8622792" cy="484632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48121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987552" y="2478024"/>
            <a:ext cx="9052560" cy="5998464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45069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371600" y="2400300"/>
            <a:ext cx="7315200" cy="54864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9601200" y="2400300"/>
            <a:ext cx="7315200" cy="54864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22547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257300" y="2752623"/>
            <a:ext cx="5029200" cy="2743200"/>
          </a:xfrm>
          <a:prstGeom prst="rect">
            <a:avLst/>
          </a:prstGeom>
          <a:effectLst>
            <a:outerShdw blurRad="889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2001500" y="2752623"/>
            <a:ext cx="5029200" cy="2743200"/>
          </a:xfrm>
          <a:prstGeom prst="rect">
            <a:avLst/>
          </a:prstGeom>
          <a:effectLst>
            <a:outerShdw blurRad="889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629400" y="2752623"/>
            <a:ext cx="5029200" cy="2743200"/>
          </a:xfrm>
          <a:prstGeom prst="rect">
            <a:avLst/>
          </a:prstGeom>
          <a:effectLst>
            <a:outerShdw blurRad="889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04584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257300" y="2400300"/>
            <a:ext cx="5029200" cy="50292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2001500" y="2400300"/>
            <a:ext cx="5029200" cy="50292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629400" y="2400300"/>
            <a:ext cx="5029200" cy="50292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6365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2860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22860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2860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41148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6"/>
          </p:nvPr>
        </p:nvSpPr>
        <p:spPr>
          <a:xfrm>
            <a:off x="41148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5"/>
          <p:cNvSpPr>
            <a:spLocks noGrp="1"/>
          </p:cNvSpPr>
          <p:nvPr>
            <p:ph type="pic" sz="quarter" idx="17"/>
          </p:nvPr>
        </p:nvSpPr>
        <p:spPr>
          <a:xfrm>
            <a:off x="59436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59436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7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59436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8" name="Picture Placeholder 5"/>
          <p:cNvSpPr>
            <a:spLocks noGrp="1"/>
          </p:cNvSpPr>
          <p:nvPr>
            <p:ph type="pic" sz="quarter" idx="20"/>
          </p:nvPr>
        </p:nvSpPr>
        <p:spPr>
          <a:xfrm>
            <a:off x="41148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3446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365760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365760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731520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731520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097280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097280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1463040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22"/>
          </p:nvPr>
        </p:nvSpPr>
        <p:spPr>
          <a:xfrm>
            <a:off x="1463040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35009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2400300"/>
            <a:ext cx="4572000" cy="2743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4572000" y="2400300"/>
            <a:ext cx="4572000" cy="2743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0" y="5148072"/>
            <a:ext cx="4572000" cy="2743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4572000" y="5148072"/>
            <a:ext cx="4572000" cy="2743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21032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5143500"/>
            <a:ext cx="4572000" cy="2743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4572000" y="2400300"/>
            <a:ext cx="4572000" cy="2743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9144000" y="5143500"/>
            <a:ext cx="4572000" cy="2743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13716000" y="2400300"/>
            <a:ext cx="4572000" cy="2743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49709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RODUC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303338" y="3257550"/>
            <a:ext cx="5715000" cy="383381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69653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163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FULL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8288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4372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9026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IMG-SLIDE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7772400" y="2093976"/>
            <a:ext cx="2743200" cy="2743200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3213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IMG-SLIDE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52075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618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cxnSp>
        <p:nvCxnSpPr>
          <p:cNvPr id="10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12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7682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92890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ARK TOP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92005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ARK MIDD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0" y="2400300"/>
            <a:ext cx="18288000" cy="54864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28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ARK BOTTOM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5143500"/>
            <a:ext cx="18288000" cy="5143500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bg1"/>
                </a:solidFill>
              </a:rPr>
              <a:t>your logo</a:t>
            </a:r>
            <a:endParaRPr lang="uk-UA" sz="2000" b="1">
              <a:solidFill>
                <a:schemeClr val="bg1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tx1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bg1"/>
                </a:solidFill>
              </a:defRPr>
            </a:lvl1pPr>
          </a:lstStyle>
          <a:p>
            <a:r>
              <a:rPr lang="en-US"/>
              <a:t>page</a:t>
            </a:r>
          </a:p>
          <a:p>
            <a:r>
              <a:rPr lang="en-US"/>
              <a:t>0</a:t>
            </a:r>
            <a:fld id="{37D409AB-2201-4E18-8A34-C31753AD9B06}" type="slidenum">
              <a:rPr smtClean="0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2433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1893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ULL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8288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6598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7772400" y="2093976"/>
            <a:ext cx="2743200" cy="2743200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9576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67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431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2532888" y="2587752"/>
            <a:ext cx="2706624" cy="2706624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562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502152" y="2587752"/>
            <a:ext cx="2706624" cy="2706624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00982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6053328" y="2633472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9784080" y="2633472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16923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300984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7918704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12527280" y="2715768"/>
            <a:ext cx="2450592" cy="245059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0146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337560" y="2935224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3337560" y="5980176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9811512" y="2935224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9811512" y="5981700"/>
            <a:ext cx="1591056" cy="1591056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5552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2860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22860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2860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41148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6"/>
          </p:nvPr>
        </p:nvSpPr>
        <p:spPr>
          <a:xfrm>
            <a:off x="41148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5"/>
          <p:cNvSpPr>
            <a:spLocks noGrp="1"/>
          </p:cNvSpPr>
          <p:nvPr>
            <p:ph type="pic" sz="quarter" idx="17"/>
          </p:nvPr>
        </p:nvSpPr>
        <p:spPr>
          <a:xfrm>
            <a:off x="59436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59436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7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59436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4511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ULL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8288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6937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67129999"/>
      </p:ext>
    </p:extLst>
  </p:cSld>
  <p:clrMapOvr>
    <a:masterClrMapping/>
  </p:clrMapOvr>
  <p:hf hdr="0" ftr="0" dt="0"/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914400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81733194"/>
      </p:ext>
    </p:extLst>
  </p:cSld>
  <p:clrMapOvr>
    <a:masterClrMapping/>
  </p:clrMapOvr>
  <p:hf hdr="0" ftr="0" dt="0"/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273552" y="2779776"/>
            <a:ext cx="1444752" cy="144475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13780008" y="5779008"/>
            <a:ext cx="1444752" cy="1444752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1579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7772400" y="2093976"/>
            <a:ext cx="2743200" cy="2743200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96759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499616" y="3346704"/>
            <a:ext cx="3593592" cy="359359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5325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18288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36052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914400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4042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38155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IMG-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914400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4" name="Straight Connector 3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6" name="TextBox 5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1219625"/>
      </p:ext>
    </p:extLst>
  </p:cSld>
  <p:clrMapOvr>
    <a:masterClrMapping/>
  </p:clrMapOvr>
  <p:hf hdr="0" ftr="0" dt="0"/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9144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4" name="Straight Connector 3"/>
          <p:cNvCxnSpPr/>
          <p:nvPr/>
        </p:nvCxnSpPr>
        <p:spPr>
          <a:xfrm>
            <a:off x="98869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7"/>
          <p:cNvSpPr>
            <a:spLocks noGrp="1"/>
          </p:cNvSpPr>
          <p:nvPr>
            <p:ph type="title" hasCustomPrompt="1"/>
          </p:nvPr>
        </p:nvSpPr>
        <p:spPr>
          <a:xfrm>
            <a:off x="100584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6" name="TextBox 5"/>
          <p:cNvSpPr txBox="1"/>
          <p:nvPr/>
        </p:nvSpPr>
        <p:spPr>
          <a:xfrm>
            <a:off x="100584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9886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0438450"/>
      </p:ext>
    </p:extLst>
  </p:cSld>
  <p:clrMapOvr>
    <a:masterClrMapping/>
  </p:clrMapOvr>
  <p:hf hdr="0" ftr="0" dt="0"/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06040" y="3255264"/>
            <a:ext cx="2542032" cy="45262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68581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5138928" y="3648456"/>
            <a:ext cx="2075688" cy="375818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1563624" y="3648456"/>
            <a:ext cx="2075688" cy="375818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3163824" y="3355848"/>
            <a:ext cx="2423160" cy="4315968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62617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06040" y="2999232"/>
            <a:ext cx="3730752" cy="49834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52493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51760" y="2990088"/>
            <a:ext cx="6400800" cy="394106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7369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3438144" y="3054096"/>
            <a:ext cx="5276088" cy="3255264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6412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121408" y="2953512"/>
            <a:ext cx="6519672" cy="373075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1627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002536" y="2788920"/>
            <a:ext cx="7178040" cy="4105656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32429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5961888" y="2441448"/>
            <a:ext cx="5705856" cy="324612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3657600" y="5753100"/>
            <a:ext cx="685800" cy="1216152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690872" y="4754880"/>
            <a:ext cx="1645920" cy="2176272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1055096" y="4334256"/>
            <a:ext cx="3886200" cy="2404872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8360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807208" y="3200400"/>
            <a:ext cx="3886200" cy="3886200"/>
          </a:xfrm>
          <a:prstGeom prst="rect">
            <a:avLst/>
          </a:prstGeom>
          <a:effectLst>
            <a:outerShdw blurRad="292100" dist="38100" dir="5400000" algn="t" rotWithShape="0">
              <a:schemeClr val="accent1">
                <a:alpha val="67000"/>
              </a:schemeClr>
            </a:outerShdw>
          </a:effectLst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47656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929384" y="3218688"/>
            <a:ext cx="2423160" cy="4315968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8550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901952" y="3584448"/>
            <a:ext cx="2194560" cy="3886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5468112" y="3584448"/>
            <a:ext cx="2194560" cy="3886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3520440" y="3264408"/>
            <a:ext cx="2542032" cy="45262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5758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624328" y="2990088"/>
            <a:ext cx="3730752" cy="49834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3626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76300" y="571411"/>
            <a:ext cx="544830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cs-CZ"/>
              <a:t>Kliknutím lze upravit styl.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5905500" y="2628900"/>
            <a:ext cx="6477000" cy="39624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83246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76300" y="571411"/>
            <a:ext cx="544830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cs-CZ"/>
              <a:t>Kliknutím lze upravit styl.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55064" y="2788920"/>
            <a:ext cx="6967728" cy="3986784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40696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VICES OPT-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8288000" cy="5596128"/>
          </a:xfrm>
          <a:prstGeom prst="rect">
            <a:avLst/>
          </a:prstGeom>
          <a:solidFill>
            <a:schemeClr val="tx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 sz="2800">
              <a:solidFill>
                <a:schemeClr val="tx1"/>
              </a:solidFill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solidFill>
                  <a:schemeClr val="bg2"/>
                </a:solidFill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1"/>
          </p:nvPr>
        </p:nvSpPr>
        <p:spPr>
          <a:xfrm>
            <a:off x="4846320" y="3200400"/>
            <a:ext cx="8622792" cy="484632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38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987552" y="2478024"/>
            <a:ext cx="9052560" cy="5998464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09793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371600" y="2400300"/>
            <a:ext cx="7315200" cy="54864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9601200" y="2400300"/>
            <a:ext cx="7315200" cy="54864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2730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257300" y="2752623"/>
            <a:ext cx="5029200" cy="2743200"/>
          </a:xfrm>
          <a:prstGeom prst="rect">
            <a:avLst/>
          </a:prstGeom>
          <a:effectLst>
            <a:outerShdw blurRad="889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2001500" y="2752623"/>
            <a:ext cx="5029200" cy="2743200"/>
          </a:xfrm>
          <a:prstGeom prst="rect">
            <a:avLst/>
          </a:prstGeom>
          <a:effectLst>
            <a:outerShdw blurRad="889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629400" y="2752623"/>
            <a:ext cx="5029200" cy="2743200"/>
          </a:xfrm>
          <a:prstGeom prst="rect">
            <a:avLst/>
          </a:prstGeom>
          <a:effectLst>
            <a:outerShdw blurRad="889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1171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257300" y="2400300"/>
            <a:ext cx="5029200" cy="50292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2001500" y="2400300"/>
            <a:ext cx="5029200" cy="50292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629400" y="2400300"/>
            <a:ext cx="5029200" cy="5029200"/>
          </a:xfrm>
          <a:prstGeom prst="rect">
            <a:avLst/>
          </a:prstGeom>
          <a:effectLst>
            <a:outerShdw blurRad="1270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81462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2860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22860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2860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41148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6"/>
          </p:nvPr>
        </p:nvSpPr>
        <p:spPr>
          <a:xfrm>
            <a:off x="41148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5"/>
          <p:cNvSpPr>
            <a:spLocks noGrp="1"/>
          </p:cNvSpPr>
          <p:nvPr>
            <p:ph type="pic" sz="quarter" idx="17"/>
          </p:nvPr>
        </p:nvSpPr>
        <p:spPr>
          <a:xfrm>
            <a:off x="5943600" y="24048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59436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7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5943600" y="60624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8" name="Picture Placeholder 5"/>
          <p:cNvSpPr>
            <a:spLocks noGrp="1"/>
          </p:cNvSpPr>
          <p:nvPr>
            <p:ph type="pic" sz="quarter" idx="20"/>
          </p:nvPr>
        </p:nvSpPr>
        <p:spPr>
          <a:xfrm>
            <a:off x="4114800" y="4233672"/>
            <a:ext cx="1828800" cy="18288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0841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365760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365760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731520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731520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097280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097280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14630400" y="2400300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22"/>
          </p:nvPr>
        </p:nvSpPr>
        <p:spPr>
          <a:xfrm>
            <a:off x="14630400" y="5148072"/>
            <a:ext cx="3657600" cy="2743200"/>
          </a:xfrm>
          <a:prstGeom prst="rect">
            <a:avLst/>
          </a:prstGeom>
          <a:ln w="12700">
            <a:solidFill>
              <a:schemeClr val="bg1"/>
            </a:solidFill>
          </a:ln>
          <a:effectLst/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30255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2400300"/>
            <a:ext cx="4572000" cy="2743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4572000" y="2400300"/>
            <a:ext cx="4572000" cy="2743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0" y="5148072"/>
            <a:ext cx="4572000" cy="2743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4572000" y="5148072"/>
            <a:ext cx="4572000" cy="2743200"/>
          </a:xfrm>
          <a:prstGeom prst="rect">
            <a:avLst/>
          </a:prstGeom>
          <a:effectLst>
            <a:outerShdw blurRad="292100" dist="38100" dir="5400000" algn="t" rotWithShape="0">
              <a:prstClr val="black">
                <a:alpha val="67000"/>
              </a:prstClr>
            </a:outerShdw>
          </a:effectLst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14408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RTFOLIO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5143500"/>
            <a:ext cx="4572000" cy="2743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4572000" y="2400300"/>
            <a:ext cx="4572000" cy="2743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9144000" y="5143500"/>
            <a:ext cx="4572000" cy="2743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3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13716000" y="2400300"/>
            <a:ext cx="4572000" cy="27432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53627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RODUC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1303338" y="3257550"/>
            <a:ext cx="5715000" cy="383381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76300" y="9081407"/>
            <a:ext cx="1085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</a:rPr>
              <a:t>your logo</a:t>
            </a:r>
            <a:endParaRPr lang="uk-UA" sz="2000" b="1">
              <a:solidFill>
                <a:schemeClr val="accent2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83531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4671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ULL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8288000" cy="10287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4426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cxnSp>
        <p:nvCxnSpPr>
          <p:cNvPr id="10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  <p:cxnSp>
        <p:nvCxnSpPr>
          <p:cNvPr id="12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8195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7772400" y="2093976"/>
            <a:ext cx="2743200" cy="2743200"/>
          </a:xfrm>
          <a:prstGeom prst="ellipse">
            <a:avLst/>
          </a:prstGeom>
          <a:ln w="25400">
            <a:solidFill>
              <a:schemeClr val="accent1"/>
            </a:solidFill>
          </a:ln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uk-UA"/>
          </a:p>
        </p:txBody>
      </p:sp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211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G-SLIDE OPT-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4850" y="685800"/>
            <a:ext cx="0" cy="102870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048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44950" y="9186985"/>
            <a:ext cx="0" cy="742950"/>
          </a:xfrm>
          <a:prstGeom prst="line">
            <a:avLst/>
          </a:prstGeom>
          <a:ln w="63500">
            <a:solidFill>
              <a:schemeClr val="accen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876300" y="571411"/>
            <a:ext cx="54483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4500" b="1">
                <a:latin typeface="+mn-lt"/>
                <a:ea typeface="Roboto Condensed" panose="02000000000000000000" pitchFamily="2" charset="0"/>
                <a:cs typeface="+mn-cs"/>
              </a:defRPr>
            </a:lvl1pPr>
          </a:lstStyle>
          <a:p>
            <a:pPr marL="0" lvl="0"/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16916400" y="9072685"/>
            <a:ext cx="1733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uk-UA" sz="2800" b="1" smtClean="0">
                <a:solidFill>
                  <a:schemeClr val="accent2"/>
                </a:solidFill>
              </a:defRPr>
            </a:lvl1pPr>
          </a:lstStyle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‹#›</a:t>
            </a:fld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0" y="2400300"/>
            <a:ext cx="9144000" cy="54864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uk-UA"/>
          </a:p>
        </p:txBody>
      </p:sp>
      <p:sp>
        <p:nvSpPr>
          <p:cNvPr id="10" name="TextBox 3"/>
          <p:cNvSpPr txBox="1"/>
          <p:nvPr/>
        </p:nvSpPr>
        <p:spPr>
          <a:xfrm>
            <a:off x="876300" y="9081407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2"/>
                </a:solidFill>
              </a:rPr>
              <a:t>Národní ústav pro vzdělávání</a:t>
            </a:r>
            <a:endParaRPr lang="uk-UA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976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3.xml"/><Relationship Id="rId16" Type="http://schemas.openxmlformats.org/officeDocument/2006/relationships/theme" Target="../theme/theme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Relationship Id="rId14" Type="http://schemas.openxmlformats.org/officeDocument/2006/relationships/slideLayout" Target="../slideLayouts/slideLayout35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1.xml"/><Relationship Id="rId7" Type="http://schemas.openxmlformats.org/officeDocument/2006/relationships/theme" Target="../theme/theme5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5" Type="http://schemas.openxmlformats.org/officeDocument/2006/relationships/slideLayout" Target="../slideLayouts/slideLayout53.xml"/><Relationship Id="rId4" Type="http://schemas.openxmlformats.org/officeDocument/2006/relationships/slideLayout" Target="../slideLayouts/slideLayout5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.xml"/><Relationship Id="rId3" Type="http://schemas.openxmlformats.org/officeDocument/2006/relationships/slideLayout" Target="../slideLayouts/slideLayout57.xml"/><Relationship Id="rId7" Type="http://schemas.openxmlformats.org/officeDocument/2006/relationships/slideLayout" Target="../slideLayouts/slideLayout61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6.xml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11" Type="http://schemas.openxmlformats.org/officeDocument/2006/relationships/slideLayout" Target="../slideLayouts/slideLayout65.xml"/><Relationship Id="rId5" Type="http://schemas.openxmlformats.org/officeDocument/2006/relationships/slideLayout" Target="../slideLayouts/slideLayout59.xml"/><Relationship Id="rId10" Type="http://schemas.openxmlformats.org/officeDocument/2006/relationships/slideLayout" Target="../slideLayouts/slideLayout64.xml"/><Relationship Id="rId4" Type="http://schemas.openxmlformats.org/officeDocument/2006/relationships/slideLayout" Target="../slideLayouts/slideLayout58.xml"/><Relationship Id="rId9" Type="http://schemas.openxmlformats.org/officeDocument/2006/relationships/slideLayout" Target="../slideLayouts/slideLayout63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3.xml"/><Relationship Id="rId13" Type="http://schemas.openxmlformats.org/officeDocument/2006/relationships/slideLayout" Target="../slideLayouts/slideLayout78.xml"/><Relationship Id="rId3" Type="http://schemas.openxmlformats.org/officeDocument/2006/relationships/slideLayout" Target="../slideLayouts/slideLayout68.xml"/><Relationship Id="rId7" Type="http://schemas.openxmlformats.org/officeDocument/2006/relationships/slideLayout" Target="../slideLayouts/slideLayout72.xml"/><Relationship Id="rId12" Type="http://schemas.openxmlformats.org/officeDocument/2006/relationships/slideLayout" Target="../slideLayouts/slideLayout77.xml"/><Relationship Id="rId2" Type="http://schemas.openxmlformats.org/officeDocument/2006/relationships/slideLayout" Target="../slideLayouts/slideLayout67.xml"/><Relationship Id="rId16" Type="http://schemas.openxmlformats.org/officeDocument/2006/relationships/theme" Target="../theme/theme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11" Type="http://schemas.openxmlformats.org/officeDocument/2006/relationships/slideLayout" Target="../slideLayouts/slideLayout76.xml"/><Relationship Id="rId5" Type="http://schemas.openxmlformats.org/officeDocument/2006/relationships/slideLayout" Target="../slideLayouts/slideLayout70.xml"/><Relationship Id="rId15" Type="http://schemas.openxmlformats.org/officeDocument/2006/relationships/slideLayout" Target="../slideLayouts/slideLayout80.xml"/><Relationship Id="rId10" Type="http://schemas.openxmlformats.org/officeDocument/2006/relationships/slideLayout" Target="../slideLayouts/slideLayout75.xml"/><Relationship Id="rId4" Type="http://schemas.openxmlformats.org/officeDocument/2006/relationships/slideLayout" Target="../slideLayouts/slideLayout69.xml"/><Relationship Id="rId9" Type="http://schemas.openxmlformats.org/officeDocument/2006/relationships/slideLayout" Target="../slideLayouts/slideLayout74.xml"/><Relationship Id="rId14" Type="http://schemas.openxmlformats.org/officeDocument/2006/relationships/slideLayout" Target="../slideLayouts/slideLayout79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theme" Target="../theme/theme8.xml"/><Relationship Id="rId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3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92.xml"/><Relationship Id="rId1" Type="http://schemas.openxmlformats.org/officeDocument/2006/relationships/slideLayout" Target="../slideLayouts/slideLayout91.xml"/><Relationship Id="rId6" Type="http://schemas.openxmlformats.org/officeDocument/2006/relationships/slideLayout" Target="../slideLayouts/slideLayout96.xml"/><Relationship Id="rId5" Type="http://schemas.openxmlformats.org/officeDocument/2006/relationships/slideLayout" Target="../slideLayouts/slideLayout95.xml"/><Relationship Id="rId4" Type="http://schemas.openxmlformats.org/officeDocument/2006/relationships/slideLayout" Target="../slideLayouts/slideLayout94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4.xml"/><Relationship Id="rId3" Type="http://schemas.openxmlformats.org/officeDocument/2006/relationships/slideLayout" Target="../slideLayouts/slideLayout99.xml"/><Relationship Id="rId7" Type="http://schemas.openxmlformats.org/officeDocument/2006/relationships/slideLayout" Target="../slideLayouts/slideLayout103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98.xml"/><Relationship Id="rId1" Type="http://schemas.openxmlformats.org/officeDocument/2006/relationships/slideLayout" Target="../slideLayouts/slideLayout97.xml"/><Relationship Id="rId6" Type="http://schemas.openxmlformats.org/officeDocument/2006/relationships/slideLayout" Target="../slideLayouts/slideLayout102.xml"/><Relationship Id="rId11" Type="http://schemas.openxmlformats.org/officeDocument/2006/relationships/slideLayout" Target="../slideLayouts/slideLayout107.xml"/><Relationship Id="rId5" Type="http://schemas.openxmlformats.org/officeDocument/2006/relationships/slideLayout" Target="../slideLayouts/slideLayout101.xml"/><Relationship Id="rId10" Type="http://schemas.openxmlformats.org/officeDocument/2006/relationships/slideLayout" Target="../slideLayouts/slideLayout106.xml"/><Relationship Id="rId4" Type="http://schemas.openxmlformats.org/officeDocument/2006/relationships/slideLayout" Target="../slideLayouts/slideLayout100.xml"/><Relationship Id="rId9" Type="http://schemas.openxmlformats.org/officeDocument/2006/relationships/slideLayout" Target="../slideLayouts/slideLayout105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5.xml"/><Relationship Id="rId13" Type="http://schemas.openxmlformats.org/officeDocument/2006/relationships/slideLayout" Target="../slideLayouts/slideLayout120.xml"/><Relationship Id="rId18" Type="http://schemas.openxmlformats.org/officeDocument/2006/relationships/slideLayout" Target="../slideLayouts/slideLayout125.xml"/><Relationship Id="rId3" Type="http://schemas.openxmlformats.org/officeDocument/2006/relationships/slideLayout" Target="../slideLayouts/slideLayout110.xml"/><Relationship Id="rId21" Type="http://schemas.openxmlformats.org/officeDocument/2006/relationships/slideLayout" Target="../slideLayouts/slideLayout128.xml"/><Relationship Id="rId7" Type="http://schemas.openxmlformats.org/officeDocument/2006/relationships/slideLayout" Target="../slideLayouts/slideLayout114.xml"/><Relationship Id="rId12" Type="http://schemas.openxmlformats.org/officeDocument/2006/relationships/slideLayout" Target="../slideLayouts/slideLayout119.xml"/><Relationship Id="rId17" Type="http://schemas.openxmlformats.org/officeDocument/2006/relationships/slideLayout" Target="../slideLayouts/slideLayout124.xml"/><Relationship Id="rId25" Type="http://schemas.openxmlformats.org/officeDocument/2006/relationships/theme" Target="../theme/theme11.xml"/><Relationship Id="rId2" Type="http://schemas.openxmlformats.org/officeDocument/2006/relationships/slideLayout" Target="../slideLayouts/slideLayout109.xml"/><Relationship Id="rId16" Type="http://schemas.openxmlformats.org/officeDocument/2006/relationships/slideLayout" Target="../slideLayouts/slideLayout123.xml"/><Relationship Id="rId20" Type="http://schemas.openxmlformats.org/officeDocument/2006/relationships/slideLayout" Target="../slideLayouts/slideLayout127.xml"/><Relationship Id="rId1" Type="http://schemas.openxmlformats.org/officeDocument/2006/relationships/slideLayout" Target="../slideLayouts/slideLayout108.xml"/><Relationship Id="rId6" Type="http://schemas.openxmlformats.org/officeDocument/2006/relationships/slideLayout" Target="../slideLayouts/slideLayout113.xml"/><Relationship Id="rId11" Type="http://schemas.openxmlformats.org/officeDocument/2006/relationships/slideLayout" Target="../slideLayouts/slideLayout118.xml"/><Relationship Id="rId24" Type="http://schemas.openxmlformats.org/officeDocument/2006/relationships/slideLayout" Target="../slideLayouts/slideLayout131.xml"/><Relationship Id="rId5" Type="http://schemas.openxmlformats.org/officeDocument/2006/relationships/slideLayout" Target="../slideLayouts/slideLayout112.xml"/><Relationship Id="rId15" Type="http://schemas.openxmlformats.org/officeDocument/2006/relationships/slideLayout" Target="../slideLayouts/slideLayout122.xml"/><Relationship Id="rId23" Type="http://schemas.openxmlformats.org/officeDocument/2006/relationships/slideLayout" Target="../slideLayouts/slideLayout130.xml"/><Relationship Id="rId10" Type="http://schemas.openxmlformats.org/officeDocument/2006/relationships/slideLayout" Target="../slideLayouts/slideLayout117.xml"/><Relationship Id="rId19" Type="http://schemas.openxmlformats.org/officeDocument/2006/relationships/slideLayout" Target="../slideLayouts/slideLayout126.xml"/><Relationship Id="rId4" Type="http://schemas.openxmlformats.org/officeDocument/2006/relationships/slideLayout" Target="../slideLayouts/slideLayout111.xml"/><Relationship Id="rId9" Type="http://schemas.openxmlformats.org/officeDocument/2006/relationships/slideLayout" Target="../slideLayouts/slideLayout116.xml"/><Relationship Id="rId14" Type="http://schemas.openxmlformats.org/officeDocument/2006/relationships/slideLayout" Target="../slideLayouts/slideLayout121.xml"/><Relationship Id="rId22" Type="http://schemas.openxmlformats.org/officeDocument/2006/relationships/slideLayout" Target="../slideLayouts/slideLayout12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9.xml"/><Relationship Id="rId3" Type="http://schemas.openxmlformats.org/officeDocument/2006/relationships/slideLayout" Target="../slideLayouts/slideLayout134.xml"/><Relationship Id="rId7" Type="http://schemas.openxmlformats.org/officeDocument/2006/relationships/slideLayout" Target="../slideLayouts/slideLayout138.xml"/><Relationship Id="rId2" Type="http://schemas.openxmlformats.org/officeDocument/2006/relationships/slideLayout" Target="../slideLayouts/slideLayout133.xml"/><Relationship Id="rId1" Type="http://schemas.openxmlformats.org/officeDocument/2006/relationships/slideLayout" Target="../slideLayouts/slideLayout132.xml"/><Relationship Id="rId6" Type="http://schemas.openxmlformats.org/officeDocument/2006/relationships/slideLayout" Target="../slideLayouts/slideLayout137.xml"/><Relationship Id="rId11" Type="http://schemas.openxmlformats.org/officeDocument/2006/relationships/theme" Target="../theme/theme12.xml"/><Relationship Id="rId5" Type="http://schemas.openxmlformats.org/officeDocument/2006/relationships/slideLayout" Target="../slideLayouts/slideLayout136.xml"/><Relationship Id="rId10" Type="http://schemas.openxmlformats.org/officeDocument/2006/relationships/slideLayout" Target="../slideLayouts/slideLayout141.xml"/><Relationship Id="rId4" Type="http://schemas.openxmlformats.org/officeDocument/2006/relationships/slideLayout" Target="../slideLayouts/slideLayout135.xml"/><Relationship Id="rId9" Type="http://schemas.openxmlformats.org/officeDocument/2006/relationships/slideLayout" Target="../slideLayouts/slideLayout14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9.xml"/><Relationship Id="rId3" Type="http://schemas.openxmlformats.org/officeDocument/2006/relationships/slideLayout" Target="../slideLayouts/slideLayout144.xml"/><Relationship Id="rId7" Type="http://schemas.openxmlformats.org/officeDocument/2006/relationships/slideLayout" Target="../slideLayouts/slideLayout148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43.xml"/><Relationship Id="rId1" Type="http://schemas.openxmlformats.org/officeDocument/2006/relationships/slideLayout" Target="../slideLayouts/slideLayout142.xml"/><Relationship Id="rId6" Type="http://schemas.openxmlformats.org/officeDocument/2006/relationships/slideLayout" Target="../slideLayouts/slideLayout147.xml"/><Relationship Id="rId11" Type="http://schemas.openxmlformats.org/officeDocument/2006/relationships/slideLayout" Target="../slideLayouts/slideLayout152.xml"/><Relationship Id="rId5" Type="http://schemas.openxmlformats.org/officeDocument/2006/relationships/slideLayout" Target="../slideLayouts/slideLayout146.xml"/><Relationship Id="rId10" Type="http://schemas.openxmlformats.org/officeDocument/2006/relationships/slideLayout" Target="../slideLayouts/slideLayout151.xml"/><Relationship Id="rId4" Type="http://schemas.openxmlformats.org/officeDocument/2006/relationships/slideLayout" Target="../slideLayouts/slideLayout145.xml"/><Relationship Id="rId9" Type="http://schemas.openxmlformats.org/officeDocument/2006/relationships/slideLayout" Target="../slideLayouts/slideLayout150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0.xml"/><Relationship Id="rId3" Type="http://schemas.openxmlformats.org/officeDocument/2006/relationships/slideLayout" Target="../slideLayouts/slideLayout155.xml"/><Relationship Id="rId7" Type="http://schemas.openxmlformats.org/officeDocument/2006/relationships/slideLayout" Target="../slideLayouts/slideLayout159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54.xml"/><Relationship Id="rId1" Type="http://schemas.openxmlformats.org/officeDocument/2006/relationships/slideLayout" Target="../slideLayouts/slideLayout153.xml"/><Relationship Id="rId6" Type="http://schemas.openxmlformats.org/officeDocument/2006/relationships/slideLayout" Target="../slideLayouts/slideLayout158.xml"/><Relationship Id="rId11" Type="http://schemas.openxmlformats.org/officeDocument/2006/relationships/slideLayout" Target="../slideLayouts/slideLayout163.xml"/><Relationship Id="rId5" Type="http://schemas.openxmlformats.org/officeDocument/2006/relationships/slideLayout" Target="../slideLayouts/slideLayout157.xml"/><Relationship Id="rId10" Type="http://schemas.openxmlformats.org/officeDocument/2006/relationships/slideLayout" Target="../slideLayouts/slideLayout162.xml"/><Relationship Id="rId4" Type="http://schemas.openxmlformats.org/officeDocument/2006/relationships/slideLayout" Target="../slideLayouts/slideLayout156.xml"/><Relationship Id="rId9" Type="http://schemas.openxmlformats.org/officeDocument/2006/relationships/slideLayout" Target="../slideLayouts/slideLayout161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1.xml"/><Relationship Id="rId13" Type="http://schemas.openxmlformats.org/officeDocument/2006/relationships/slideLayout" Target="../slideLayouts/slideLayout176.xml"/><Relationship Id="rId18" Type="http://schemas.openxmlformats.org/officeDocument/2006/relationships/slideLayout" Target="../slideLayouts/slideLayout181.xml"/><Relationship Id="rId26" Type="http://schemas.openxmlformats.org/officeDocument/2006/relationships/slideLayout" Target="../slideLayouts/slideLayout189.xml"/><Relationship Id="rId3" Type="http://schemas.openxmlformats.org/officeDocument/2006/relationships/slideLayout" Target="../slideLayouts/slideLayout166.xml"/><Relationship Id="rId21" Type="http://schemas.openxmlformats.org/officeDocument/2006/relationships/slideLayout" Target="../slideLayouts/slideLayout184.xml"/><Relationship Id="rId7" Type="http://schemas.openxmlformats.org/officeDocument/2006/relationships/slideLayout" Target="../slideLayouts/slideLayout170.xml"/><Relationship Id="rId12" Type="http://schemas.openxmlformats.org/officeDocument/2006/relationships/slideLayout" Target="../slideLayouts/slideLayout175.xml"/><Relationship Id="rId17" Type="http://schemas.openxmlformats.org/officeDocument/2006/relationships/slideLayout" Target="../slideLayouts/slideLayout180.xml"/><Relationship Id="rId25" Type="http://schemas.openxmlformats.org/officeDocument/2006/relationships/slideLayout" Target="../slideLayouts/slideLayout188.xml"/><Relationship Id="rId2" Type="http://schemas.openxmlformats.org/officeDocument/2006/relationships/slideLayout" Target="../slideLayouts/slideLayout165.xml"/><Relationship Id="rId16" Type="http://schemas.openxmlformats.org/officeDocument/2006/relationships/slideLayout" Target="../slideLayouts/slideLayout179.xml"/><Relationship Id="rId20" Type="http://schemas.openxmlformats.org/officeDocument/2006/relationships/slideLayout" Target="../slideLayouts/slideLayout183.xml"/><Relationship Id="rId29" Type="http://schemas.openxmlformats.org/officeDocument/2006/relationships/theme" Target="../theme/theme15.xml"/><Relationship Id="rId1" Type="http://schemas.openxmlformats.org/officeDocument/2006/relationships/slideLayout" Target="../slideLayouts/slideLayout164.xml"/><Relationship Id="rId6" Type="http://schemas.openxmlformats.org/officeDocument/2006/relationships/slideLayout" Target="../slideLayouts/slideLayout169.xml"/><Relationship Id="rId11" Type="http://schemas.openxmlformats.org/officeDocument/2006/relationships/slideLayout" Target="../slideLayouts/slideLayout174.xml"/><Relationship Id="rId24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68.xml"/><Relationship Id="rId15" Type="http://schemas.openxmlformats.org/officeDocument/2006/relationships/slideLayout" Target="../slideLayouts/slideLayout178.xml"/><Relationship Id="rId23" Type="http://schemas.openxmlformats.org/officeDocument/2006/relationships/slideLayout" Target="../slideLayouts/slideLayout186.xml"/><Relationship Id="rId28" Type="http://schemas.openxmlformats.org/officeDocument/2006/relationships/slideLayout" Target="../slideLayouts/slideLayout191.xml"/><Relationship Id="rId10" Type="http://schemas.openxmlformats.org/officeDocument/2006/relationships/slideLayout" Target="../slideLayouts/slideLayout173.xml"/><Relationship Id="rId19" Type="http://schemas.openxmlformats.org/officeDocument/2006/relationships/slideLayout" Target="../slideLayouts/slideLayout182.xml"/><Relationship Id="rId4" Type="http://schemas.openxmlformats.org/officeDocument/2006/relationships/slideLayout" Target="../slideLayouts/slideLayout167.xml"/><Relationship Id="rId9" Type="http://schemas.openxmlformats.org/officeDocument/2006/relationships/slideLayout" Target="../slideLayouts/slideLayout172.xml"/><Relationship Id="rId14" Type="http://schemas.openxmlformats.org/officeDocument/2006/relationships/slideLayout" Target="../slideLayouts/slideLayout177.xml"/><Relationship Id="rId22" Type="http://schemas.openxmlformats.org/officeDocument/2006/relationships/slideLayout" Target="../slideLayouts/slideLayout185.xml"/><Relationship Id="rId27" Type="http://schemas.openxmlformats.org/officeDocument/2006/relationships/slideLayout" Target="../slideLayouts/slideLayout190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9.xml"/><Relationship Id="rId3" Type="http://schemas.openxmlformats.org/officeDocument/2006/relationships/slideLayout" Target="../slideLayouts/slideLayout194.xml"/><Relationship Id="rId7" Type="http://schemas.openxmlformats.org/officeDocument/2006/relationships/slideLayout" Target="../slideLayouts/slideLayout198.xml"/><Relationship Id="rId2" Type="http://schemas.openxmlformats.org/officeDocument/2006/relationships/slideLayout" Target="../slideLayouts/slideLayout193.xml"/><Relationship Id="rId1" Type="http://schemas.openxmlformats.org/officeDocument/2006/relationships/slideLayout" Target="../slideLayouts/slideLayout192.xml"/><Relationship Id="rId6" Type="http://schemas.openxmlformats.org/officeDocument/2006/relationships/slideLayout" Target="../slideLayouts/slideLayout197.xml"/><Relationship Id="rId11" Type="http://schemas.openxmlformats.org/officeDocument/2006/relationships/theme" Target="../theme/theme16.xml"/><Relationship Id="rId5" Type="http://schemas.openxmlformats.org/officeDocument/2006/relationships/slideLayout" Target="../slideLayouts/slideLayout196.xml"/><Relationship Id="rId10" Type="http://schemas.openxmlformats.org/officeDocument/2006/relationships/slideLayout" Target="../slideLayouts/slideLayout201.xml"/><Relationship Id="rId4" Type="http://schemas.openxmlformats.org/officeDocument/2006/relationships/slideLayout" Target="../slideLayouts/slideLayout195.xml"/><Relationship Id="rId9" Type="http://schemas.openxmlformats.org/officeDocument/2006/relationships/slideLayout" Target="../slideLayouts/slideLayout200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9.xml"/><Relationship Id="rId3" Type="http://schemas.openxmlformats.org/officeDocument/2006/relationships/slideLayout" Target="../slideLayouts/slideLayout204.xml"/><Relationship Id="rId7" Type="http://schemas.openxmlformats.org/officeDocument/2006/relationships/slideLayout" Target="../slideLayouts/slideLayout208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203.xml"/><Relationship Id="rId1" Type="http://schemas.openxmlformats.org/officeDocument/2006/relationships/slideLayout" Target="../slideLayouts/slideLayout202.xml"/><Relationship Id="rId6" Type="http://schemas.openxmlformats.org/officeDocument/2006/relationships/slideLayout" Target="../slideLayouts/slideLayout207.xml"/><Relationship Id="rId11" Type="http://schemas.openxmlformats.org/officeDocument/2006/relationships/slideLayout" Target="../slideLayouts/slideLayout212.xml"/><Relationship Id="rId5" Type="http://schemas.openxmlformats.org/officeDocument/2006/relationships/slideLayout" Target="../slideLayouts/slideLayout206.xml"/><Relationship Id="rId10" Type="http://schemas.openxmlformats.org/officeDocument/2006/relationships/slideLayout" Target="../slideLayouts/slideLayout211.xml"/><Relationship Id="rId4" Type="http://schemas.openxmlformats.org/officeDocument/2006/relationships/slideLayout" Target="../slideLayouts/slideLayout205.xml"/><Relationship Id="rId9" Type="http://schemas.openxmlformats.org/officeDocument/2006/relationships/slideLayout" Target="../slideLayouts/slideLayout210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0.xml"/><Relationship Id="rId13" Type="http://schemas.openxmlformats.org/officeDocument/2006/relationships/slideLayout" Target="../slideLayouts/slideLayout225.xml"/><Relationship Id="rId3" Type="http://schemas.openxmlformats.org/officeDocument/2006/relationships/slideLayout" Target="../slideLayouts/slideLayout215.xml"/><Relationship Id="rId7" Type="http://schemas.openxmlformats.org/officeDocument/2006/relationships/slideLayout" Target="../slideLayouts/slideLayout219.xml"/><Relationship Id="rId12" Type="http://schemas.openxmlformats.org/officeDocument/2006/relationships/slideLayout" Target="../slideLayouts/slideLayout224.xml"/><Relationship Id="rId2" Type="http://schemas.openxmlformats.org/officeDocument/2006/relationships/slideLayout" Target="../slideLayouts/slideLayout214.xml"/><Relationship Id="rId1" Type="http://schemas.openxmlformats.org/officeDocument/2006/relationships/slideLayout" Target="../slideLayouts/slideLayout213.xml"/><Relationship Id="rId6" Type="http://schemas.openxmlformats.org/officeDocument/2006/relationships/slideLayout" Target="../slideLayouts/slideLayout218.xml"/><Relationship Id="rId11" Type="http://schemas.openxmlformats.org/officeDocument/2006/relationships/slideLayout" Target="../slideLayouts/slideLayout223.xml"/><Relationship Id="rId5" Type="http://schemas.openxmlformats.org/officeDocument/2006/relationships/slideLayout" Target="../slideLayouts/slideLayout217.xml"/><Relationship Id="rId10" Type="http://schemas.openxmlformats.org/officeDocument/2006/relationships/slideLayout" Target="../slideLayouts/slideLayout222.xml"/><Relationship Id="rId4" Type="http://schemas.openxmlformats.org/officeDocument/2006/relationships/slideLayout" Target="../slideLayouts/slideLayout216.xml"/><Relationship Id="rId9" Type="http://schemas.openxmlformats.org/officeDocument/2006/relationships/slideLayout" Target="../slideLayouts/slideLayout221.xml"/><Relationship Id="rId14" Type="http://schemas.openxmlformats.org/officeDocument/2006/relationships/theme" Target="../theme/theme18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3.xml"/><Relationship Id="rId13" Type="http://schemas.openxmlformats.org/officeDocument/2006/relationships/slideLayout" Target="../slideLayouts/slideLayout238.xml"/><Relationship Id="rId18" Type="http://schemas.openxmlformats.org/officeDocument/2006/relationships/slideLayout" Target="../slideLayouts/slideLayout243.xml"/><Relationship Id="rId26" Type="http://schemas.openxmlformats.org/officeDocument/2006/relationships/slideLayout" Target="../slideLayouts/slideLayout251.xml"/><Relationship Id="rId3" Type="http://schemas.openxmlformats.org/officeDocument/2006/relationships/slideLayout" Target="../slideLayouts/slideLayout228.xml"/><Relationship Id="rId21" Type="http://schemas.openxmlformats.org/officeDocument/2006/relationships/slideLayout" Target="../slideLayouts/slideLayout246.xml"/><Relationship Id="rId7" Type="http://schemas.openxmlformats.org/officeDocument/2006/relationships/slideLayout" Target="../slideLayouts/slideLayout232.xml"/><Relationship Id="rId12" Type="http://schemas.openxmlformats.org/officeDocument/2006/relationships/slideLayout" Target="../slideLayouts/slideLayout237.xml"/><Relationship Id="rId17" Type="http://schemas.openxmlformats.org/officeDocument/2006/relationships/slideLayout" Target="../slideLayouts/slideLayout242.xml"/><Relationship Id="rId25" Type="http://schemas.openxmlformats.org/officeDocument/2006/relationships/slideLayout" Target="../slideLayouts/slideLayout250.xml"/><Relationship Id="rId2" Type="http://schemas.openxmlformats.org/officeDocument/2006/relationships/slideLayout" Target="../slideLayouts/slideLayout227.xml"/><Relationship Id="rId16" Type="http://schemas.openxmlformats.org/officeDocument/2006/relationships/slideLayout" Target="../slideLayouts/slideLayout241.xml"/><Relationship Id="rId20" Type="http://schemas.openxmlformats.org/officeDocument/2006/relationships/slideLayout" Target="../slideLayouts/slideLayout245.xml"/><Relationship Id="rId29" Type="http://schemas.openxmlformats.org/officeDocument/2006/relationships/slideLayout" Target="../slideLayouts/slideLayout254.xml"/><Relationship Id="rId1" Type="http://schemas.openxmlformats.org/officeDocument/2006/relationships/slideLayout" Target="../slideLayouts/slideLayout226.xml"/><Relationship Id="rId6" Type="http://schemas.openxmlformats.org/officeDocument/2006/relationships/slideLayout" Target="../slideLayouts/slideLayout231.xml"/><Relationship Id="rId11" Type="http://schemas.openxmlformats.org/officeDocument/2006/relationships/slideLayout" Target="../slideLayouts/slideLayout236.xml"/><Relationship Id="rId24" Type="http://schemas.openxmlformats.org/officeDocument/2006/relationships/slideLayout" Target="../slideLayouts/slideLayout249.xml"/><Relationship Id="rId5" Type="http://schemas.openxmlformats.org/officeDocument/2006/relationships/slideLayout" Target="../slideLayouts/slideLayout230.xml"/><Relationship Id="rId15" Type="http://schemas.openxmlformats.org/officeDocument/2006/relationships/slideLayout" Target="../slideLayouts/slideLayout240.xml"/><Relationship Id="rId23" Type="http://schemas.openxmlformats.org/officeDocument/2006/relationships/slideLayout" Target="../slideLayouts/slideLayout248.xml"/><Relationship Id="rId28" Type="http://schemas.openxmlformats.org/officeDocument/2006/relationships/slideLayout" Target="../slideLayouts/slideLayout253.xml"/><Relationship Id="rId10" Type="http://schemas.openxmlformats.org/officeDocument/2006/relationships/slideLayout" Target="../slideLayouts/slideLayout235.xml"/><Relationship Id="rId19" Type="http://schemas.openxmlformats.org/officeDocument/2006/relationships/slideLayout" Target="../slideLayouts/slideLayout244.xml"/><Relationship Id="rId4" Type="http://schemas.openxmlformats.org/officeDocument/2006/relationships/slideLayout" Target="../slideLayouts/slideLayout229.xml"/><Relationship Id="rId9" Type="http://schemas.openxmlformats.org/officeDocument/2006/relationships/slideLayout" Target="../slideLayouts/slideLayout234.xml"/><Relationship Id="rId14" Type="http://schemas.openxmlformats.org/officeDocument/2006/relationships/slideLayout" Target="../slideLayouts/slideLayout239.xml"/><Relationship Id="rId22" Type="http://schemas.openxmlformats.org/officeDocument/2006/relationships/slideLayout" Target="../slideLayouts/slideLayout247.xml"/><Relationship Id="rId27" Type="http://schemas.openxmlformats.org/officeDocument/2006/relationships/slideLayout" Target="../slideLayouts/slideLayout252.xml"/><Relationship Id="rId30" Type="http://schemas.openxmlformats.org/officeDocument/2006/relationships/theme" Target="../theme/theme19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2.xml"/><Relationship Id="rId13" Type="http://schemas.openxmlformats.org/officeDocument/2006/relationships/theme" Target="../theme/theme20.xml"/><Relationship Id="rId3" Type="http://schemas.openxmlformats.org/officeDocument/2006/relationships/slideLayout" Target="../slideLayouts/slideLayout257.xml"/><Relationship Id="rId7" Type="http://schemas.openxmlformats.org/officeDocument/2006/relationships/slideLayout" Target="../slideLayouts/slideLayout261.xml"/><Relationship Id="rId12" Type="http://schemas.openxmlformats.org/officeDocument/2006/relationships/slideLayout" Target="../slideLayouts/slideLayout266.xml"/><Relationship Id="rId2" Type="http://schemas.openxmlformats.org/officeDocument/2006/relationships/slideLayout" Target="../slideLayouts/slideLayout256.xml"/><Relationship Id="rId1" Type="http://schemas.openxmlformats.org/officeDocument/2006/relationships/slideLayout" Target="../slideLayouts/slideLayout255.xml"/><Relationship Id="rId6" Type="http://schemas.openxmlformats.org/officeDocument/2006/relationships/slideLayout" Target="../slideLayouts/slideLayout260.xml"/><Relationship Id="rId11" Type="http://schemas.openxmlformats.org/officeDocument/2006/relationships/slideLayout" Target="../slideLayouts/slideLayout265.xml"/><Relationship Id="rId5" Type="http://schemas.openxmlformats.org/officeDocument/2006/relationships/slideLayout" Target="../slideLayouts/slideLayout259.xml"/><Relationship Id="rId10" Type="http://schemas.openxmlformats.org/officeDocument/2006/relationships/slideLayout" Target="../slideLayouts/slideLayout264.xml"/><Relationship Id="rId4" Type="http://schemas.openxmlformats.org/officeDocument/2006/relationships/slideLayout" Target="../slideLayouts/slideLayout258.xml"/><Relationship Id="rId9" Type="http://schemas.openxmlformats.org/officeDocument/2006/relationships/slideLayout" Target="../slideLayouts/slideLayout263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4.xml"/><Relationship Id="rId13" Type="http://schemas.openxmlformats.org/officeDocument/2006/relationships/theme" Target="../theme/theme21.xml"/><Relationship Id="rId3" Type="http://schemas.openxmlformats.org/officeDocument/2006/relationships/slideLayout" Target="../slideLayouts/slideLayout269.xml"/><Relationship Id="rId7" Type="http://schemas.openxmlformats.org/officeDocument/2006/relationships/slideLayout" Target="../slideLayouts/slideLayout273.xml"/><Relationship Id="rId12" Type="http://schemas.openxmlformats.org/officeDocument/2006/relationships/slideLayout" Target="../slideLayouts/slideLayout278.xml"/><Relationship Id="rId2" Type="http://schemas.openxmlformats.org/officeDocument/2006/relationships/slideLayout" Target="../slideLayouts/slideLayout268.xml"/><Relationship Id="rId1" Type="http://schemas.openxmlformats.org/officeDocument/2006/relationships/slideLayout" Target="../slideLayouts/slideLayout267.xml"/><Relationship Id="rId6" Type="http://schemas.openxmlformats.org/officeDocument/2006/relationships/slideLayout" Target="../slideLayouts/slideLayout272.xml"/><Relationship Id="rId11" Type="http://schemas.openxmlformats.org/officeDocument/2006/relationships/slideLayout" Target="../slideLayouts/slideLayout277.xml"/><Relationship Id="rId5" Type="http://schemas.openxmlformats.org/officeDocument/2006/relationships/slideLayout" Target="../slideLayouts/slideLayout271.xml"/><Relationship Id="rId10" Type="http://schemas.openxmlformats.org/officeDocument/2006/relationships/slideLayout" Target="../slideLayouts/slideLayout276.xml"/><Relationship Id="rId4" Type="http://schemas.openxmlformats.org/officeDocument/2006/relationships/slideLayout" Target="../slideLayouts/slideLayout270.xml"/><Relationship Id="rId9" Type="http://schemas.openxmlformats.org/officeDocument/2006/relationships/slideLayout" Target="../slideLayouts/slideLayout275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6.xml"/><Relationship Id="rId3" Type="http://schemas.openxmlformats.org/officeDocument/2006/relationships/slideLayout" Target="../slideLayouts/slideLayout281.xml"/><Relationship Id="rId7" Type="http://schemas.openxmlformats.org/officeDocument/2006/relationships/slideLayout" Target="../slideLayouts/slideLayout285.xml"/><Relationship Id="rId2" Type="http://schemas.openxmlformats.org/officeDocument/2006/relationships/slideLayout" Target="../slideLayouts/slideLayout280.xml"/><Relationship Id="rId1" Type="http://schemas.openxmlformats.org/officeDocument/2006/relationships/slideLayout" Target="../slideLayouts/slideLayout279.xml"/><Relationship Id="rId6" Type="http://schemas.openxmlformats.org/officeDocument/2006/relationships/slideLayout" Target="../slideLayouts/slideLayout284.xml"/><Relationship Id="rId11" Type="http://schemas.openxmlformats.org/officeDocument/2006/relationships/theme" Target="../theme/theme22.xml"/><Relationship Id="rId5" Type="http://schemas.openxmlformats.org/officeDocument/2006/relationships/slideLayout" Target="../slideLayouts/slideLayout283.xml"/><Relationship Id="rId10" Type="http://schemas.openxmlformats.org/officeDocument/2006/relationships/slideLayout" Target="../slideLayouts/slideLayout288.xml"/><Relationship Id="rId4" Type="http://schemas.openxmlformats.org/officeDocument/2006/relationships/slideLayout" Target="../slideLayouts/slideLayout282.xml"/><Relationship Id="rId9" Type="http://schemas.openxmlformats.org/officeDocument/2006/relationships/slideLayout" Target="../slideLayouts/slideLayout287.xml"/></Relationships>
</file>

<file path=ppt/slideMasters/_rels/slideMaster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1.xml"/><Relationship Id="rId7" Type="http://schemas.openxmlformats.org/officeDocument/2006/relationships/theme" Target="../theme/theme23.xml"/><Relationship Id="rId2" Type="http://schemas.openxmlformats.org/officeDocument/2006/relationships/slideLayout" Target="../slideLayouts/slideLayout290.xml"/><Relationship Id="rId1" Type="http://schemas.openxmlformats.org/officeDocument/2006/relationships/slideLayout" Target="../slideLayouts/slideLayout289.xml"/><Relationship Id="rId6" Type="http://schemas.openxmlformats.org/officeDocument/2006/relationships/slideLayout" Target="../slideLayouts/slideLayout294.xml"/><Relationship Id="rId5" Type="http://schemas.openxmlformats.org/officeDocument/2006/relationships/slideLayout" Target="../slideLayouts/slideLayout293.xml"/><Relationship Id="rId4" Type="http://schemas.openxmlformats.org/officeDocument/2006/relationships/slideLayout" Target="../slideLayouts/slideLayout292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2.xml"/><Relationship Id="rId3" Type="http://schemas.openxmlformats.org/officeDocument/2006/relationships/slideLayout" Target="../slideLayouts/slideLayout297.xml"/><Relationship Id="rId7" Type="http://schemas.openxmlformats.org/officeDocument/2006/relationships/slideLayout" Target="../slideLayouts/slideLayout301.xml"/><Relationship Id="rId12" Type="http://schemas.openxmlformats.org/officeDocument/2006/relationships/theme" Target="../theme/theme24.xml"/><Relationship Id="rId2" Type="http://schemas.openxmlformats.org/officeDocument/2006/relationships/slideLayout" Target="../slideLayouts/slideLayout296.xml"/><Relationship Id="rId1" Type="http://schemas.openxmlformats.org/officeDocument/2006/relationships/slideLayout" Target="../slideLayouts/slideLayout295.xml"/><Relationship Id="rId6" Type="http://schemas.openxmlformats.org/officeDocument/2006/relationships/slideLayout" Target="../slideLayouts/slideLayout300.xml"/><Relationship Id="rId11" Type="http://schemas.openxmlformats.org/officeDocument/2006/relationships/slideLayout" Target="../slideLayouts/slideLayout305.xml"/><Relationship Id="rId5" Type="http://schemas.openxmlformats.org/officeDocument/2006/relationships/slideLayout" Target="../slideLayouts/slideLayout299.xml"/><Relationship Id="rId10" Type="http://schemas.openxmlformats.org/officeDocument/2006/relationships/slideLayout" Target="../slideLayouts/slideLayout304.xml"/><Relationship Id="rId4" Type="http://schemas.openxmlformats.org/officeDocument/2006/relationships/slideLayout" Target="../slideLayouts/slideLayout298.xml"/><Relationship Id="rId9" Type="http://schemas.openxmlformats.org/officeDocument/2006/relationships/slideLayout" Target="../slideLayouts/slideLayout303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3.xml"/><Relationship Id="rId13" Type="http://schemas.openxmlformats.org/officeDocument/2006/relationships/slideLayout" Target="../slideLayouts/slideLayout318.xml"/><Relationship Id="rId18" Type="http://schemas.openxmlformats.org/officeDocument/2006/relationships/slideLayout" Target="../slideLayouts/slideLayout323.xml"/><Relationship Id="rId3" Type="http://schemas.openxmlformats.org/officeDocument/2006/relationships/slideLayout" Target="../slideLayouts/slideLayout308.xml"/><Relationship Id="rId21" Type="http://schemas.openxmlformats.org/officeDocument/2006/relationships/slideLayout" Target="../slideLayouts/slideLayout326.xml"/><Relationship Id="rId7" Type="http://schemas.openxmlformats.org/officeDocument/2006/relationships/slideLayout" Target="../slideLayouts/slideLayout312.xml"/><Relationship Id="rId12" Type="http://schemas.openxmlformats.org/officeDocument/2006/relationships/slideLayout" Target="../slideLayouts/slideLayout317.xml"/><Relationship Id="rId17" Type="http://schemas.openxmlformats.org/officeDocument/2006/relationships/slideLayout" Target="../slideLayouts/slideLayout322.xml"/><Relationship Id="rId25" Type="http://schemas.openxmlformats.org/officeDocument/2006/relationships/theme" Target="../theme/theme25.xml"/><Relationship Id="rId2" Type="http://schemas.openxmlformats.org/officeDocument/2006/relationships/slideLayout" Target="../slideLayouts/slideLayout307.xml"/><Relationship Id="rId16" Type="http://schemas.openxmlformats.org/officeDocument/2006/relationships/slideLayout" Target="../slideLayouts/slideLayout321.xml"/><Relationship Id="rId20" Type="http://schemas.openxmlformats.org/officeDocument/2006/relationships/slideLayout" Target="../slideLayouts/slideLayout325.xml"/><Relationship Id="rId1" Type="http://schemas.openxmlformats.org/officeDocument/2006/relationships/slideLayout" Target="../slideLayouts/slideLayout306.xml"/><Relationship Id="rId6" Type="http://schemas.openxmlformats.org/officeDocument/2006/relationships/slideLayout" Target="../slideLayouts/slideLayout311.xml"/><Relationship Id="rId11" Type="http://schemas.openxmlformats.org/officeDocument/2006/relationships/slideLayout" Target="../slideLayouts/slideLayout316.xml"/><Relationship Id="rId24" Type="http://schemas.openxmlformats.org/officeDocument/2006/relationships/slideLayout" Target="../slideLayouts/slideLayout329.xml"/><Relationship Id="rId5" Type="http://schemas.openxmlformats.org/officeDocument/2006/relationships/slideLayout" Target="../slideLayouts/slideLayout310.xml"/><Relationship Id="rId15" Type="http://schemas.openxmlformats.org/officeDocument/2006/relationships/slideLayout" Target="../slideLayouts/slideLayout320.xml"/><Relationship Id="rId23" Type="http://schemas.openxmlformats.org/officeDocument/2006/relationships/slideLayout" Target="../slideLayouts/slideLayout328.xml"/><Relationship Id="rId10" Type="http://schemas.openxmlformats.org/officeDocument/2006/relationships/slideLayout" Target="../slideLayouts/slideLayout315.xml"/><Relationship Id="rId19" Type="http://schemas.openxmlformats.org/officeDocument/2006/relationships/slideLayout" Target="../slideLayouts/slideLayout324.xml"/><Relationship Id="rId4" Type="http://schemas.openxmlformats.org/officeDocument/2006/relationships/slideLayout" Target="../slideLayouts/slideLayout309.xml"/><Relationship Id="rId9" Type="http://schemas.openxmlformats.org/officeDocument/2006/relationships/slideLayout" Target="../slideLayouts/slideLayout314.xml"/><Relationship Id="rId14" Type="http://schemas.openxmlformats.org/officeDocument/2006/relationships/slideLayout" Target="../slideLayouts/slideLayout319.xml"/><Relationship Id="rId22" Type="http://schemas.openxmlformats.org/officeDocument/2006/relationships/slideLayout" Target="../slideLayouts/slideLayout327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7.xml"/><Relationship Id="rId3" Type="http://schemas.openxmlformats.org/officeDocument/2006/relationships/slideLayout" Target="../slideLayouts/slideLayout332.xml"/><Relationship Id="rId7" Type="http://schemas.openxmlformats.org/officeDocument/2006/relationships/slideLayout" Target="../slideLayouts/slideLayout336.xml"/><Relationship Id="rId2" Type="http://schemas.openxmlformats.org/officeDocument/2006/relationships/slideLayout" Target="../slideLayouts/slideLayout331.xml"/><Relationship Id="rId1" Type="http://schemas.openxmlformats.org/officeDocument/2006/relationships/slideLayout" Target="../slideLayouts/slideLayout330.xml"/><Relationship Id="rId6" Type="http://schemas.openxmlformats.org/officeDocument/2006/relationships/slideLayout" Target="../slideLayouts/slideLayout335.xml"/><Relationship Id="rId11" Type="http://schemas.openxmlformats.org/officeDocument/2006/relationships/theme" Target="../theme/theme26.xml"/><Relationship Id="rId5" Type="http://schemas.openxmlformats.org/officeDocument/2006/relationships/slideLayout" Target="../slideLayouts/slideLayout334.xml"/><Relationship Id="rId10" Type="http://schemas.openxmlformats.org/officeDocument/2006/relationships/slideLayout" Target="../slideLayouts/slideLayout339.xml"/><Relationship Id="rId4" Type="http://schemas.openxmlformats.org/officeDocument/2006/relationships/slideLayout" Target="../slideLayouts/slideLayout333.xml"/><Relationship Id="rId9" Type="http://schemas.openxmlformats.org/officeDocument/2006/relationships/slideLayout" Target="../slideLayouts/slideLayout338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7.xml"/><Relationship Id="rId3" Type="http://schemas.openxmlformats.org/officeDocument/2006/relationships/slideLayout" Target="../slideLayouts/slideLayout342.xml"/><Relationship Id="rId7" Type="http://schemas.openxmlformats.org/officeDocument/2006/relationships/slideLayout" Target="../slideLayouts/slideLayout346.xml"/><Relationship Id="rId12" Type="http://schemas.openxmlformats.org/officeDocument/2006/relationships/theme" Target="../theme/theme27.xml"/><Relationship Id="rId2" Type="http://schemas.openxmlformats.org/officeDocument/2006/relationships/slideLayout" Target="../slideLayouts/slideLayout341.xml"/><Relationship Id="rId1" Type="http://schemas.openxmlformats.org/officeDocument/2006/relationships/slideLayout" Target="../slideLayouts/slideLayout340.xml"/><Relationship Id="rId6" Type="http://schemas.openxmlformats.org/officeDocument/2006/relationships/slideLayout" Target="../slideLayouts/slideLayout345.xml"/><Relationship Id="rId11" Type="http://schemas.openxmlformats.org/officeDocument/2006/relationships/slideLayout" Target="../slideLayouts/slideLayout350.xml"/><Relationship Id="rId5" Type="http://schemas.openxmlformats.org/officeDocument/2006/relationships/slideLayout" Target="../slideLayouts/slideLayout344.xml"/><Relationship Id="rId10" Type="http://schemas.openxmlformats.org/officeDocument/2006/relationships/slideLayout" Target="../slideLayouts/slideLayout349.xml"/><Relationship Id="rId4" Type="http://schemas.openxmlformats.org/officeDocument/2006/relationships/slideLayout" Target="../slideLayouts/slideLayout343.xml"/><Relationship Id="rId9" Type="http://schemas.openxmlformats.org/officeDocument/2006/relationships/slideLayout" Target="../slideLayouts/slideLayout348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8.xml"/><Relationship Id="rId3" Type="http://schemas.openxmlformats.org/officeDocument/2006/relationships/slideLayout" Target="../slideLayouts/slideLayout353.xml"/><Relationship Id="rId7" Type="http://schemas.openxmlformats.org/officeDocument/2006/relationships/slideLayout" Target="../slideLayouts/slideLayout357.xml"/><Relationship Id="rId12" Type="http://schemas.openxmlformats.org/officeDocument/2006/relationships/theme" Target="../theme/theme28.xml"/><Relationship Id="rId2" Type="http://schemas.openxmlformats.org/officeDocument/2006/relationships/slideLayout" Target="../slideLayouts/slideLayout352.xml"/><Relationship Id="rId1" Type="http://schemas.openxmlformats.org/officeDocument/2006/relationships/slideLayout" Target="../slideLayouts/slideLayout351.xml"/><Relationship Id="rId6" Type="http://schemas.openxmlformats.org/officeDocument/2006/relationships/slideLayout" Target="../slideLayouts/slideLayout356.xml"/><Relationship Id="rId11" Type="http://schemas.openxmlformats.org/officeDocument/2006/relationships/slideLayout" Target="../slideLayouts/slideLayout361.xml"/><Relationship Id="rId5" Type="http://schemas.openxmlformats.org/officeDocument/2006/relationships/slideLayout" Target="../slideLayouts/slideLayout355.xml"/><Relationship Id="rId10" Type="http://schemas.openxmlformats.org/officeDocument/2006/relationships/slideLayout" Target="../slideLayouts/slideLayout360.xml"/><Relationship Id="rId4" Type="http://schemas.openxmlformats.org/officeDocument/2006/relationships/slideLayout" Target="../slideLayouts/slideLayout354.xml"/><Relationship Id="rId9" Type="http://schemas.openxmlformats.org/officeDocument/2006/relationships/slideLayout" Target="../slideLayouts/slideLayout359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9.xml"/><Relationship Id="rId13" Type="http://schemas.openxmlformats.org/officeDocument/2006/relationships/slideLayout" Target="../slideLayouts/slideLayout374.xml"/><Relationship Id="rId18" Type="http://schemas.openxmlformats.org/officeDocument/2006/relationships/slideLayout" Target="../slideLayouts/slideLayout379.xml"/><Relationship Id="rId26" Type="http://schemas.openxmlformats.org/officeDocument/2006/relationships/slideLayout" Target="../slideLayouts/slideLayout387.xml"/><Relationship Id="rId3" Type="http://schemas.openxmlformats.org/officeDocument/2006/relationships/slideLayout" Target="../slideLayouts/slideLayout364.xml"/><Relationship Id="rId21" Type="http://schemas.openxmlformats.org/officeDocument/2006/relationships/slideLayout" Target="../slideLayouts/slideLayout382.xml"/><Relationship Id="rId7" Type="http://schemas.openxmlformats.org/officeDocument/2006/relationships/slideLayout" Target="../slideLayouts/slideLayout368.xml"/><Relationship Id="rId12" Type="http://schemas.openxmlformats.org/officeDocument/2006/relationships/slideLayout" Target="../slideLayouts/slideLayout373.xml"/><Relationship Id="rId17" Type="http://schemas.openxmlformats.org/officeDocument/2006/relationships/slideLayout" Target="../slideLayouts/slideLayout378.xml"/><Relationship Id="rId25" Type="http://schemas.openxmlformats.org/officeDocument/2006/relationships/slideLayout" Target="../slideLayouts/slideLayout386.xml"/><Relationship Id="rId2" Type="http://schemas.openxmlformats.org/officeDocument/2006/relationships/slideLayout" Target="../slideLayouts/slideLayout363.xml"/><Relationship Id="rId16" Type="http://schemas.openxmlformats.org/officeDocument/2006/relationships/slideLayout" Target="../slideLayouts/slideLayout377.xml"/><Relationship Id="rId20" Type="http://schemas.openxmlformats.org/officeDocument/2006/relationships/slideLayout" Target="../slideLayouts/slideLayout381.xml"/><Relationship Id="rId29" Type="http://schemas.openxmlformats.org/officeDocument/2006/relationships/slideLayout" Target="../slideLayouts/slideLayout390.xml"/><Relationship Id="rId1" Type="http://schemas.openxmlformats.org/officeDocument/2006/relationships/slideLayout" Target="../slideLayouts/slideLayout362.xml"/><Relationship Id="rId6" Type="http://schemas.openxmlformats.org/officeDocument/2006/relationships/slideLayout" Target="../slideLayouts/slideLayout367.xml"/><Relationship Id="rId11" Type="http://schemas.openxmlformats.org/officeDocument/2006/relationships/slideLayout" Target="../slideLayouts/slideLayout372.xml"/><Relationship Id="rId24" Type="http://schemas.openxmlformats.org/officeDocument/2006/relationships/slideLayout" Target="../slideLayouts/slideLayout385.xml"/><Relationship Id="rId5" Type="http://schemas.openxmlformats.org/officeDocument/2006/relationships/slideLayout" Target="../slideLayouts/slideLayout366.xml"/><Relationship Id="rId15" Type="http://schemas.openxmlformats.org/officeDocument/2006/relationships/slideLayout" Target="../slideLayouts/slideLayout376.xml"/><Relationship Id="rId23" Type="http://schemas.openxmlformats.org/officeDocument/2006/relationships/slideLayout" Target="../slideLayouts/slideLayout384.xml"/><Relationship Id="rId28" Type="http://schemas.openxmlformats.org/officeDocument/2006/relationships/slideLayout" Target="../slideLayouts/slideLayout389.xml"/><Relationship Id="rId10" Type="http://schemas.openxmlformats.org/officeDocument/2006/relationships/slideLayout" Target="../slideLayouts/slideLayout371.xml"/><Relationship Id="rId19" Type="http://schemas.openxmlformats.org/officeDocument/2006/relationships/slideLayout" Target="../slideLayouts/slideLayout380.xml"/><Relationship Id="rId4" Type="http://schemas.openxmlformats.org/officeDocument/2006/relationships/slideLayout" Target="../slideLayouts/slideLayout365.xml"/><Relationship Id="rId9" Type="http://schemas.openxmlformats.org/officeDocument/2006/relationships/slideLayout" Target="../slideLayouts/slideLayout370.xml"/><Relationship Id="rId14" Type="http://schemas.openxmlformats.org/officeDocument/2006/relationships/slideLayout" Target="../slideLayouts/slideLayout375.xml"/><Relationship Id="rId22" Type="http://schemas.openxmlformats.org/officeDocument/2006/relationships/slideLayout" Target="../slideLayouts/slideLayout383.xml"/><Relationship Id="rId27" Type="http://schemas.openxmlformats.org/officeDocument/2006/relationships/slideLayout" Target="../slideLayouts/slideLayout388.xml"/><Relationship Id="rId30" Type="http://schemas.openxmlformats.org/officeDocument/2006/relationships/theme" Target="../theme/theme29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8.xml"/><Relationship Id="rId3" Type="http://schemas.openxmlformats.org/officeDocument/2006/relationships/slideLayout" Target="../slideLayouts/slideLayout393.xml"/><Relationship Id="rId7" Type="http://schemas.openxmlformats.org/officeDocument/2006/relationships/slideLayout" Target="../slideLayouts/slideLayout397.xml"/><Relationship Id="rId12" Type="http://schemas.openxmlformats.org/officeDocument/2006/relationships/theme" Target="../theme/theme30.xml"/><Relationship Id="rId2" Type="http://schemas.openxmlformats.org/officeDocument/2006/relationships/slideLayout" Target="../slideLayouts/slideLayout392.xml"/><Relationship Id="rId1" Type="http://schemas.openxmlformats.org/officeDocument/2006/relationships/slideLayout" Target="../slideLayouts/slideLayout391.xml"/><Relationship Id="rId6" Type="http://schemas.openxmlformats.org/officeDocument/2006/relationships/slideLayout" Target="../slideLayouts/slideLayout396.xml"/><Relationship Id="rId11" Type="http://schemas.openxmlformats.org/officeDocument/2006/relationships/slideLayout" Target="../slideLayouts/slideLayout401.xml"/><Relationship Id="rId5" Type="http://schemas.openxmlformats.org/officeDocument/2006/relationships/slideLayout" Target="../slideLayouts/slideLayout395.xml"/><Relationship Id="rId10" Type="http://schemas.openxmlformats.org/officeDocument/2006/relationships/slideLayout" Target="../slideLayouts/slideLayout400.xml"/><Relationship Id="rId4" Type="http://schemas.openxmlformats.org/officeDocument/2006/relationships/slideLayout" Target="../slideLayouts/slideLayout394.xml"/><Relationship Id="rId9" Type="http://schemas.openxmlformats.org/officeDocument/2006/relationships/slideLayout" Target="../slideLayouts/slideLayout399.xml"/></Relationships>
</file>

<file path=ppt/slideMasters/_rels/slideMaster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4.xml"/><Relationship Id="rId7" Type="http://schemas.openxmlformats.org/officeDocument/2006/relationships/theme" Target="../theme/theme31.xml"/><Relationship Id="rId2" Type="http://schemas.openxmlformats.org/officeDocument/2006/relationships/slideLayout" Target="../slideLayouts/slideLayout403.xml"/><Relationship Id="rId1" Type="http://schemas.openxmlformats.org/officeDocument/2006/relationships/slideLayout" Target="../slideLayouts/slideLayout402.xml"/><Relationship Id="rId6" Type="http://schemas.openxmlformats.org/officeDocument/2006/relationships/slideLayout" Target="../slideLayouts/slideLayout407.xml"/><Relationship Id="rId5" Type="http://schemas.openxmlformats.org/officeDocument/2006/relationships/slideLayout" Target="../slideLayouts/slideLayout406.xml"/><Relationship Id="rId4" Type="http://schemas.openxmlformats.org/officeDocument/2006/relationships/slideLayout" Target="../slideLayouts/slideLayout405.xml"/></Relationships>
</file>

<file path=ppt/slideMasters/_rels/slideMaster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5.xml"/><Relationship Id="rId3" Type="http://schemas.openxmlformats.org/officeDocument/2006/relationships/slideLayout" Target="../slideLayouts/slideLayout410.xml"/><Relationship Id="rId7" Type="http://schemas.openxmlformats.org/officeDocument/2006/relationships/slideLayout" Target="../slideLayouts/slideLayout414.xml"/><Relationship Id="rId12" Type="http://schemas.openxmlformats.org/officeDocument/2006/relationships/theme" Target="../theme/theme32.xml"/><Relationship Id="rId2" Type="http://schemas.openxmlformats.org/officeDocument/2006/relationships/slideLayout" Target="../slideLayouts/slideLayout409.xml"/><Relationship Id="rId1" Type="http://schemas.openxmlformats.org/officeDocument/2006/relationships/slideLayout" Target="../slideLayouts/slideLayout408.xml"/><Relationship Id="rId6" Type="http://schemas.openxmlformats.org/officeDocument/2006/relationships/slideLayout" Target="../slideLayouts/slideLayout413.xml"/><Relationship Id="rId11" Type="http://schemas.openxmlformats.org/officeDocument/2006/relationships/slideLayout" Target="../slideLayouts/slideLayout418.xml"/><Relationship Id="rId5" Type="http://schemas.openxmlformats.org/officeDocument/2006/relationships/slideLayout" Target="../slideLayouts/slideLayout412.xml"/><Relationship Id="rId10" Type="http://schemas.openxmlformats.org/officeDocument/2006/relationships/slideLayout" Target="../slideLayouts/slideLayout417.xml"/><Relationship Id="rId4" Type="http://schemas.openxmlformats.org/officeDocument/2006/relationships/slideLayout" Target="../slideLayouts/slideLayout411.xml"/><Relationship Id="rId9" Type="http://schemas.openxmlformats.org/officeDocument/2006/relationships/slideLayout" Target="../slideLayouts/slideLayout416.xml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6.xml"/><Relationship Id="rId13" Type="http://schemas.openxmlformats.org/officeDocument/2006/relationships/slideLayout" Target="../slideLayouts/slideLayout431.xml"/><Relationship Id="rId18" Type="http://schemas.openxmlformats.org/officeDocument/2006/relationships/slideLayout" Target="../slideLayouts/slideLayout436.xml"/><Relationship Id="rId26" Type="http://schemas.openxmlformats.org/officeDocument/2006/relationships/slideLayout" Target="../slideLayouts/slideLayout444.xml"/><Relationship Id="rId3" Type="http://schemas.openxmlformats.org/officeDocument/2006/relationships/slideLayout" Target="../slideLayouts/slideLayout421.xml"/><Relationship Id="rId21" Type="http://schemas.openxmlformats.org/officeDocument/2006/relationships/slideLayout" Target="../slideLayouts/slideLayout439.xml"/><Relationship Id="rId7" Type="http://schemas.openxmlformats.org/officeDocument/2006/relationships/slideLayout" Target="../slideLayouts/slideLayout425.xml"/><Relationship Id="rId12" Type="http://schemas.openxmlformats.org/officeDocument/2006/relationships/slideLayout" Target="../slideLayouts/slideLayout430.xml"/><Relationship Id="rId17" Type="http://schemas.openxmlformats.org/officeDocument/2006/relationships/slideLayout" Target="../slideLayouts/slideLayout435.xml"/><Relationship Id="rId25" Type="http://schemas.openxmlformats.org/officeDocument/2006/relationships/slideLayout" Target="../slideLayouts/slideLayout443.xml"/><Relationship Id="rId2" Type="http://schemas.openxmlformats.org/officeDocument/2006/relationships/slideLayout" Target="../slideLayouts/slideLayout420.xml"/><Relationship Id="rId16" Type="http://schemas.openxmlformats.org/officeDocument/2006/relationships/slideLayout" Target="../slideLayouts/slideLayout434.xml"/><Relationship Id="rId20" Type="http://schemas.openxmlformats.org/officeDocument/2006/relationships/slideLayout" Target="../slideLayouts/slideLayout438.xml"/><Relationship Id="rId29" Type="http://schemas.openxmlformats.org/officeDocument/2006/relationships/slideLayout" Target="../slideLayouts/slideLayout447.xml"/><Relationship Id="rId1" Type="http://schemas.openxmlformats.org/officeDocument/2006/relationships/slideLayout" Target="../slideLayouts/slideLayout419.xml"/><Relationship Id="rId6" Type="http://schemas.openxmlformats.org/officeDocument/2006/relationships/slideLayout" Target="../slideLayouts/slideLayout424.xml"/><Relationship Id="rId11" Type="http://schemas.openxmlformats.org/officeDocument/2006/relationships/slideLayout" Target="../slideLayouts/slideLayout429.xml"/><Relationship Id="rId24" Type="http://schemas.openxmlformats.org/officeDocument/2006/relationships/slideLayout" Target="../slideLayouts/slideLayout442.xml"/><Relationship Id="rId5" Type="http://schemas.openxmlformats.org/officeDocument/2006/relationships/slideLayout" Target="../slideLayouts/slideLayout423.xml"/><Relationship Id="rId15" Type="http://schemas.openxmlformats.org/officeDocument/2006/relationships/slideLayout" Target="../slideLayouts/slideLayout433.xml"/><Relationship Id="rId23" Type="http://schemas.openxmlformats.org/officeDocument/2006/relationships/slideLayout" Target="../slideLayouts/slideLayout441.xml"/><Relationship Id="rId28" Type="http://schemas.openxmlformats.org/officeDocument/2006/relationships/slideLayout" Target="../slideLayouts/slideLayout446.xml"/><Relationship Id="rId10" Type="http://schemas.openxmlformats.org/officeDocument/2006/relationships/slideLayout" Target="../slideLayouts/slideLayout428.xml"/><Relationship Id="rId19" Type="http://schemas.openxmlformats.org/officeDocument/2006/relationships/slideLayout" Target="../slideLayouts/slideLayout437.xml"/><Relationship Id="rId4" Type="http://schemas.openxmlformats.org/officeDocument/2006/relationships/slideLayout" Target="../slideLayouts/slideLayout422.xml"/><Relationship Id="rId9" Type="http://schemas.openxmlformats.org/officeDocument/2006/relationships/slideLayout" Target="../slideLayouts/slideLayout427.xml"/><Relationship Id="rId14" Type="http://schemas.openxmlformats.org/officeDocument/2006/relationships/slideLayout" Target="../slideLayouts/slideLayout432.xml"/><Relationship Id="rId22" Type="http://schemas.openxmlformats.org/officeDocument/2006/relationships/slideLayout" Target="../slideLayouts/slideLayout440.xml"/><Relationship Id="rId27" Type="http://schemas.openxmlformats.org/officeDocument/2006/relationships/slideLayout" Target="../slideLayouts/slideLayout445.xml"/><Relationship Id="rId30" Type="http://schemas.openxmlformats.org/officeDocument/2006/relationships/theme" Target="../theme/theme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4209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676" r:id="rId6"/>
    <p:sldLayoutId id="2147483832" r:id="rId7"/>
    <p:sldLayoutId id="2147483833" r:id="rId8"/>
    <p:sldLayoutId id="2147483835" r:id="rId9"/>
    <p:sldLayoutId id="2147483836" r:id="rId10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0439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732" r:id="rId2"/>
    <p:sldLayoutId id="2147483731" r:id="rId3"/>
    <p:sldLayoutId id="2147483701" r:id="rId4"/>
    <p:sldLayoutId id="2147483700" r:id="rId5"/>
    <p:sldLayoutId id="2147483699" r:id="rId6"/>
    <p:sldLayoutId id="2147483668" r:id="rId7"/>
    <p:sldLayoutId id="2147483670" r:id="rId8"/>
    <p:sldLayoutId id="2147483671" r:id="rId9"/>
    <p:sldLayoutId id="2147483695" r:id="rId10"/>
    <p:sldLayoutId id="2147483696" r:id="rId11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3470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6" r:id="rId8"/>
    <p:sldLayoutId id="2147483727" r:id="rId9"/>
    <p:sldLayoutId id="2147483682" r:id="rId10"/>
    <p:sldLayoutId id="2147483683" r:id="rId11"/>
    <p:sldLayoutId id="2147483685" r:id="rId12"/>
    <p:sldLayoutId id="2147483686" r:id="rId13"/>
    <p:sldLayoutId id="2147483688" r:id="rId14"/>
    <p:sldLayoutId id="2147483733" r:id="rId15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7261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664" r:id="rId8"/>
    <p:sldLayoutId id="2147483693" r:id="rId9"/>
    <p:sldLayoutId id="2147483680" r:id="rId10"/>
    <p:sldLayoutId id="2147483697" r:id="rId11"/>
    <p:sldLayoutId id="2147483698" r:id="rId12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3223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6752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3905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  <p:sldLayoutId id="2147483773" r:id="rId12"/>
    <p:sldLayoutId id="2147483774" r:id="rId13"/>
    <p:sldLayoutId id="2147483775" r:id="rId14"/>
    <p:sldLayoutId id="2147483776" r:id="rId15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632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829" r:id="rId8"/>
    <p:sldLayoutId id="2147483830" r:id="rId9"/>
    <p:sldLayoutId id="2147483831" r:id="rId10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6546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9" r:id="rId4"/>
    <p:sldLayoutId id="2147483790" r:id="rId5"/>
    <p:sldLayoutId id="2147483791" r:id="rId6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4906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2354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  <p:sldLayoutId id="2147483816" r:id="rId12"/>
    <p:sldLayoutId id="2147483817" r:id="rId13"/>
    <p:sldLayoutId id="2147483818" r:id="rId14"/>
    <p:sldLayoutId id="2147483819" r:id="rId15"/>
    <p:sldLayoutId id="2147483820" r:id="rId16"/>
    <p:sldLayoutId id="2147483821" r:id="rId17"/>
    <p:sldLayoutId id="2147483822" r:id="rId18"/>
    <p:sldLayoutId id="2147483823" r:id="rId19"/>
    <p:sldLayoutId id="2147483824" r:id="rId20"/>
    <p:sldLayoutId id="2147483825" r:id="rId21"/>
    <p:sldLayoutId id="2147483826" r:id="rId22"/>
    <p:sldLayoutId id="2147483827" r:id="rId23"/>
    <p:sldLayoutId id="2147483828" r:id="rId24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948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8" r:id="rId1"/>
    <p:sldLayoutId id="2147483839" r:id="rId2"/>
    <p:sldLayoutId id="2147483840" r:id="rId3"/>
    <p:sldLayoutId id="2147483841" r:id="rId4"/>
    <p:sldLayoutId id="2147483842" r:id="rId5"/>
    <p:sldLayoutId id="2147483843" r:id="rId6"/>
    <p:sldLayoutId id="2147483844" r:id="rId7"/>
    <p:sldLayoutId id="2147483845" r:id="rId8"/>
    <p:sldLayoutId id="2147483846" r:id="rId9"/>
    <p:sldLayoutId id="2147483847" r:id="rId10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57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53" r:id="rId5"/>
    <p:sldLayoutId id="2147483854" r:id="rId6"/>
    <p:sldLayoutId id="2147483892" r:id="rId7"/>
    <p:sldLayoutId id="2147483893" r:id="rId8"/>
    <p:sldLayoutId id="2147483894" r:id="rId9"/>
    <p:sldLayoutId id="2147483895" r:id="rId10"/>
    <p:sldLayoutId id="2147483896" r:id="rId11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3367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6" r:id="rId1"/>
    <p:sldLayoutId id="2147483857" r:id="rId2"/>
    <p:sldLayoutId id="2147483858" r:id="rId3"/>
    <p:sldLayoutId id="2147483859" r:id="rId4"/>
    <p:sldLayoutId id="2147483860" r:id="rId5"/>
    <p:sldLayoutId id="2147483861" r:id="rId6"/>
    <p:sldLayoutId id="2147483862" r:id="rId7"/>
    <p:sldLayoutId id="2147483863" r:id="rId8"/>
    <p:sldLayoutId id="2147483864" r:id="rId9"/>
    <p:sldLayoutId id="2147483865" r:id="rId10"/>
    <p:sldLayoutId id="2147483866" r:id="rId11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783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8" r:id="rId1"/>
    <p:sldLayoutId id="2147483869" r:id="rId2"/>
    <p:sldLayoutId id="2147483870" r:id="rId3"/>
    <p:sldLayoutId id="2147483871" r:id="rId4"/>
    <p:sldLayoutId id="2147483872" r:id="rId5"/>
    <p:sldLayoutId id="2147483873" r:id="rId6"/>
    <p:sldLayoutId id="2147483874" r:id="rId7"/>
    <p:sldLayoutId id="2147483875" r:id="rId8"/>
    <p:sldLayoutId id="2147483876" r:id="rId9"/>
    <p:sldLayoutId id="2147483877" r:id="rId10"/>
    <p:sldLayoutId id="2147483878" r:id="rId11"/>
    <p:sldLayoutId id="2147483879" r:id="rId12"/>
    <p:sldLayoutId id="2147483880" r:id="rId13"/>
    <p:sldLayoutId id="2147483881" r:id="rId14"/>
    <p:sldLayoutId id="2147483882" r:id="rId15"/>
    <p:sldLayoutId id="2147483883" r:id="rId16"/>
    <p:sldLayoutId id="2147483884" r:id="rId17"/>
    <p:sldLayoutId id="2147483885" r:id="rId18"/>
    <p:sldLayoutId id="2147483886" r:id="rId19"/>
    <p:sldLayoutId id="2147483887" r:id="rId20"/>
    <p:sldLayoutId id="2147483888" r:id="rId21"/>
    <p:sldLayoutId id="2147483889" r:id="rId22"/>
    <p:sldLayoutId id="2147483890" r:id="rId23"/>
    <p:sldLayoutId id="2147483891" r:id="rId24"/>
    <p:sldLayoutId id="2147484247" r:id="rId25"/>
    <p:sldLayoutId id="2147484249" r:id="rId26"/>
    <p:sldLayoutId id="2147484255" r:id="rId27"/>
    <p:sldLayoutId id="2147484258" r:id="rId28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7966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8" r:id="rId1"/>
    <p:sldLayoutId id="2147483899" r:id="rId2"/>
    <p:sldLayoutId id="2147483900" r:id="rId3"/>
    <p:sldLayoutId id="2147483901" r:id="rId4"/>
    <p:sldLayoutId id="2147483902" r:id="rId5"/>
    <p:sldLayoutId id="2147483903" r:id="rId6"/>
    <p:sldLayoutId id="2147483904" r:id="rId7"/>
    <p:sldLayoutId id="2147483905" r:id="rId8"/>
    <p:sldLayoutId id="2147483906" r:id="rId9"/>
    <p:sldLayoutId id="2147483907" r:id="rId10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0141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9" r:id="rId1"/>
    <p:sldLayoutId id="2147483910" r:id="rId2"/>
    <p:sldLayoutId id="2147483911" r:id="rId3"/>
    <p:sldLayoutId id="2147483912" r:id="rId4"/>
    <p:sldLayoutId id="2147483913" r:id="rId5"/>
    <p:sldLayoutId id="2147483914" r:id="rId6"/>
    <p:sldLayoutId id="2147484240" r:id="rId7"/>
    <p:sldLayoutId id="2147484241" r:id="rId8"/>
    <p:sldLayoutId id="2147484242" r:id="rId9"/>
    <p:sldLayoutId id="2147484243" r:id="rId10"/>
    <p:sldLayoutId id="2147484244" r:id="rId11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6721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6" r:id="rId1"/>
    <p:sldLayoutId id="2147483917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4245" r:id="rId12"/>
    <p:sldLayoutId id="2147484246" r:id="rId13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8653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8" r:id="rId1"/>
    <p:sldLayoutId id="2147483929" r:id="rId2"/>
    <p:sldLayoutId id="2147483930" r:id="rId3"/>
    <p:sldLayoutId id="2147483931" r:id="rId4"/>
    <p:sldLayoutId id="2147483932" r:id="rId5"/>
    <p:sldLayoutId id="2147483933" r:id="rId6"/>
    <p:sldLayoutId id="2147483934" r:id="rId7"/>
    <p:sldLayoutId id="2147483935" r:id="rId8"/>
    <p:sldLayoutId id="2147483936" r:id="rId9"/>
    <p:sldLayoutId id="2147483937" r:id="rId10"/>
    <p:sldLayoutId id="2147483938" r:id="rId11"/>
    <p:sldLayoutId id="2147483939" r:id="rId12"/>
    <p:sldLayoutId id="2147483940" r:id="rId13"/>
    <p:sldLayoutId id="2147483941" r:id="rId14"/>
    <p:sldLayoutId id="2147483942" r:id="rId15"/>
    <p:sldLayoutId id="2147483943" r:id="rId16"/>
    <p:sldLayoutId id="2147483944" r:id="rId17"/>
    <p:sldLayoutId id="2147483945" r:id="rId18"/>
    <p:sldLayoutId id="2147483946" r:id="rId19"/>
    <p:sldLayoutId id="2147483947" r:id="rId20"/>
    <p:sldLayoutId id="2147483948" r:id="rId21"/>
    <p:sldLayoutId id="2147483949" r:id="rId22"/>
    <p:sldLayoutId id="2147483950" r:id="rId23"/>
    <p:sldLayoutId id="2147483951" r:id="rId24"/>
    <p:sldLayoutId id="2147483952" r:id="rId25"/>
    <p:sldLayoutId id="2147483953" r:id="rId26"/>
    <p:sldLayoutId id="2147483954" r:id="rId27"/>
    <p:sldLayoutId id="2147483955" r:id="rId28"/>
    <p:sldLayoutId id="2147483956" r:id="rId29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4143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  <p:sldLayoutId id="2147483969" r:id="rId12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4144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9" r:id="rId1"/>
    <p:sldLayoutId id="2147484000" r:id="rId2"/>
    <p:sldLayoutId id="2147484001" r:id="rId3"/>
    <p:sldLayoutId id="2147484002" r:id="rId4"/>
    <p:sldLayoutId id="2147484003" r:id="rId5"/>
    <p:sldLayoutId id="2147484004" r:id="rId6"/>
    <p:sldLayoutId id="2147484005" r:id="rId7"/>
    <p:sldLayoutId id="2147484006" r:id="rId8"/>
    <p:sldLayoutId id="2147484007" r:id="rId9"/>
    <p:sldLayoutId id="2147484008" r:id="rId10"/>
    <p:sldLayoutId id="2147484009" r:id="rId11"/>
    <p:sldLayoutId id="2147484010" r:id="rId12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8522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7" r:id="rId1"/>
    <p:sldLayoutId id="2147484048" r:id="rId2"/>
    <p:sldLayoutId id="2147484049" r:id="rId3"/>
    <p:sldLayoutId id="2147484050" r:id="rId4"/>
    <p:sldLayoutId id="2147484051" r:id="rId5"/>
    <p:sldLayoutId id="2147484052" r:id="rId6"/>
    <p:sldLayoutId id="2147484053" r:id="rId7"/>
    <p:sldLayoutId id="2147484054" r:id="rId8"/>
    <p:sldLayoutId id="2147484055" r:id="rId9"/>
    <p:sldLayoutId id="2147484056" r:id="rId10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61705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8" r:id="rId1"/>
    <p:sldLayoutId id="2147484059" r:id="rId2"/>
    <p:sldLayoutId id="2147484060" r:id="rId3"/>
    <p:sldLayoutId id="2147484061" r:id="rId4"/>
    <p:sldLayoutId id="2147484062" r:id="rId5"/>
    <p:sldLayoutId id="2147484063" r:id="rId6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952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5" r:id="rId1"/>
    <p:sldLayoutId id="2147484066" r:id="rId2"/>
    <p:sldLayoutId id="2147484067" r:id="rId3"/>
    <p:sldLayoutId id="2147484068" r:id="rId4"/>
    <p:sldLayoutId id="2147484069" r:id="rId5"/>
    <p:sldLayoutId id="2147484070" r:id="rId6"/>
    <p:sldLayoutId id="2147484071" r:id="rId7"/>
    <p:sldLayoutId id="2147484072" r:id="rId8"/>
    <p:sldLayoutId id="2147484073" r:id="rId9"/>
    <p:sldLayoutId id="2147484074" r:id="rId10"/>
    <p:sldLayoutId id="2147484075" r:id="rId11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5490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7" r:id="rId1"/>
    <p:sldLayoutId id="2147484078" r:id="rId2"/>
    <p:sldLayoutId id="2147484079" r:id="rId3"/>
    <p:sldLayoutId id="2147484080" r:id="rId4"/>
    <p:sldLayoutId id="2147484081" r:id="rId5"/>
    <p:sldLayoutId id="2147484082" r:id="rId6"/>
    <p:sldLayoutId id="2147484083" r:id="rId7"/>
    <p:sldLayoutId id="2147484084" r:id="rId8"/>
    <p:sldLayoutId id="2147484085" r:id="rId9"/>
    <p:sldLayoutId id="2147484086" r:id="rId10"/>
    <p:sldLayoutId id="2147484087" r:id="rId11"/>
    <p:sldLayoutId id="2147484088" r:id="rId12"/>
    <p:sldLayoutId id="2147484089" r:id="rId13"/>
    <p:sldLayoutId id="2147484090" r:id="rId14"/>
    <p:sldLayoutId id="2147484091" r:id="rId15"/>
    <p:sldLayoutId id="2147484092" r:id="rId16"/>
    <p:sldLayoutId id="2147484093" r:id="rId17"/>
    <p:sldLayoutId id="2147484094" r:id="rId18"/>
    <p:sldLayoutId id="2147484095" r:id="rId19"/>
    <p:sldLayoutId id="2147484096" r:id="rId20"/>
    <p:sldLayoutId id="2147484097" r:id="rId21"/>
    <p:sldLayoutId id="2147484098" r:id="rId22"/>
    <p:sldLayoutId id="2147484099" r:id="rId23"/>
    <p:sldLayoutId id="2147484100" r:id="rId24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2953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2" r:id="rId1"/>
    <p:sldLayoutId id="2147484103" r:id="rId2"/>
    <p:sldLayoutId id="2147484104" r:id="rId3"/>
    <p:sldLayoutId id="2147484105" r:id="rId4"/>
    <p:sldLayoutId id="2147484106" r:id="rId5"/>
    <p:sldLayoutId id="2147484107" r:id="rId6"/>
    <p:sldLayoutId id="2147484108" r:id="rId7"/>
    <p:sldLayoutId id="2147484109" r:id="rId8"/>
    <p:sldLayoutId id="2147484110" r:id="rId9"/>
    <p:sldLayoutId id="2147484111" r:id="rId10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7218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3" r:id="rId1"/>
    <p:sldLayoutId id="2147484114" r:id="rId2"/>
    <p:sldLayoutId id="2147484115" r:id="rId3"/>
    <p:sldLayoutId id="2147484116" r:id="rId4"/>
    <p:sldLayoutId id="2147484117" r:id="rId5"/>
    <p:sldLayoutId id="2147484118" r:id="rId6"/>
    <p:sldLayoutId id="2147484119" r:id="rId7"/>
    <p:sldLayoutId id="2147484120" r:id="rId8"/>
    <p:sldLayoutId id="2147484121" r:id="rId9"/>
    <p:sldLayoutId id="2147484122" r:id="rId10"/>
    <p:sldLayoutId id="2147484123" r:id="rId11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4582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25" r:id="rId1"/>
    <p:sldLayoutId id="2147484126" r:id="rId2"/>
    <p:sldLayoutId id="2147484127" r:id="rId3"/>
    <p:sldLayoutId id="2147484128" r:id="rId4"/>
    <p:sldLayoutId id="2147484129" r:id="rId5"/>
    <p:sldLayoutId id="2147484130" r:id="rId6"/>
    <p:sldLayoutId id="2147484131" r:id="rId7"/>
    <p:sldLayoutId id="2147484132" r:id="rId8"/>
    <p:sldLayoutId id="2147484133" r:id="rId9"/>
    <p:sldLayoutId id="2147484134" r:id="rId10"/>
    <p:sldLayoutId id="2147484135" r:id="rId11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2879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7" r:id="rId1"/>
    <p:sldLayoutId id="2147484138" r:id="rId2"/>
    <p:sldLayoutId id="2147484139" r:id="rId3"/>
    <p:sldLayoutId id="2147484140" r:id="rId4"/>
    <p:sldLayoutId id="2147484141" r:id="rId5"/>
    <p:sldLayoutId id="2147484142" r:id="rId6"/>
    <p:sldLayoutId id="2147484143" r:id="rId7"/>
    <p:sldLayoutId id="2147484144" r:id="rId8"/>
    <p:sldLayoutId id="2147484145" r:id="rId9"/>
    <p:sldLayoutId id="2147484146" r:id="rId10"/>
    <p:sldLayoutId id="2147484147" r:id="rId11"/>
    <p:sldLayoutId id="2147484148" r:id="rId12"/>
    <p:sldLayoutId id="2147484149" r:id="rId13"/>
    <p:sldLayoutId id="2147484150" r:id="rId14"/>
    <p:sldLayoutId id="2147484151" r:id="rId15"/>
    <p:sldLayoutId id="2147484152" r:id="rId16"/>
    <p:sldLayoutId id="2147484153" r:id="rId17"/>
    <p:sldLayoutId id="2147484154" r:id="rId18"/>
    <p:sldLayoutId id="2147484155" r:id="rId19"/>
    <p:sldLayoutId id="2147484156" r:id="rId20"/>
    <p:sldLayoutId id="2147484157" r:id="rId21"/>
    <p:sldLayoutId id="2147484158" r:id="rId22"/>
    <p:sldLayoutId id="2147484159" r:id="rId23"/>
    <p:sldLayoutId id="2147484160" r:id="rId24"/>
    <p:sldLayoutId id="2147484222" r:id="rId25"/>
    <p:sldLayoutId id="2147484223" r:id="rId26"/>
    <p:sldLayoutId id="2147484224" r:id="rId27"/>
    <p:sldLayoutId id="2147484225" r:id="rId28"/>
    <p:sldLayoutId id="2147484226" r:id="rId29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890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2" r:id="rId1"/>
    <p:sldLayoutId id="2147484163" r:id="rId2"/>
    <p:sldLayoutId id="2147484164" r:id="rId3"/>
    <p:sldLayoutId id="2147484165" r:id="rId4"/>
    <p:sldLayoutId id="2147484166" r:id="rId5"/>
    <p:sldLayoutId id="2147484167" r:id="rId6"/>
    <p:sldLayoutId id="2147484168" r:id="rId7"/>
    <p:sldLayoutId id="2147484169" r:id="rId8"/>
    <p:sldLayoutId id="2147484170" r:id="rId9"/>
    <p:sldLayoutId id="2147484171" r:id="rId10"/>
    <p:sldLayoutId id="2147484221" r:id="rId11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4749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3" r:id="rId1"/>
    <p:sldLayoutId id="2147484174" r:id="rId2"/>
    <p:sldLayoutId id="2147484175" r:id="rId3"/>
    <p:sldLayoutId id="2147484176" r:id="rId4"/>
    <p:sldLayoutId id="2147484177" r:id="rId5"/>
    <p:sldLayoutId id="2147484178" r:id="rId6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4549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0" r:id="rId1"/>
    <p:sldLayoutId id="2147484181" r:id="rId2"/>
    <p:sldLayoutId id="2147484182" r:id="rId3"/>
    <p:sldLayoutId id="2147484183" r:id="rId4"/>
    <p:sldLayoutId id="2147484184" r:id="rId5"/>
    <p:sldLayoutId id="2147484185" r:id="rId6"/>
    <p:sldLayoutId id="2147484186" r:id="rId7"/>
    <p:sldLayoutId id="2147484187" r:id="rId8"/>
    <p:sldLayoutId id="2147484188" r:id="rId9"/>
    <p:sldLayoutId id="2147484189" r:id="rId10"/>
    <p:sldLayoutId id="2147484190" r:id="rId11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1669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2" r:id="rId1"/>
    <p:sldLayoutId id="2147484193" r:id="rId2"/>
    <p:sldLayoutId id="2147484194" r:id="rId3"/>
    <p:sldLayoutId id="2147484195" r:id="rId4"/>
    <p:sldLayoutId id="2147484196" r:id="rId5"/>
    <p:sldLayoutId id="2147484197" r:id="rId6"/>
    <p:sldLayoutId id="2147484198" r:id="rId7"/>
    <p:sldLayoutId id="2147484199" r:id="rId8"/>
    <p:sldLayoutId id="2147484200" r:id="rId9"/>
    <p:sldLayoutId id="2147484201" r:id="rId10"/>
    <p:sldLayoutId id="2147484202" r:id="rId11"/>
    <p:sldLayoutId id="2147484203" r:id="rId12"/>
    <p:sldLayoutId id="2147484204" r:id="rId13"/>
    <p:sldLayoutId id="2147484205" r:id="rId14"/>
    <p:sldLayoutId id="2147484206" r:id="rId15"/>
    <p:sldLayoutId id="2147484207" r:id="rId16"/>
    <p:sldLayoutId id="2147484208" r:id="rId17"/>
    <p:sldLayoutId id="2147484209" r:id="rId18"/>
    <p:sldLayoutId id="2147484210" r:id="rId19"/>
    <p:sldLayoutId id="2147484211" r:id="rId20"/>
    <p:sldLayoutId id="2147484212" r:id="rId21"/>
    <p:sldLayoutId id="2147484213" r:id="rId22"/>
    <p:sldLayoutId id="2147484214" r:id="rId23"/>
    <p:sldLayoutId id="2147484215" r:id="rId24"/>
    <p:sldLayoutId id="2147484216" r:id="rId25"/>
    <p:sldLayoutId id="2147484217" r:id="rId26"/>
    <p:sldLayoutId id="2147484218" r:id="rId27"/>
    <p:sldLayoutId id="2147484219" r:id="rId28"/>
    <p:sldLayoutId id="2147484220" r:id="rId29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uv.cz/t/studie-1" TargetMode="External"/><Relationship Id="rId1" Type="http://schemas.openxmlformats.org/officeDocument/2006/relationships/slideLayout" Target="../slideLayouts/slideLayout18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89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arodnikvalifikace.cz/" TargetMode="External"/><Relationship Id="rId1" Type="http://schemas.openxmlformats.org/officeDocument/2006/relationships/slideLayout" Target="../slideLayouts/slideLayout18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uv.cz/t/studie" TargetMode="External"/><Relationship Id="rId1" Type="http://schemas.openxmlformats.org/officeDocument/2006/relationships/slideLayout" Target="../slideLayouts/slideLayout18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9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90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62200" y="3700552"/>
            <a:ext cx="1363980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3600" b="1" dirty="0">
              <a:solidFill>
                <a:schemeClr val="accent1"/>
              </a:solidFill>
              <a:ea typeface="Roboto Condensed" panose="02000000000000000000" pitchFamily="2" charset="0"/>
              <a:cs typeface="Arial" panose="020B0604020202020204" pitchFamily="34" charset="0"/>
            </a:endParaRPr>
          </a:p>
          <a:p>
            <a:pPr algn="ctr"/>
            <a:r>
              <a:rPr lang="cs-CZ" sz="4000" b="1" dirty="0">
                <a:solidFill>
                  <a:srgbClr val="002060"/>
                </a:solidFill>
                <a:ea typeface="Roboto Condensed" panose="02000000000000000000" pitchFamily="2" charset="0"/>
                <a:cs typeface="Arial" panose="020B0604020202020204" pitchFamily="34" charset="0"/>
              </a:rPr>
              <a:t> NÚV</a:t>
            </a:r>
          </a:p>
          <a:p>
            <a:pPr algn="ctr"/>
            <a:r>
              <a:rPr lang="cs-CZ" sz="4000" b="1" dirty="0">
                <a:solidFill>
                  <a:srgbClr val="002060"/>
                </a:solidFill>
                <a:ea typeface="Roboto Condensed" panose="02000000000000000000" pitchFamily="2" charset="0"/>
                <a:cs typeface="Arial" panose="020B0604020202020204" pitchFamily="34" charset="0"/>
              </a:rPr>
              <a:t>Revize RVP SOV</a:t>
            </a:r>
          </a:p>
          <a:p>
            <a:pPr algn="ctr"/>
            <a:endParaRPr lang="cs-CZ" sz="4000" b="1" dirty="0">
              <a:solidFill>
                <a:srgbClr val="0070C0"/>
              </a:solidFill>
              <a:ea typeface="Roboto Condensed" panose="02000000000000000000" pitchFamily="2" charset="0"/>
              <a:cs typeface="Arial" panose="020B0604020202020204" pitchFamily="34" charset="0"/>
            </a:endParaRPr>
          </a:p>
          <a:p>
            <a:pPr algn="ctr"/>
            <a:r>
              <a:rPr lang="cs-CZ" sz="2800" i="1" dirty="0">
                <a:solidFill>
                  <a:srgbClr val="0070C0"/>
                </a:solidFill>
                <a:ea typeface="Roboto Condensed" panose="02000000000000000000" pitchFamily="2" charset="0"/>
                <a:cs typeface="Arial" panose="020B0604020202020204" pitchFamily="34" charset="0"/>
              </a:rPr>
              <a:t>Ing. Zorka Husová </a:t>
            </a:r>
          </a:p>
          <a:p>
            <a:pPr algn="ctr"/>
            <a:r>
              <a:rPr lang="cs-CZ" sz="2800" i="1" dirty="0">
                <a:solidFill>
                  <a:srgbClr val="0070C0"/>
                </a:solidFill>
                <a:ea typeface="Roboto Condensed" panose="02000000000000000000" pitchFamily="2" charset="0"/>
                <a:cs typeface="Arial" panose="020B0604020202020204" pitchFamily="34" charset="0"/>
              </a:rPr>
              <a:t>vedoucí odd. pro kurikulum odborného vzdělávání</a:t>
            </a:r>
            <a:endParaRPr lang="cs-CZ" sz="2800" i="1" dirty="0">
              <a:solidFill>
                <a:srgbClr val="0070C0"/>
              </a:solidFill>
              <a:ea typeface="Lato Semibold" panose="020F0502020204030203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2667000" y="3716240"/>
            <a:ext cx="685800" cy="685800"/>
            <a:chOff x="6324600" y="4114799"/>
            <a:chExt cx="685800" cy="685800"/>
          </a:xfrm>
        </p:grpSpPr>
        <p:cxnSp>
          <p:nvCxnSpPr>
            <p:cNvPr id="6" name="Straight Connector 5"/>
            <p:cNvCxnSpPr/>
            <p:nvPr/>
          </p:nvCxnSpPr>
          <p:spPr>
            <a:xfrm flipV="1">
              <a:off x="6324600" y="4114799"/>
              <a:ext cx="0" cy="685800"/>
            </a:xfrm>
            <a:prstGeom prst="line">
              <a:avLst/>
            </a:prstGeom>
            <a:ln w="38100" cap="sq">
              <a:solidFill>
                <a:schemeClr val="accent1"/>
              </a:solidFill>
              <a:bevel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6324600" y="4114799"/>
              <a:ext cx="685800" cy="0"/>
            </a:xfrm>
            <a:prstGeom prst="line">
              <a:avLst/>
            </a:prstGeom>
            <a:ln w="38100" cap="sq">
              <a:solidFill>
                <a:schemeClr val="accent1"/>
              </a:solidFill>
              <a:bevel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/>
          <p:cNvGrpSpPr/>
          <p:nvPr/>
        </p:nvGrpSpPr>
        <p:grpSpPr>
          <a:xfrm rot="10800000">
            <a:off x="14935200" y="6591300"/>
            <a:ext cx="685800" cy="685800"/>
            <a:chOff x="6324600" y="4114799"/>
            <a:chExt cx="685800" cy="685800"/>
          </a:xfrm>
        </p:grpSpPr>
        <p:cxnSp>
          <p:nvCxnSpPr>
            <p:cNvPr id="9" name="Straight Connector 8"/>
            <p:cNvCxnSpPr/>
            <p:nvPr/>
          </p:nvCxnSpPr>
          <p:spPr>
            <a:xfrm flipV="1">
              <a:off x="6324600" y="4114799"/>
              <a:ext cx="0" cy="685800"/>
            </a:xfrm>
            <a:prstGeom prst="line">
              <a:avLst/>
            </a:prstGeom>
            <a:ln w="38100" cap="sq">
              <a:solidFill>
                <a:schemeClr val="accent1"/>
              </a:solidFill>
              <a:bevel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6324600" y="4114799"/>
              <a:ext cx="685800" cy="0"/>
            </a:xfrm>
            <a:prstGeom prst="line">
              <a:avLst/>
            </a:prstGeom>
            <a:ln w="38100" cap="sq">
              <a:solidFill>
                <a:schemeClr val="accent1"/>
              </a:solidFill>
              <a:bevel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18851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86000" y="2247900"/>
            <a:ext cx="13716000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3600" b="1" dirty="0">
              <a:solidFill>
                <a:schemeClr val="accent1"/>
              </a:solidFill>
              <a:ea typeface="Roboto Condensed" panose="02000000000000000000" pitchFamily="2" charset="0"/>
              <a:cs typeface="Arial" panose="020B0604020202020204" pitchFamily="34" charset="0"/>
            </a:endParaRPr>
          </a:p>
          <a:p>
            <a:pPr algn="ctr"/>
            <a:r>
              <a:rPr lang="cs-CZ" sz="4000" b="1" dirty="0">
                <a:solidFill>
                  <a:srgbClr val="002060"/>
                </a:solidFill>
                <a:ea typeface="Roboto Condensed" panose="02000000000000000000" pitchFamily="2" charset="0"/>
                <a:cs typeface="Arial" panose="020B0604020202020204" pitchFamily="34" charset="0"/>
              </a:rPr>
              <a:t> </a:t>
            </a:r>
          </a:p>
          <a:p>
            <a:pPr algn="ctr"/>
            <a:endParaRPr lang="cs-CZ" sz="4000" b="1" dirty="0">
              <a:solidFill>
                <a:srgbClr val="002060"/>
              </a:solidFill>
              <a:ea typeface="Roboto Condensed" panose="02000000000000000000" pitchFamily="2" charset="0"/>
              <a:cs typeface="Arial" panose="020B0604020202020204" pitchFamily="34" charset="0"/>
            </a:endParaRPr>
          </a:p>
          <a:p>
            <a:pPr algn="ctr"/>
            <a:r>
              <a:rPr lang="cs-CZ" sz="4000" b="1" dirty="0">
                <a:solidFill>
                  <a:schemeClr val="accent4">
                    <a:lumMod val="50000"/>
                  </a:schemeClr>
                </a:solidFill>
                <a:ea typeface="Roboto Condensed" panose="02000000000000000000" pitchFamily="2" charset="0"/>
                <a:cs typeface="Arial" panose="020B0604020202020204" pitchFamily="34" charset="0"/>
              </a:rPr>
              <a:t>Revize – aktualizace RVP SOV</a:t>
            </a:r>
          </a:p>
          <a:p>
            <a:pPr algn="ctr"/>
            <a:endParaRPr lang="cs-CZ" sz="4000" b="1" dirty="0">
              <a:solidFill>
                <a:schemeClr val="accent4">
                  <a:lumMod val="75000"/>
                </a:schemeClr>
              </a:solidFill>
              <a:ea typeface="Roboto Condensed" panose="02000000000000000000" pitchFamily="2" charset="0"/>
              <a:cs typeface="Arial" panose="020B0604020202020204" pitchFamily="34" charset="0"/>
            </a:endParaRPr>
          </a:p>
          <a:p>
            <a:pPr algn="ctr"/>
            <a:r>
              <a:rPr lang="cs-CZ" sz="4000" b="1" dirty="0">
                <a:solidFill>
                  <a:schemeClr val="accent4">
                    <a:lumMod val="75000"/>
                  </a:schemeClr>
                </a:solidFill>
                <a:ea typeface="Roboto Condensed" panose="02000000000000000000" pitchFamily="2" charset="0"/>
                <a:cs typeface="Arial" panose="020B0604020202020204" pitchFamily="34" charset="0"/>
              </a:rPr>
              <a:t>Současný stav – 2018</a:t>
            </a:r>
          </a:p>
          <a:p>
            <a:pPr algn="ctr"/>
            <a:endParaRPr lang="cs-CZ" sz="4000" b="1" dirty="0">
              <a:solidFill>
                <a:schemeClr val="accent4">
                  <a:lumMod val="75000"/>
                </a:schemeClr>
              </a:solidFill>
              <a:ea typeface="Roboto Condensed" panose="02000000000000000000" pitchFamily="2" charset="0"/>
              <a:cs typeface="Arial" panose="020B0604020202020204" pitchFamily="34" charset="0"/>
            </a:endParaRPr>
          </a:p>
          <a:p>
            <a:pPr algn="ctr"/>
            <a:r>
              <a:rPr lang="cs-CZ" sz="4000" b="1" dirty="0">
                <a:solidFill>
                  <a:srgbClr val="7030A0"/>
                </a:solidFill>
                <a:ea typeface="Roboto Condensed" panose="02000000000000000000" pitchFamily="2" charset="0"/>
                <a:cs typeface="Arial" panose="020B0604020202020204" pitchFamily="34" charset="0"/>
              </a:rPr>
              <a:t>Komplexní revize RVP SOV - 2019</a:t>
            </a:r>
          </a:p>
          <a:p>
            <a:pPr algn="ctr"/>
            <a:r>
              <a:rPr lang="cs-CZ" sz="4000" b="1" dirty="0">
                <a:solidFill>
                  <a:srgbClr val="002060"/>
                </a:solidFill>
                <a:ea typeface="Roboto Condensed" panose="02000000000000000000" pitchFamily="2" charset="0"/>
                <a:cs typeface="Arial" panose="020B0604020202020204" pitchFamily="34" charset="0"/>
              </a:rPr>
              <a:t> </a:t>
            </a:r>
          </a:p>
          <a:p>
            <a:pPr algn="ctr"/>
            <a:endParaRPr lang="cs-CZ" sz="4000" b="1" dirty="0">
              <a:solidFill>
                <a:srgbClr val="002060"/>
              </a:solidFill>
              <a:ea typeface="Roboto Condensed" panose="02000000000000000000" pitchFamily="2" charset="0"/>
              <a:cs typeface="Arial" panose="020B0604020202020204" pitchFamily="34" charset="0"/>
            </a:endParaRPr>
          </a:p>
          <a:p>
            <a:pPr algn="ctr"/>
            <a:endParaRPr lang="cs-CZ" sz="4000" b="1" dirty="0">
              <a:solidFill>
                <a:srgbClr val="0070C0"/>
              </a:solidFill>
              <a:ea typeface="Roboto Condensed" panose="02000000000000000000" pitchFamily="2" charset="0"/>
              <a:cs typeface="Arial" panose="020B0604020202020204" pitchFamily="34" charset="0"/>
            </a:endParaRPr>
          </a:p>
          <a:p>
            <a:pPr algn="ctr"/>
            <a:endParaRPr lang="cs-CZ" sz="4000" b="1" dirty="0">
              <a:solidFill>
                <a:srgbClr val="002060"/>
              </a:solidFill>
              <a:ea typeface="Roboto Condensed" panose="02000000000000000000" pitchFamily="2" charset="0"/>
              <a:cs typeface="Arial" panose="020B0604020202020204" pitchFamily="34" charset="0"/>
            </a:endParaRPr>
          </a:p>
          <a:p>
            <a:pPr algn="ctr"/>
            <a:endParaRPr lang="cs-CZ" sz="2800" i="1" dirty="0">
              <a:solidFill>
                <a:srgbClr val="0070C0"/>
              </a:solidFill>
              <a:ea typeface="Lato Semibold" panose="020F0502020204030203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2362200" y="1943100"/>
            <a:ext cx="685800" cy="685800"/>
            <a:chOff x="6324600" y="4114799"/>
            <a:chExt cx="685800" cy="685800"/>
          </a:xfrm>
        </p:grpSpPr>
        <p:cxnSp>
          <p:nvCxnSpPr>
            <p:cNvPr id="6" name="Straight Connector 5"/>
            <p:cNvCxnSpPr/>
            <p:nvPr/>
          </p:nvCxnSpPr>
          <p:spPr>
            <a:xfrm flipV="1">
              <a:off x="6324600" y="4114799"/>
              <a:ext cx="0" cy="685800"/>
            </a:xfrm>
            <a:prstGeom prst="line">
              <a:avLst/>
            </a:prstGeom>
            <a:ln w="38100" cap="sq">
              <a:solidFill>
                <a:schemeClr val="accent1"/>
              </a:solidFill>
              <a:bevel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6324600" y="4114799"/>
              <a:ext cx="685800" cy="0"/>
            </a:xfrm>
            <a:prstGeom prst="line">
              <a:avLst/>
            </a:prstGeom>
            <a:ln w="38100" cap="sq">
              <a:solidFill>
                <a:schemeClr val="accent1"/>
              </a:solidFill>
              <a:bevel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/>
          <p:cNvGrpSpPr/>
          <p:nvPr/>
        </p:nvGrpSpPr>
        <p:grpSpPr>
          <a:xfrm rot="10800000">
            <a:off x="15659100" y="6980336"/>
            <a:ext cx="685800" cy="685800"/>
            <a:chOff x="6324600" y="4114799"/>
            <a:chExt cx="685800" cy="685800"/>
          </a:xfrm>
        </p:grpSpPr>
        <p:cxnSp>
          <p:nvCxnSpPr>
            <p:cNvPr id="9" name="Straight Connector 8"/>
            <p:cNvCxnSpPr/>
            <p:nvPr/>
          </p:nvCxnSpPr>
          <p:spPr>
            <a:xfrm flipV="1">
              <a:off x="6324600" y="4114799"/>
              <a:ext cx="0" cy="685800"/>
            </a:xfrm>
            <a:prstGeom prst="line">
              <a:avLst/>
            </a:prstGeom>
            <a:ln w="38100" cap="sq">
              <a:solidFill>
                <a:schemeClr val="accent1"/>
              </a:solidFill>
              <a:bevel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6324600" y="4114799"/>
              <a:ext cx="685800" cy="0"/>
            </a:xfrm>
            <a:prstGeom prst="line">
              <a:avLst/>
            </a:prstGeom>
            <a:ln w="38100" cap="sq">
              <a:solidFill>
                <a:schemeClr val="accent1"/>
              </a:solidFill>
              <a:bevel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8808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76300" y="571411"/>
            <a:ext cx="13830300" cy="715581"/>
          </a:xfrm>
        </p:spPr>
        <p:txBody>
          <a:bodyPr/>
          <a:lstStyle/>
          <a:p>
            <a:r>
              <a:rPr lang="cs-CZ" dirty="0"/>
              <a:t>Postup revizí RVP SOV - </a:t>
            </a:r>
            <a:r>
              <a:rPr lang="cs-CZ" sz="3600" dirty="0">
                <a:solidFill>
                  <a:schemeClr val="accent4">
                    <a:lumMod val="75000"/>
                  </a:schemeClr>
                </a:solidFill>
                <a:cs typeface="Calibri" panose="020F0502020204030204" pitchFamily="34" charset="0"/>
              </a:rPr>
              <a:t>2017 – 2020/ 22</a:t>
            </a:r>
            <a:endParaRPr lang="cs-CZ" dirty="0">
              <a:solidFill>
                <a:srgbClr val="62ACC9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3</a:t>
            </a:fld>
            <a:endParaRPr/>
          </a:p>
        </p:txBody>
      </p:sp>
      <p:sp>
        <p:nvSpPr>
          <p:cNvPr id="13" name="TextBox 8"/>
          <p:cNvSpPr txBox="1"/>
          <p:nvPr/>
        </p:nvSpPr>
        <p:spPr>
          <a:xfrm>
            <a:off x="876300" y="2019300"/>
            <a:ext cx="147828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263" indent="-68263"/>
            <a:r>
              <a:rPr lang="cs-CZ" sz="3600" b="1" dirty="0">
                <a:cs typeface="Calibri" panose="020F0502020204030204" pitchFamily="34" charset="0"/>
              </a:rPr>
              <a:t>2017 – 2018</a:t>
            </a:r>
          </a:p>
          <a:p>
            <a:pPr marL="68263" indent="-68263"/>
            <a:r>
              <a:rPr lang="cs-CZ" sz="2800" dirty="0">
                <a:solidFill>
                  <a:schemeClr val="accent3">
                    <a:lumMod val="75000"/>
                  </a:schemeClr>
                </a:solidFill>
              </a:rPr>
              <a:t>Aktualizace RVP</a:t>
            </a:r>
          </a:p>
          <a:p>
            <a:pPr marL="69750"/>
            <a:r>
              <a:rPr lang="cs-CZ" sz="2800" dirty="0"/>
              <a:t>-   ve stávající struktuře - </a:t>
            </a:r>
            <a:r>
              <a:rPr lang="cs-CZ" sz="2800" b="1" dirty="0"/>
              <a:t>281 oborů vzdělání  kategorie E, H, M, L</a:t>
            </a:r>
          </a:p>
          <a:p>
            <a:pPr marL="526950" indent="-457200">
              <a:buFontTx/>
              <a:buChar char="-"/>
            </a:pPr>
            <a:r>
              <a:rPr lang="cs-CZ" sz="2800" dirty="0"/>
              <a:t>evaluace dosavadního fungování RVP, identifikace potřeb pro inovaci</a:t>
            </a:r>
          </a:p>
          <a:p>
            <a:pPr marL="526950" indent="-457200">
              <a:buFontTx/>
              <a:buChar char="-"/>
            </a:pPr>
            <a:r>
              <a:rPr lang="cs-CZ" sz="2800" dirty="0">
                <a:solidFill>
                  <a:schemeClr val="accent3">
                    <a:lumMod val="75000"/>
                  </a:schemeClr>
                </a:solidFill>
              </a:rPr>
              <a:t>příprava odborných částí RVP, zohlednění požadavků TP/ NSK</a:t>
            </a:r>
          </a:p>
          <a:p>
            <a:pPr marL="526950" indent="-457200">
              <a:buFontTx/>
              <a:buChar char="-"/>
            </a:pPr>
            <a:r>
              <a:rPr lang="cs-CZ" sz="2800" dirty="0"/>
              <a:t>aktualizace dalších částí (legislativa, opatření,..)</a:t>
            </a:r>
          </a:p>
          <a:p>
            <a:pPr marL="526950" indent="-457200">
              <a:buFontTx/>
              <a:buChar char="-"/>
            </a:pPr>
            <a:r>
              <a:rPr lang="cs-CZ" sz="2800" dirty="0"/>
              <a:t>dokončení aktualizací RVP, předání na MŠMT ke schválení – listopad 2018</a:t>
            </a:r>
          </a:p>
        </p:txBody>
      </p:sp>
      <p:sp>
        <p:nvSpPr>
          <p:cNvPr id="19" name="TextBox 8"/>
          <p:cNvSpPr txBox="1"/>
          <p:nvPr/>
        </p:nvSpPr>
        <p:spPr>
          <a:xfrm>
            <a:off x="876300" y="5936754"/>
            <a:ext cx="160401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263" indent="11113"/>
            <a:r>
              <a:rPr lang="cs-CZ" sz="3600" dirty="0">
                <a:solidFill>
                  <a:srgbClr val="002060"/>
                </a:solidFill>
                <a:cs typeface="Calibri" panose="020F0502020204030204" pitchFamily="34" charset="0"/>
              </a:rPr>
              <a:t>2019 – 2020/22</a:t>
            </a:r>
          </a:p>
          <a:p>
            <a:pPr marL="68263" indent="11113"/>
            <a:r>
              <a:rPr lang="cs-CZ" sz="2800" dirty="0">
                <a:solidFill>
                  <a:schemeClr val="accent3">
                    <a:lumMod val="75000"/>
                  </a:schemeClr>
                </a:solidFill>
              </a:rPr>
              <a:t>Zahájení revizí RVP dle nové koncepce pro obory, kde lze vytvořit společný odborný základ</a:t>
            </a:r>
          </a:p>
          <a:p>
            <a:pPr marL="457200" indent="-457200">
              <a:buFontTx/>
              <a:buChar char="-"/>
            </a:pPr>
            <a:r>
              <a:rPr lang="cs-CZ" sz="2800" dirty="0"/>
              <a:t>příprava odborné části – odborné kompetence, výsledky učení pro daný obor vzdělání (obsahové okruhy), kompetence NSK; zohlednění  a aplikace VVP do OVP</a:t>
            </a:r>
          </a:p>
          <a:p>
            <a:pPr marL="457200" indent="-457200">
              <a:buFontTx/>
              <a:buChar char="-"/>
            </a:pPr>
            <a:r>
              <a:rPr lang="cs-CZ" sz="2800" dirty="0"/>
              <a:t>dopracování dalších částí RVP – didaktici VVP a garanti SOV</a:t>
            </a:r>
          </a:p>
          <a:p>
            <a:pPr marL="457200" indent="-457200">
              <a:buFontTx/>
              <a:buChar char="-"/>
            </a:pPr>
            <a:r>
              <a:rPr lang="cs-CZ" sz="2800" dirty="0"/>
              <a:t>dokončení RVP – kompletace</a:t>
            </a:r>
          </a:p>
          <a:p>
            <a:pPr marL="457200" indent="-457200">
              <a:buFontTx/>
              <a:buChar char="-"/>
            </a:pPr>
            <a:r>
              <a:rPr lang="cs-CZ" sz="2800" dirty="0"/>
              <a:t>průběžné projednávání, předložení na MŠMT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4044876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625630"/>
            <a:ext cx="16687800" cy="1144929"/>
          </a:xfrm>
        </p:spPr>
        <p:txBody>
          <a:bodyPr/>
          <a:lstStyle/>
          <a:p>
            <a:r>
              <a:rPr lang="cs-CZ" sz="4400" dirty="0"/>
              <a:t>Revize – aktualizace RVP SOV</a:t>
            </a:r>
            <a:br>
              <a:rPr lang="cs-CZ" sz="4400" dirty="0"/>
            </a:br>
            <a:r>
              <a:rPr lang="cs-CZ" sz="3200" dirty="0">
                <a:solidFill>
                  <a:schemeClr val="accent4">
                    <a:lumMod val="75000"/>
                  </a:schemeClr>
                </a:solidFill>
                <a:cs typeface="Calibri" panose="020F0502020204030204" pitchFamily="34" charset="0"/>
              </a:rPr>
              <a:t>2017 – 2020-22</a:t>
            </a:r>
            <a:endParaRPr lang="cs-CZ" sz="3200" dirty="0">
              <a:solidFill>
                <a:srgbClr val="002060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4</a:t>
            </a:fld>
            <a:endParaRPr/>
          </a:p>
        </p:txBody>
      </p:sp>
      <p:sp>
        <p:nvSpPr>
          <p:cNvPr id="7" name="TextBox 8"/>
          <p:cNvSpPr txBox="1"/>
          <p:nvPr/>
        </p:nvSpPr>
        <p:spPr>
          <a:xfrm>
            <a:off x="3145415" y="4136542"/>
            <a:ext cx="135664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600"/>
              </a:spcAft>
            </a:pPr>
            <a:endParaRPr lang="cs-CZ" sz="3600" dirty="0">
              <a:solidFill>
                <a:schemeClr val="tx2"/>
              </a:solidFill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914400" y="2095501"/>
            <a:ext cx="15797424" cy="9325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chemeClr val="bg1">
                    <a:lumMod val="25000"/>
                  </a:schemeClr>
                </a:solidFill>
                <a:cs typeface="Calibri" panose="020F0502020204030204" pitchFamily="34" charset="0"/>
              </a:rPr>
              <a:t>MŠMT – schválený materiál</a:t>
            </a:r>
          </a:p>
          <a:p>
            <a:r>
              <a:rPr lang="cs-CZ" sz="3200" dirty="0"/>
              <a:t>Návrh pojetí KD pro všeobecně vzdělávání a SOV 2016-2020 (22) - 2017</a:t>
            </a:r>
          </a:p>
          <a:p>
            <a:r>
              <a:rPr lang="cs-CZ" sz="3200" dirty="0"/>
              <a:t>Tvorba a revize KD pro předškolní, zákl. a střední vzdělávání na národní úrovni – 2016</a:t>
            </a:r>
          </a:p>
          <a:p>
            <a:endParaRPr lang="cs-CZ" sz="3200" dirty="0"/>
          </a:p>
          <a:p>
            <a:r>
              <a:rPr lang="cs-CZ" sz="3200" b="1" dirty="0">
                <a:solidFill>
                  <a:schemeClr val="accent3">
                    <a:lumMod val="75000"/>
                  </a:schemeClr>
                </a:solidFill>
                <a:cs typeface="Calibri" panose="020F0502020204030204" pitchFamily="34" charset="0"/>
              </a:rPr>
              <a:t>Přípravná fáze</a:t>
            </a:r>
          </a:p>
          <a:p>
            <a:r>
              <a:rPr lang="cs-CZ" sz="3200" dirty="0"/>
              <a:t>Identifikace</a:t>
            </a:r>
            <a:r>
              <a:rPr lang="cs-CZ" sz="3200" i="1" dirty="0">
                <a:solidFill>
                  <a:schemeClr val="accent4">
                    <a:lumMod val="75000"/>
                  </a:schemeClr>
                </a:solidFill>
              </a:rPr>
              <a:t> nových potřeb, příprava návrhu odborných částí, výsledky učení pro daný obor vzdělání</a:t>
            </a:r>
          </a:p>
          <a:p>
            <a:r>
              <a:rPr lang="cs-CZ" sz="3200" dirty="0"/>
              <a:t>Zpracovány analyticko-koncepční studie – pro 28 skupin oborů vzdělání – 2017/18</a:t>
            </a:r>
          </a:p>
          <a:p>
            <a:r>
              <a:rPr lang="cs-CZ" sz="3200" dirty="0"/>
              <a:t>Projednány s OS NUV, zástupci zaměstnavatelů, zástupci škol, MŠMT </a:t>
            </a:r>
          </a:p>
          <a:p>
            <a:r>
              <a:rPr lang="cs-CZ" sz="3200" dirty="0"/>
              <a:t>Zveřejněny na: </a:t>
            </a:r>
            <a:r>
              <a:rPr lang="cs-CZ" sz="3200" b="1" u="sng" dirty="0">
                <a:hlinkClick r:id="rId2"/>
              </a:rPr>
              <a:t>http://www.nuv.cz/t/studie-1</a:t>
            </a:r>
            <a:endParaRPr lang="cs-CZ" sz="3200" dirty="0"/>
          </a:p>
          <a:p>
            <a:endParaRPr lang="cs-CZ" sz="3200" b="1" i="1" dirty="0">
              <a:solidFill>
                <a:schemeClr val="accent3">
                  <a:lumMod val="75000"/>
                </a:schemeClr>
              </a:solidFill>
              <a:cs typeface="Calibri" panose="020F0502020204030204" pitchFamily="34" charset="0"/>
            </a:endParaRPr>
          </a:p>
          <a:p>
            <a:r>
              <a:rPr lang="cs-CZ" sz="3200" b="1" dirty="0">
                <a:solidFill>
                  <a:schemeClr val="accent3">
                    <a:lumMod val="75000"/>
                  </a:schemeClr>
                </a:solidFill>
                <a:cs typeface="Calibri" panose="020F0502020204030204" pitchFamily="34" charset="0"/>
              </a:rPr>
              <a:t>Projednávání, komunikace</a:t>
            </a:r>
          </a:p>
          <a:p>
            <a:r>
              <a:rPr lang="cs-CZ" sz="3200" dirty="0"/>
              <a:t>Oborové a odborné skupiny NÚV, pracovní skupiny, školské asociace, střešní zaměstnavatelé, sektorové rady aj.</a:t>
            </a:r>
            <a:endParaRPr lang="en-US" sz="3200" dirty="0"/>
          </a:p>
          <a:p>
            <a:endParaRPr lang="cs-CZ" sz="3200" b="1" dirty="0"/>
          </a:p>
          <a:p>
            <a:endParaRPr lang="cs-CZ" sz="4000" dirty="0"/>
          </a:p>
          <a:p>
            <a:endParaRPr lang="cs-CZ" sz="4000" dirty="0"/>
          </a:p>
          <a:p>
            <a:pPr lvl="0"/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427398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625630"/>
            <a:ext cx="16687800" cy="1144929"/>
          </a:xfrm>
        </p:spPr>
        <p:txBody>
          <a:bodyPr/>
          <a:lstStyle/>
          <a:p>
            <a:r>
              <a:rPr lang="cs-CZ" sz="4400" dirty="0"/>
              <a:t>Revize – aktualizace RVP SOV</a:t>
            </a:r>
            <a:br>
              <a:rPr lang="cs-CZ" sz="4400" dirty="0"/>
            </a:br>
            <a:r>
              <a:rPr lang="cs-CZ" sz="3200" dirty="0">
                <a:solidFill>
                  <a:schemeClr val="accent4">
                    <a:lumMod val="75000"/>
                  </a:schemeClr>
                </a:solidFill>
                <a:cs typeface="Calibri" panose="020F0502020204030204" pitchFamily="34" charset="0"/>
              </a:rPr>
              <a:t>2017 – 2020-22</a:t>
            </a:r>
            <a:endParaRPr lang="cs-CZ" sz="3200" dirty="0">
              <a:solidFill>
                <a:srgbClr val="002060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5</a:t>
            </a:fld>
            <a:endParaRPr/>
          </a:p>
        </p:txBody>
      </p:sp>
      <p:sp>
        <p:nvSpPr>
          <p:cNvPr id="7" name="TextBox 8"/>
          <p:cNvSpPr txBox="1"/>
          <p:nvPr/>
        </p:nvSpPr>
        <p:spPr>
          <a:xfrm>
            <a:off x="3145415" y="4136542"/>
            <a:ext cx="135664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600"/>
              </a:spcAft>
            </a:pPr>
            <a:endParaRPr lang="cs-CZ" sz="3600" dirty="0">
              <a:solidFill>
                <a:schemeClr val="tx2"/>
              </a:solidFill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685800" y="2095500"/>
            <a:ext cx="16383000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/>
          </a:p>
          <a:p>
            <a:r>
              <a:rPr lang="cs-CZ" sz="3600" b="1" dirty="0">
                <a:solidFill>
                  <a:srgbClr val="002060"/>
                </a:solidFill>
                <a:cs typeface="Calibri" panose="020F0502020204030204" pitchFamily="34" charset="0"/>
              </a:rPr>
              <a:t>AKTUALIZACE</a:t>
            </a:r>
            <a:r>
              <a:rPr lang="cs-CZ" sz="3600" b="1" dirty="0">
                <a:solidFill>
                  <a:schemeClr val="bg1">
                    <a:lumMod val="25000"/>
                  </a:schemeClr>
                </a:solidFill>
                <a:cs typeface="Calibri" panose="020F0502020204030204" pitchFamily="34" charset="0"/>
              </a:rPr>
              <a:t> – </a:t>
            </a:r>
            <a:r>
              <a:rPr lang="cs-CZ" sz="3600" b="1" dirty="0">
                <a:solidFill>
                  <a:srgbClr val="7030A0"/>
                </a:solidFill>
                <a:cs typeface="Calibri" panose="020F0502020204030204" pitchFamily="34" charset="0"/>
              </a:rPr>
              <a:t>KOMPLEXNÍ REVIZE</a:t>
            </a:r>
          </a:p>
          <a:p>
            <a:endParaRPr lang="cs-CZ" sz="2800" b="1" dirty="0">
              <a:solidFill>
                <a:schemeClr val="accent3">
                  <a:lumMod val="75000"/>
                </a:schemeClr>
              </a:solidFill>
              <a:cs typeface="Calibri" panose="020F0502020204030204" pitchFamily="34" charset="0"/>
            </a:endParaRPr>
          </a:p>
          <a:p>
            <a:r>
              <a:rPr lang="cs-CZ" sz="3200" b="1" dirty="0">
                <a:solidFill>
                  <a:schemeClr val="accent3">
                    <a:lumMod val="75000"/>
                  </a:schemeClr>
                </a:solidFill>
                <a:cs typeface="Calibri" panose="020F0502020204030204" pitchFamily="34" charset="0"/>
              </a:rPr>
              <a:t>Zpracování odborných částí RVP</a:t>
            </a:r>
          </a:p>
          <a:p>
            <a:r>
              <a:rPr lang="cs-CZ" sz="3200" dirty="0"/>
              <a:t>Odborný garant příslušného oboru vzdělání - ve spolupráci se zástupci škol, OS, komunikace a posouzení zaměstnavateli</a:t>
            </a:r>
            <a:endParaRPr lang="uk-UA" sz="3200" dirty="0"/>
          </a:p>
          <a:p>
            <a:endParaRPr lang="cs-CZ" sz="3200" b="1" dirty="0">
              <a:solidFill>
                <a:schemeClr val="accent3">
                  <a:lumMod val="75000"/>
                </a:schemeClr>
              </a:solidFill>
              <a:cs typeface="Calibri" panose="020F0502020204030204" pitchFamily="34" charset="0"/>
            </a:endParaRPr>
          </a:p>
          <a:p>
            <a:r>
              <a:rPr lang="cs-CZ" sz="3200" b="1" dirty="0">
                <a:solidFill>
                  <a:schemeClr val="accent3">
                    <a:lumMod val="75000"/>
                  </a:schemeClr>
                </a:solidFill>
                <a:cs typeface="Calibri" panose="020F0502020204030204" pitchFamily="34" charset="0"/>
              </a:rPr>
              <a:t>Zpracování všeobecně vzdělávacích částí RVP</a:t>
            </a:r>
          </a:p>
          <a:p>
            <a:r>
              <a:rPr lang="cs-CZ" sz="3200" dirty="0"/>
              <a:t>Oborový garant pro předmět – ve spolupráci s PS, zástupci škol vč. akademické sféry aj., komunikace s odbornou veřejností, VŠ…</a:t>
            </a:r>
          </a:p>
          <a:p>
            <a:r>
              <a:rPr lang="cs-CZ" sz="3200" dirty="0"/>
              <a:t>- napříč od PV – ZV – SV (G i SOV)</a:t>
            </a:r>
          </a:p>
          <a:p>
            <a:endParaRPr lang="cs-CZ" sz="4000" dirty="0"/>
          </a:p>
          <a:p>
            <a:endParaRPr lang="cs-CZ" sz="4000" dirty="0"/>
          </a:p>
          <a:p>
            <a:pPr lvl="0"/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436949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625630"/>
            <a:ext cx="16687800" cy="1311128"/>
          </a:xfrm>
        </p:spPr>
        <p:txBody>
          <a:bodyPr/>
          <a:lstStyle/>
          <a:p>
            <a:r>
              <a:rPr lang="cs-CZ" sz="4400" dirty="0">
                <a:solidFill>
                  <a:srgbClr val="002060"/>
                </a:solidFill>
                <a:latin typeface="arial" panose="020B0604020202020204" pitchFamily="34" charset="0"/>
              </a:rPr>
              <a:t>Aktualizace RVP SOV - 2017/ 2018</a:t>
            </a:r>
            <a:br>
              <a:rPr lang="cs-CZ" sz="4400" dirty="0">
                <a:solidFill>
                  <a:srgbClr val="002060"/>
                </a:solidFill>
                <a:latin typeface="arial" panose="020B0604020202020204" pitchFamily="34" charset="0"/>
              </a:rPr>
            </a:br>
            <a:endParaRPr lang="cs-CZ" sz="4400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6</a:t>
            </a:fld>
            <a:endParaRPr/>
          </a:p>
        </p:txBody>
      </p:sp>
      <p:sp>
        <p:nvSpPr>
          <p:cNvPr id="7" name="TextBox 8"/>
          <p:cNvSpPr txBox="1"/>
          <p:nvPr/>
        </p:nvSpPr>
        <p:spPr>
          <a:xfrm>
            <a:off x="3145415" y="4136542"/>
            <a:ext cx="135664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600"/>
              </a:spcAft>
            </a:pPr>
            <a:endParaRPr lang="cs-CZ" sz="3600" dirty="0">
              <a:solidFill>
                <a:schemeClr val="tx2"/>
              </a:solidFill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685800" y="1638301"/>
            <a:ext cx="16383000" cy="7509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002060"/>
                </a:solidFill>
              </a:rPr>
              <a:t> </a:t>
            </a:r>
          </a:p>
          <a:p>
            <a:r>
              <a:rPr lang="cs-CZ" sz="3200" b="1" dirty="0">
                <a:solidFill>
                  <a:schemeClr val="accent3">
                    <a:lumMod val="75000"/>
                  </a:schemeClr>
                </a:solidFill>
              </a:rPr>
              <a:t>Cíl</a:t>
            </a:r>
          </a:p>
          <a:p>
            <a:r>
              <a:rPr lang="cs-CZ" sz="3200" dirty="0">
                <a:solidFill>
                  <a:schemeClr val="bg1">
                    <a:lumMod val="25000"/>
                  </a:schemeClr>
                </a:solidFill>
              </a:rPr>
              <a:t>Aktualizace odborných částí v rámci stávající struktury oborů SOV</a:t>
            </a:r>
          </a:p>
          <a:p>
            <a:r>
              <a:rPr lang="cs-CZ" sz="3200" dirty="0">
                <a:solidFill>
                  <a:schemeClr val="bg1">
                    <a:lumMod val="25000"/>
                  </a:schemeClr>
                </a:solidFill>
              </a:rPr>
              <a:t>Zohlednění požadavků zaměstnavatelů – technologický/ technický vývoj – ve vazbě na NSK</a:t>
            </a:r>
          </a:p>
          <a:p>
            <a:r>
              <a:rPr lang="cs-CZ" sz="3200" dirty="0">
                <a:solidFill>
                  <a:schemeClr val="bg1">
                    <a:lumMod val="25000"/>
                  </a:schemeClr>
                </a:solidFill>
              </a:rPr>
              <a:t>Aktualizace legislativních změn/ opatření (např. matematika)</a:t>
            </a:r>
          </a:p>
          <a:p>
            <a:r>
              <a:rPr lang="cs-CZ" sz="3200" dirty="0">
                <a:solidFill>
                  <a:schemeClr val="bg1">
                    <a:lumMod val="25000"/>
                  </a:schemeClr>
                </a:solidFill>
              </a:rPr>
              <a:t>Úpravy metodického charakteru</a:t>
            </a:r>
          </a:p>
          <a:p>
            <a:endParaRPr lang="cs-CZ" sz="3200" dirty="0">
              <a:solidFill>
                <a:schemeClr val="bg1">
                  <a:lumMod val="25000"/>
                </a:schemeClr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200" b="1" dirty="0">
                <a:solidFill>
                  <a:schemeClr val="accent3">
                    <a:lumMod val="75000"/>
                  </a:schemeClr>
                </a:solidFill>
              </a:rPr>
              <a:t>Probíhá revize zejména části odborného vzdělávání </a:t>
            </a:r>
            <a:r>
              <a:rPr lang="cs-CZ" sz="3200" dirty="0">
                <a:solidFill>
                  <a:schemeClr val="accent3">
                    <a:lumMod val="75000"/>
                  </a:schemeClr>
                </a:solidFill>
              </a:rPr>
              <a:t>(výjimka úprava oblasti IT, MAT, SVV (standard FG), ekonomické vzdělávání, </a:t>
            </a:r>
            <a:r>
              <a:rPr lang="cs-CZ" sz="3200" dirty="0" err="1">
                <a:solidFill>
                  <a:schemeClr val="accent3">
                    <a:lumMod val="75000"/>
                  </a:schemeClr>
                </a:solidFill>
              </a:rPr>
              <a:t>legisl</a:t>
            </a:r>
            <a:r>
              <a:rPr lang="cs-CZ" sz="3200" dirty="0">
                <a:solidFill>
                  <a:schemeClr val="accent3">
                    <a:lumMod val="75000"/>
                  </a:schemeClr>
                </a:solidFill>
              </a:rPr>
              <a:t>. změny)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200" dirty="0"/>
              <a:t>Termín předložení na MŠMT – listopad 2018</a:t>
            </a:r>
          </a:p>
          <a:p>
            <a:endParaRPr lang="cs-CZ" sz="3200" dirty="0"/>
          </a:p>
          <a:p>
            <a:r>
              <a:rPr lang="cs-CZ" sz="3200" b="1" u="sng" dirty="0">
                <a:solidFill>
                  <a:srgbClr val="002060"/>
                </a:solidFill>
              </a:rPr>
              <a:t>Opatření k přímé implementaci aktualizovaných RVP SOV s platností od 1. září 2019</a:t>
            </a:r>
          </a:p>
          <a:p>
            <a:endParaRPr lang="cs-CZ" sz="3000" dirty="0"/>
          </a:p>
          <a:p>
            <a:pPr lvl="0"/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998838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6300" y="571411"/>
            <a:ext cx="16040100" cy="1214179"/>
          </a:xfrm>
        </p:spPr>
        <p:txBody>
          <a:bodyPr/>
          <a:lstStyle/>
          <a:p>
            <a:r>
              <a:rPr lang="cs-CZ" dirty="0">
                <a:solidFill>
                  <a:srgbClr val="002060"/>
                </a:solidFill>
              </a:rPr>
              <a:t>A</a:t>
            </a:r>
            <a:r>
              <a:rPr lang="cs-CZ" sz="4000" dirty="0">
                <a:solidFill>
                  <a:srgbClr val="002060"/>
                </a:solidFill>
              </a:rPr>
              <a:t>ktualizace RVP SOV </a:t>
            </a:r>
            <a:r>
              <a:rPr lang="cs-CZ" sz="4000" dirty="0"/>
              <a:t>– </a:t>
            </a:r>
            <a:r>
              <a:rPr lang="cs-CZ" sz="4000" dirty="0">
                <a:solidFill>
                  <a:schemeClr val="accent3">
                    <a:lumMod val="75000"/>
                  </a:schemeClr>
                </a:solidFill>
              </a:rPr>
              <a:t>oblast IT</a:t>
            </a:r>
            <a:br>
              <a:rPr lang="cs-CZ" sz="4000" dirty="0">
                <a:solidFill>
                  <a:schemeClr val="accent3">
                    <a:lumMod val="75000"/>
                  </a:schemeClr>
                </a:solidFill>
              </a:rPr>
            </a:br>
            <a:r>
              <a:rPr lang="cs-CZ" sz="36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Podpora - výzvy OP VVV Strategie digitálního vzdělávání</a:t>
            </a:r>
            <a:endParaRPr lang="en-US" sz="3600" b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7</a:t>
            </a:fld>
            <a:endParaRPr/>
          </a:p>
        </p:txBody>
      </p:sp>
      <p:grpSp>
        <p:nvGrpSpPr>
          <p:cNvPr id="6" name="Skupina 5"/>
          <p:cNvGrpSpPr/>
          <p:nvPr/>
        </p:nvGrpSpPr>
        <p:grpSpPr>
          <a:xfrm>
            <a:off x="754731" y="2713809"/>
            <a:ext cx="16542667" cy="5666099"/>
            <a:chOff x="635860" y="2833932"/>
            <a:chExt cx="11080605" cy="3807682"/>
          </a:xfrm>
        </p:grpSpPr>
        <p:sp>
          <p:nvSpPr>
            <p:cNvPr id="7" name="TextovéPole 6"/>
            <p:cNvSpPr txBox="1"/>
            <p:nvPr/>
          </p:nvSpPr>
          <p:spPr>
            <a:xfrm>
              <a:off x="4587501" y="3441160"/>
              <a:ext cx="3300945" cy="3116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46">
                <a:spcAft>
                  <a:spcPts val="1600"/>
                </a:spcAft>
              </a:pPr>
              <a:r>
                <a:rPr lang="cs-CZ" sz="3600" b="1" dirty="0">
                  <a:solidFill>
                    <a:srgbClr val="92D050"/>
                  </a:solidFill>
                </a:rPr>
                <a:t>Informatické vzdělávání</a:t>
              </a:r>
            </a:p>
            <a:p>
              <a:pPr marL="228611" indent="-228611" defTabSz="914446">
                <a:spcAft>
                  <a:spcPts val="1200"/>
                </a:spcAft>
                <a:buFont typeface="Arial" panose="020B0604020202020204" pitchFamily="34" charset="0"/>
                <a:buChar char="•"/>
              </a:pPr>
              <a:r>
                <a:rPr lang="cs-CZ" sz="3000" dirty="0">
                  <a:solidFill>
                    <a:srgbClr val="0A091B"/>
                  </a:solidFill>
                </a:rPr>
                <a:t>Data, informace</a:t>
              </a:r>
              <a:br>
                <a:rPr lang="cs-CZ" sz="3000" dirty="0">
                  <a:solidFill>
                    <a:srgbClr val="0A091B"/>
                  </a:solidFill>
                </a:rPr>
              </a:br>
              <a:r>
                <a:rPr lang="cs-CZ" sz="3000" dirty="0">
                  <a:solidFill>
                    <a:srgbClr val="0A091B"/>
                  </a:solidFill>
                </a:rPr>
                <a:t>a modelování</a:t>
              </a:r>
            </a:p>
            <a:p>
              <a:pPr marL="228611" indent="-228611" defTabSz="914446">
                <a:spcAft>
                  <a:spcPts val="1200"/>
                </a:spcAft>
                <a:buFont typeface="Arial" panose="020B0604020202020204" pitchFamily="34" charset="0"/>
                <a:buChar char="•"/>
              </a:pPr>
              <a:r>
                <a:rPr lang="cs-CZ" sz="3000" dirty="0">
                  <a:solidFill>
                    <a:srgbClr val="0A091B"/>
                  </a:solidFill>
                </a:rPr>
                <a:t>Algoritmizace</a:t>
              </a:r>
              <a:br>
                <a:rPr lang="cs-CZ" sz="3000" dirty="0">
                  <a:solidFill>
                    <a:srgbClr val="0A091B"/>
                  </a:solidFill>
                </a:rPr>
              </a:br>
              <a:r>
                <a:rPr lang="cs-CZ" sz="3000" dirty="0">
                  <a:solidFill>
                    <a:srgbClr val="0A091B"/>
                  </a:solidFill>
                </a:rPr>
                <a:t>a programování</a:t>
              </a:r>
            </a:p>
            <a:p>
              <a:pPr marL="228611" indent="-228611" defTabSz="914446">
                <a:spcAft>
                  <a:spcPts val="1200"/>
                </a:spcAft>
                <a:buFont typeface="Arial" panose="020B0604020202020204" pitchFamily="34" charset="0"/>
                <a:buChar char="•"/>
              </a:pPr>
              <a:r>
                <a:rPr lang="cs-CZ" sz="3000" dirty="0">
                  <a:solidFill>
                    <a:srgbClr val="0A091B"/>
                  </a:solidFill>
                </a:rPr>
                <a:t>Informační systémy</a:t>
              </a:r>
            </a:p>
            <a:p>
              <a:pPr marL="228611" indent="-228611" defTabSz="914446">
                <a:spcAft>
                  <a:spcPts val="1200"/>
                </a:spcAft>
                <a:buFont typeface="Arial" panose="020B0604020202020204" pitchFamily="34" charset="0"/>
                <a:buChar char="•"/>
              </a:pPr>
              <a:r>
                <a:rPr lang="cs-CZ" sz="3000" dirty="0">
                  <a:solidFill>
                    <a:srgbClr val="0A091B"/>
                  </a:solidFill>
                </a:rPr>
                <a:t>Počítač a jeho ovládání</a:t>
              </a:r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635861" y="3442568"/>
              <a:ext cx="3679767" cy="29404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46">
                <a:spcAft>
                  <a:spcPts val="1600"/>
                </a:spcAft>
              </a:pPr>
              <a:r>
                <a:rPr lang="cs-CZ" sz="3600" b="1" dirty="0">
                  <a:solidFill>
                    <a:srgbClr val="FFC000"/>
                  </a:solidFill>
                </a:rPr>
                <a:t>Digitální kompetence</a:t>
              </a:r>
            </a:p>
            <a:p>
              <a:pPr defTabSz="914446">
                <a:spcAft>
                  <a:spcPts val="1600"/>
                </a:spcAft>
              </a:pPr>
              <a:r>
                <a:rPr lang="cs-CZ" dirty="0"/>
                <a:t>Umožňuje </a:t>
              </a:r>
            </a:p>
            <a:p>
              <a:pPr defTabSz="914446">
                <a:spcAft>
                  <a:spcPts val="1600"/>
                </a:spcAft>
              </a:pPr>
              <a:r>
                <a:rPr lang="cs-CZ" dirty="0"/>
                <a:t>využívat digitální technologie</a:t>
              </a:r>
            </a:p>
            <a:p>
              <a:pPr defTabSz="914446">
                <a:spcAft>
                  <a:spcPts val="1600"/>
                </a:spcAft>
              </a:pPr>
              <a:r>
                <a:rPr lang="cs-CZ" dirty="0"/>
                <a:t>bezpečně, sebejistě, kriticky</a:t>
              </a:r>
              <a:br>
                <a:rPr lang="cs-CZ" dirty="0"/>
              </a:br>
              <a:r>
                <a:rPr lang="cs-CZ" dirty="0"/>
                <a:t>a tvořivě</a:t>
              </a:r>
            </a:p>
            <a:p>
              <a:pPr defTabSz="914446">
                <a:spcAft>
                  <a:spcPts val="1600"/>
                </a:spcAft>
              </a:pPr>
              <a:r>
                <a:rPr lang="cs-CZ" dirty="0"/>
                <a:t>při práci, při učení, ve volném čase i při svém zapojení do společenského života</a:t>
              </a:r>
              <a:endParaRPr lang="cs-CZ" b="1" dirty="0">
                <a:solidFill>
                  <a:srgbClr val="FFC000"/>
                </a:solidFill>
              </a:endParaRPr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8152135" y="3442568"/>
              <a:ext cx="3564330" cy="31990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46">
                <a:spcAft>
                  <a:spcPts val="1600"/>
                </a:spcAft>
              </a:pPr>
              <a:r>
                <a:rPr lang="cs-CZ" sz="3600" b="1" dirty="0">
                  <a:solidFill>
                    <a:srgbClr val="858591"/>
                  </a:solidFill>
                </a:rPr>
                <a:t>Člověk a digitální svět</a:t>
              </a:r>
            </a:p>
            <a:p>
              <a:pPr marL="228611" indent="-228611" defTabSz="914446">
                <a:spcAft>
                  <a:spcPts val="1200"/>
                </a:spcAft>
                <a:buFont typeface="Arial" panose="020B0604020202020204" pitchFamily="34" charset="0"/>
                <a:buChar char="•"/>
              </a:pPr>
              <a:r>
                <a:rPr lang="cs-CZ" sz="3000" dirty="0">
                  <a:solidFill>
                    <a:srgbClr val="0A091B"/>
                  </a:solidFill>
                </a:rPr>
                <a:t>Člověk, společnost</a:t>
              </a:r>
              <a:br>
                <a:rPr lang="cs-CZ" sz="3000" dirty="0">
                  <a:solidFill>
                    <a:srgbClr val="0A091B"/>
                  </a:solidFill>
                </a:rPr>
              </a:br>
              <a:r>
                <a:rPr lang="cs-CZ" sz="3000" dirty="0">
                  <a:solidFill>
                    <a:srgbClr val="0A091B"/>
                  </a:solidFill>
                </a:rPr>
                <a:t>a digitální technologie</a:t>
              </a:r>
            </a:p>
            <a:p>
              <a:pPr marL="228611" indent="-228611" defTabSz="914446">
                <a:spcAft>
                  <a:spcPts val="1200"/>
                </a:spcAft>
                <a:buFont typeface="Arial" panose="020B0604020202020204" pitchFamily="34" charset="0"/>
                <a:buChar char="•"/>
              </a:pPr>
              <a:r>
                <a:rPr lang="cs-CZ" sz="3000" dirty="0">
                  <a:solidFill>
                    <a:srgbClr val="0A091B"/>
                  </a:solidFill>
                </a:rPr>
                <a:t>Tvorba digitálního obsahu</a:t>
              </a:r>
            </a:p>
            <a:p>
              <a:pPr marL="228611" indent="-228611" defTabSz="914446">
                <a:spcAft>
                  <a:spcPts val="1200"/>
                </a:spcAft>
                <a:buFont typeface="Arial" panose="020B0604020202020204" pitchFamily="34" charset="0"/>
                <a:buChar char="•"/>
              </a:pPr>
              <a:r>
                <a:rPr lang="cs-CZ" sz="3000" dirty="0">
                  <a:solidFill>
                    <a:srgbClr val="0A091B"/>
                  </a:solidFill>
                </a:rPr>
                <a:t>Informace, sdílení</a:t>
              </a:r>
              <a:br>
                <a:rPr lang="cs-CZ" sz="3000" dirty="0">
                  <a:solidFill>
                    <a:srgbClr val="0A091B"/>
                  </a:solidFill>
                </a:rPr>
              </a:br>
              <a:r>
                <a:rPr lang="cs-CZ" sz="3000" dirty="0">
                  <a:solidFill>
                    <a:srgbClr val="0A091B"/>
                  </a:solidFill>
                </a:rPr>
                <a:t>a komunikace v digitálním světě</a:t>
              </a:r>
            </a:p>
            <a:p>
              <a:pPr defTabSz="914446">
                <a:spcAft>
                  <a:spcPts val="800"/>
                </a:spcAft>
              </a:pPr>
              <a:endParaRPr lang="cs-CZ" sz="1867" dirty="0">
                <a:solidFill>
                  <a:srgbClr val="0A091B"/>
                </a:solidFill>
              </a:endParaRPr>
            </a:p>
            <a:p>
              <a:pPr marL="228611" indent="-228611" defTabSz="914446">
                <a:spcAft>
                  <a:spcPts val="800"/>
                </a:spcAft>
                <a:buFont typeface="Arial" panose="020B0604020202020204" pitchFamily="34" charset="0"/>
                <a:buChar char="•"/>
              </a:pPr>
              <a:endParaRPr lang="cs-CZ" sz="1867" dirty="0">
                <a:solidFill>
                  <a:srgbClr val="0A091B"/>
                </a:solidFill>
              </a:endParaRP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4590126" y="2833932"/>
              <a:ext cx="2603500" cy="3929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46"/>
              <a:r>
                <a:rPr lang="cs-CZ" sz="3200" b="1" dirty="0">
                  <a:solidFill>
                    <a:srgbClr val="92D050"/>
                  </a:solidFill>
                </a:rPr>
                <a:t>Vzdělávací oblast</a:t>
              </a:r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635860" y="2833932"/>
              <a:ext cx="3271444" cy="3929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46"/>
              <a:r>
                <a:rPr lang="cs-CZ" sz="3200" b="1" dirty="0">
                  <a:solidFill>
                    <a:srgbClr val="FFC000"/>
                  </a:solidFill>
                </a:rPr>
                <a:t>Klíčové kompetence</a:t>
              </a:r>
            </a:p>
          </p:txBody>
        </p:sp>
      </p:grpSp>
      <p:sp>
        <p:nvSpPr>
          <p:cNvPr id="12" name="TextovéPole 11"/>
          <p:cNvSpPr txBox="1"/>
          <p:nvPr/>
        </p:nvSpPr>
        <p:spPr>
          <a:xfrm>
            <a:off x="11963562" y="2713809"/>
            <a:ext cx="4113037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6"/>
            <a:r>
              <a:rPr lang="cs-CZ" sz="3200" b="1" dirty="0">
                <a:solidFill>
                  <a:schemeClr val="bg1">
                    <a:lumMod val="50000"/>
                  </a:schemeClr>
                </a:solidFill>
              </a:rPr>
              <a:t>Průřezové téma</a:t>
            </a:r>
          </a:p>
        </p:txBody>
      </p:sp>
    </p:spTree>
    <p:extLst>
      <p:ext uri="{BB962C8B-B14F-4D97-AF65-F5344CB8AC3E}">
        <p14:creationId xmlns:p14="http://schemas.microsoft.com/office/powerpoint/2010/main" val="4212521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6300" y="571411"/>
            <a:ext cx="16040100" cy="715581"/>
          </a:xfrm>
        </p:spPr>
        <p:txBody>
          <a:bodyPr/>
          <a:lstStyle/>
          <a:p>
            <a:r>
              <a:rPr lang="cs-CZ" dirty="0">
                <a:solidFill>
                  <a:schemeClr val="accent1"/>
                </a:solidFill>
              </a:rPr>
              <a:t>v RVP</a:t>
            </a:r>
            <a:endParaRPr lang="en-US" sz="40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8</a:t>
            </a:fld>
            <a:endParaRPr/>
          </a:p>
        </p:txBody>
      </p:sp>
      <p:sp>
        <p:nvSpPr>
          <p:cNvPr id="5" name="TextovéPole 4"/>
          <p:cNvSpPr txBox="1"/>
          <p:nvPr/>
        </p:nvSpPr>
        <p:spPr>
          <a:xfrm>
            <a:off x="14733310" y="2843292"/>
            <a:ext cx="2414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CC0000"/>
                </a:solidFill>
              </a:rPr>
              <a:t>Informatika</a:t>
            </a:r>
          </a:p>
        </p:txBody>
      </p:sp>
      <p:graphicFrame>
        <p:nvGraphicFramePr>
          <p:cNvPr id="6" name="Diagram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1403234"/>
              </p:ext>
            </p:extLst>
          </p:nvPr>
        </p:nvGraphicFramePr>
        <p:xfrm>
          <a:off x="3763736" y="846579"/>
          <a:ext cx="13383590" cy="8597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Obrázek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534099" flipV="1">
            <a:off x="14059936" y="2020143"/>
            <a:ext cx="1648964" cy="1076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28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625630"/>
            <a:ext cx="16687800" cy="1311128"/>
          </a:xfrm>
        </p:spPr>
        <p:txBody>
          <a:bodyPr/>
          <a:lstStyle/>
          <a:p>
            <a:r>
              <a:rPr lang="cs-CZ" sz="4400" dirty="0">
                <a:solidFill>
                  <a:srgbClr val="002060"/>
                </a:solidFill>
                <a:latin typeface="arial" panose="020B0604020202020204" pitchFamily="34" charset="0"/>
              </a:rPr>
              <a:t>Aktualizace RVP SOV - 2017/ 2018</a:t>
            </a:r>
            <a:br>
              <a:rPr lang="cs-CZ" sz="4400" dirty="0">
                <a:solidFill>
                  <a:srgbClr val="002060"/>
                </a:solidFill>
                <a:latin typeface="arial" panose="020B0604020202020204" pitchFamily="34" charset="0"/>
              </a:rPr>
            </a:br>
            <a:endParaRPr lang="cs-CZ" sz="4400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9</a:t>
            </a:fld>
            <a:endParaRPr/>
          </a:p>
        </p:txBody>
      </p:sp>
      <p:sp>
        <p:nvSpPr>
          <p:cNvPr id="7" name="TextBox 8"/>
          <p:cNvSpPr txBox="1"/>
          <p:nvPr/>
        </p:nvSpPr>
        <p:spPr>
          <a:xfrm>
            <a:off x="3145415" y="4136542"/>
            <a:ext cx="135664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600"/>
              </a:spcAft>
            </a:pPr>
            <a:endParaRPr lang="cs-CZ" sz="3600" dirty="0">
              <a:solidFill>
                <a:schemeClr val="tx2"/>
              </a:solidFill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685800" y="1638301"/>
            <a:ext cx="16383000" cy="91101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002060"/>
                </a:solidFill>
              </a:rPr>
              <a:t> </a:t>
            </a:r>
            <a:r>
              <a:rPr lang="cs-CZ" sz="3200" b="1" dirty="0">
                <a:solidFill>
                  <a:srgbClr val="0070C0"/>
                </a:solidFill>
              </a:rPr>
              <a:t>Oblast ekonomického vzdělávání </a:t>
            </a:r>
            <a:r>
              <a:rPr lang="cs-CZ" sz="3200" b="1" dirty="0">
                <a:solidFill>
                  <a:schemeClr val="accent3">
                    <a:lumMod val="75000"/>
                  </a:schemeClr>
                </a:solidFill>
              </a:rPr>
              <a:t>- </a:t>
            </a:r>
            <a:r>
              <a:rPr lang="cs-CZ" sz="3200" b="1" dirty="0">
                <a:solidFill>
                  <a:srgbClr val="0070C0"/>
                </a:solidFill>
              </a:rPr>
              <a:t>výchozí předpoklady</a:t>
            </a:r>
          </a:p>
          <a:p>
            <a:r>
              <a:rPr lang="cs-CZ" sz="3200" dirty="0">
                <a:solidFill>
                  <a:srgbClr val="0070C0"/>
                </a:solidFill>
              </a:rPr>
              <a:t> </a:t>
            </a:r>
            <a:endParaRPr lang="cs-CZ" sz="3200" dirty="0">
              <a:solidFill>
                <a:schemeClr val="accent3">
                  <a:lumMod val="75000"/>
                </a:schemeClr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>
                <a:solidFill>
                  <a:schemeClr val="accent1">
                    <a:lumMod val="75000"/>
                  </a:schemeClr>
                </a:solidFill>
              </a:rPr>
              <a:t>Orientace na využití ekonomického vzdělávání v praxi </a:t>
            </a:r>
          </a:p>
          <a:p>
            <a:pPr marL="1143000" lvl="1" indent="-457200">
              <a:buFont typeface="Arial" panose="020B0604020202020204" pitchFamily="34" charset="0"/>
              <a:buChar char="•"/>
            </a:pPr>
            <a:r>
              <a:rPr lang="cs-CZ" sz="2800" b="1" dirty="0">
                <a:solidFill>
                  <a:schemeClr val="tx2"/>
                </a:solidFill>
              </a:rPr>
              <a:t>větší důraz kladen na praktickou stránku, méně teorie</a:t>
            </a:r>
          </a:p>
          <a:p>
            <a:pPr marL="1143000" lvl="1" indent="-457200">
              <a:buFont typeface="Arial" panose="020B0604020202020204" pitchFamily="34" charset="0"/>
              <a:buChar char="•"/>
            </a:pPr>
            <a:r>
              <a:rPr lang="cs-CZ" sz="2800" b="1" dirty="0">
                <a:solidFill>
                  <a:schemeClr val="tx2"/>
                </a:solidFill>
              </a:rPr>
              <a:t>spojení a přeformulování obsahových okruhů</a:t>
            </a:r>
          </a:p>
          <a:p>
            <a:pPr marL="1143000" lvl="1" indent="-457200">
              <a:buFont typeface="Arial" panose="020B0604020202020204" pitchFamily="34" charset="0"/>
              <a:buChar char="•"/>
            </a:pPr>
            <a:r>
              <a:rPr lang="cs-CZ" sz="2800" b="1" dirty="0">
                <a:solidFill>
                  <a:schemeClr val="tx2"/>
                </a:solidFill>
              </a:rPr>
              <a:t>zjednodušení obsahu</a:t>
            </a:r>
          </a:p>
          <a:p>
            <a:pPr marL="1143000" lvl="1" indent="-457200">
              <a:buFont typeface="Arial" panose="020B0604020202020204" pitchFamily="34" charset="0"/>
              <a:buChar char="•"/>
            </a:pPr>
            <a:endParaRPr lang="cs-CZ" sz="2800" b="1" dirty="0">
              <a:solidFill>
                <a:schemeClr val="tx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>
                <a:solidFill>
                  <a:schemeClr val="accent1">
                    <a:lumMod val="75000"/>
                  </a:schemeClr>
                </a:solidFill>
              </a:rPr>
              <a:t>Do RVP je nadále zařazován aktualizovaný Standard finanční gramotnosti (2017)</a:t>
            </a:r>
          </a:p>
          <a:p>
            <a:pPr marL="1143000" lvl="1" indent="-457200">
              <a:buFont typeface="Arial" panose="020B0604020202020204" pitchFamily="34" charset="0"/>
              <a:buChar char="•"/>
            </a:pPr>
            <a:r>
              <a:rPr lang="cs-CZ" sz="2800" b="1" dirty="0">
                <a:solidFill>
                  <a:schemeClr val="tx2"/>
                </a:solidFill>
              </a:rPr>
              <a:t>ekonomické vzdělávání</a:t>
            </a:r>
          </a:p>
          <a:p>
            <a:pPr marL="1143000" lvl="1" indent="-457200">
              <a:buFont typeface="Arial" panose="020B0604020202020204" pitchFamily="34" charset="0"/>
              <a:buChar char="•"/>
            </a:pPr>
            <a:r>
              <a:rPr lang="cs-CZ" sz="2800" b="1" dirty="0">
                <a:solidFill>
                  <a:schemeClr val="tx2"/>
                </a:solidFill>
              </a:rPr>
              <a:t>společenskovědní vzdělávání</a:t>
            </a:r>
          </a:p>
          <a:p>
            <a:pPr marL="1143000" lvl="1" indent="-457200">
              <a:buFont typeface="Arial" panose="020B0604020202020204" pitchFamily="34" charset="0"/>
              <a:buChar char="•"/>
            </a:pPr>
            <a:r>
              <a:rPr lang="cs-CZ" sz="2800" b="1" dirty="0">
                <a:solidFill>
                  <a:schemeClr val="tx2"/>
                </a:solidFill>
              </a:rPr>
              <a:t>matematické vzdělávání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dirty="0">
              <a:solidFill>
                <a:schemeClr val="tx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>
                <a:solidFill>
                  <a:schemeClr val="accent1">
                    <a:lumMod val="75000"/>
                  </a:schemeClr>
                </a:solidFill>
              </a:rPr>
              <a:t>Terminologické změny vyplývají ze zrušení obchodního zákoníku 2012</a:t>
            </a:r>
          </a:p>
          <a:p>
            <a:pPr marL="1143000" lvl="1" indent="-457200">
              <a:buFont typeface="Arial" panose="020B0604020202020204" pitchFamily="34" charset="0"/>
              <a:buChar char="•"/>
            </a:pPr>
            <a:r>
              <a:rPr lang="cs-CZ" sz="2800" b="1" dirty="0">
                <a:solidFill>
                  <a:schemeClr val="tx2"/>
                </a:solidFill>
              </a:rPr>
              <a:t>nahrazen Zákonem o obchodních korporacích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dirty="0">
              <a:solidFill>
                <a:schemeClr val="tx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>
                <a:solidFill>
                  <a:schemeClr val="accent1">
                    <a:lumMod val="75000"/>
                  </a:schemeClr>
                </a:solidFill>
              </a:rPr>
              <a:t>U RVP s vlastním obsahovým okruhem Ekonomické vzdělávání se vychází ze společného ekonomického vzdělávání</a:t>
            </a:r>
          </a:p>
          <a:p>
            <a:endParaRPr lang="cs-CZ" sz="3200" dirty="0"/>
          </a:p>
          <a:p>
            <a:endParaRPr lang="cs-CZ" sz="3000" dirty="0"/>
          </a:p>
          <a:p>
            <a:pPr lvl="0"/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911104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76300" y="571411"/>
            <a:ext cx="15582900" cy="1380378"/>
          </a:xfrm>
        </p:spPr>
        <p:txBody>
          <a:bodyPr/>
          <a:lstStyle/>
          <a:p>
            <a:r>
              <a:rPr lang="cs-CZ" sz="4800" dirty="0">
                <a:solidFill>
                  <a:srgbClr val="002060"/>
                </a:solidFill>
                <a:latin typeface="arial" panose="020B0604020202020204" pitchFamily="34" charset="0"/>
              </a:rPr>
              <a:t>Aktualizace RVP SOV - 2017/ 2018 </a:t>
            </a:r>
            <a:br>
              <a:rPr lang="cs-CZ" sz="4800" dirty="0">
                <a:solidFill>
                  <a:srgbClr val="002060"/>
                </a:solidFill>
                <a:latin typeface="arial" panose="020B0604020202020204" pitchFamily="34" charset="0"/>
              </a:rPr>
            </a:b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Ekonomické vzdělávání – obsahové okruhy 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cs-CZ" dirty="0"/>
              <a:t>strana</a:t>
            </a:r>
            <a:endParaRPr lang="en-US" dirty="0"/>
          </a:p>
          <a:p>
            <a:pPr algn="l"/>
            <a:fld id="{E7B6B227-C15C-4ADD-BF66-D0D44E37BA43}" type="slidenum">
              <a:rPr lang="en-US"/>
              <a:t>10</a:t>
            </a:fld>
            <a:endParaRPr dirty="0"/>
          </a:p>
        </p:txBody>
      </p:sp>
      <p:sp>
        <p:nvSpPr>
          <p:cNvPr id="2" name="TextovéPole 1"/>
          <p:cNvSpPr txBox="1"/>
          <p:nvPr/>
        </p:nvSpPr>
        <p:spPr>
          <a:xfrm>
            <a:off x="876300" y="2171700"/>
            <a:ext cx="158877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800" b="1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000" dirty="0">
              <a:solidFill>
                <a:schemeClr val="tx2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/>
          </p:nvPr>
        </p:nvGraphicFramePr>
        <p:xfrm>
          <a:off x="1676400" y="3086100"/>
          <a:ext cx="5562600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62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Kategorie 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Podnikání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Finanční vzdělávání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Daně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/>
          </p:nvPr>
        </p:nvGraphicFramePr>
        <p:xfrm>
          <a:off x="8792936" y="3107871"/>
          <a:ext cx="5562600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62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Kategorie L0, 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Vše z kategorie 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Marketing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Management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/>
          </p:nvPr>
        </p:nvGraphicFramePr>
        <p:xfrm>
          <a:off x="5791200" y="6515100"/>
          <a:ext cx="5562600" cy="1508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62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Kategorie</a:t>
                      </a:r>
                      <a:r>
                        <a:rPr lang="cs-CZ" baseline="0" dirty="0"/>
                        <a:t> L5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Marketing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Management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1436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625630"/>
            <a:ext cx="16687800" cy="1311128"/>
          </a:xfrm>
        </p:spPr>
        <p:txBody>
          <a:bodyPr/>
          <a:lstStyle/>
          <a:p>
            <a:r>
              <a:rPr lang="cs-CZ" sz="4400" dirty="0">
                <a:solidFill>
                  <a:srgbClr val="7030A0"/>
                </a:solidFill>
                <a:latin typeface="arial" panose="020B0604020202020204" pitchFamily="34" charset="0"/>
              </a:rPr>
              <a:t>Revize RVP SOV – 2019 - 2022</a:t>
            </a:r>
            <a:br>
              <a:rPr lang="cs-CZ" sz="4400" dirty="0">
                <a:solidFill>
                  <a:srgbClr val="7030A0"/>
                </a:solidFill>
                <a:latin typeface="arial" panose="020B0604020202020204" pitchFamily="34" charset="0"/>
              </a:rPr>
            </a:br>
            <a:endParaRPr lang="cs-CZ" sz="4400" dirty="0">
              <a:solidFill>
                <a:srgbClr val="7030A0"/>
              </a:solidFill>
              <a:latin typeface="arial" panose="020B0604020202020204" pitchFamily="34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11</a:t>
            </a:fld>
            <a:endParaRPr/>
          </a:p>
        </p:txBody>
      </p:sp>
      <p:sp>
        <p:nvSpPr>
          <p:cNvPr id="7" name="TextBox 8"/>
          <p:cNvSpPr txBox="1"/>
          <p:nvPr/>
        </p:nvSpPr>
        <p:spPr>
          <a:xfrm>
            <a:off x="3145415" y="4136542"/>
            <a:ext cx="135664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600"/>
              </a:spcAft>
            </a:pPr>
            <a:endParaRPr lang="cs-CZ" sz="3600" dirty="0">
              <a:solidFill>
                <a:schemeClr val="tx2"/>
              </a:solidFill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685800" y="1638301"/>
            <a:ext cx="16383000" cy="95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600" b="1" dirty="0">
              <a:solidFill>
                <a:srgbClr val="7030A0"/>
              </a:solidFill>
            </a:endParaRPr>
          </a:p>
          <a:p>
            <a:r>
              <a:rPr lang="cs-CZ" sz="3600" b="1" dirty="0">
                <a:solidFill>
                  <a:srgbClr val="7030A0"/>
                </a:solidFill>
              </a:rPr>
              <a:t>Komplexní revize RVP pro (PV, ZV) a SV</a:t>
            </a:r>
          </a:p>
          <a:p>
            <a:endParaRPr lang="cs-CZ" sz="2800" b="1" dirty="0">
              <a:solidFill>
                <a:srgbClr val="FF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200" dirty="0">
                <a:solidFill>
                  <a:schemeClr val="bg1">
                    <a:lumMod val="50000"/>
                  </a:schemeClr>
                </a:solidFill>
                <a:cs typeface="Calibri" panose="020F0502020204030204" pitchFamily="34" charset="0"/>
              </a:rPr>
              <a:t>Dvoustupňová tvorba kurikula </a:t>
            </a:r>
          </a:p>
          <a:p>
            <a:endParaRPr lang="cs-CZ" sz="3200" dirty="0">
              <a:solidFill>
                <a:schemeClr val="bg1">
                  <a:lumMod val="50000"/>
                </a:schemeClr>
              </a:solidFill>
              <a:cs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200" dirty="0">
                <a:solidFill>
                  <a:schemeClr val="bg1">
                    <a:lumMod val="50000"/>
                  </a:schemeClr>
                </a:solidFill>
                <a:cs typeface="Calibri" panose="020F0502020204030204" pitchFamily="34" charset="0"/>
              </a:rPr>
              <a:t>Přehlednost, jasná struktura (část normativní a část ilustrační), optimální rozsah</a:t>
            </a:r>
          </a:p>
          <a:p>
            <a:endParaRPr lang="cs-CZ" sz="3200" b="1" dirty="0">
              <a:solidFill>
                <a:schemeClr val="bg1">
                  <a:lumMod val="50000"/>
                </a:schemeClr>
              </a:solidFill>
              <a:cs typeface="Calibri" panose="020F0502020204030204" pitchFamily="34" charset="0"/>
            </a:endParaRPr>
          </a:p>
          <a:p>
            <a:r>
              <a:rPr lang="cs-CZ" sz="3200" b="1" dirty="0">
                <a:solidFill>
                  <a:srgbClr val="002060"/>
                </a:solidFill>
                <a:cs typeface="Calibri" panose="020F0502020204030204" pitchFamily="34" charset="0"/>
              </a:rPr>
              <a:t>Výsledky učení orientované na žáka</a:t>
            </a:r>
            <a:endParaRPr lang="cs-CZ" sz="3200" dirty="0">
              <a:solidFill>
                <a:srgbClr val="002060"/>
              </a:solidFill>
              <a:cs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>
                <a:solidFill>
                  <a:schemeClr val="accent4">
                    <a:lumMod val="75000"/>
                  </a:schemeClr>
                </a:solidFill>
              </a:rPr>
              <a:t>srozumitelné, jednoznačné, zpřesněné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cs-CZ" sz="3200" dirty="0">
                <a:solidFill>
                  <a:schemeClr val="accent4">
                    <a:lumMod val="75000"/>
                  </a:schemeClr>
                </a:solidFill>
                <a:cs typeface="Calibri" panose="020F0502020204030204" pitchFamily="34" charset="0"/>
              </a:rPr>
              <a:t>mají </a:t>
            </a:r>
            <a:r>
              <a:rPr lang="cs-CZ" sz="2800" dirty="0">
                <a:solidFill>
                  <a:schemeClr val="accent4">
                    <a:lumMod val="75000"/>
                  </a:schemeClr>
                </a:solidFill>
              </a:rPr>
              <a:t>podobu kompetencí (znalosti, dovednosti, postoje), jsou provázány s obsahem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cs-CZ" sz="2800" b="1" dirty="0">
                <a:solidFill>
                  <a:schemeClr val="accent3">
                    <a:lumMod val="50000"/>
                  </a:schemeClr>
                </a:solidFill>
              </a:rPr>
              <a:t>vymezí základní kurikulum - společné pro všechny</a:t>
            </a:r>
            <a:endParaRPr lang="cs-CZ" sz="3200" b="1" dirty="0">
              <a:solidFill>
                <a:schemeClr val="accent3">
                  <a:lumMod val="50000"/>
                </a:schemeClr>
              </a:solidFill>
              <a:cs typeface="Calibri" panose="020F0502020204030204" pitchFamily="34" charset="0"/>
            </a:endParaRPr>
          </a:p>
          <a:p>
            <a:pPr algn="just"/>
            <a:endParaRPr lang="cs-CZ" sz="3200" dirty="0">
              <a:solidFill>
                <a:schemeClr val="accent4">
                  <a:lumMod val="75000"/>
                </a:schemeClr>
              </a:solidFill>
              <a:cs typeface="Calibri" panose="020F0502020204030204" pitchFamily="34" charset="0"/>
            </a:endParaRPr>
          </a:p>
          <a:p>
            <a:pPr algn="just"/>
            <a:r>
              <a:rPr lang="cs-CZ" sz="3200" u="sng" dirty="0">
                <a:solidFill>
                  <a:srgbClr val="7030A0"/>
                </a:solidFill>
                <a:cs typeface="Calibri" panose="020F0502020204030204" pitchFamily="34" charset="0"/>
              </a:rPr>
              <a:t>Zůstane důležitý prostor pro profilaci školy</a:t>
            </a:r>
            <a:r>
              <a:rPr lang="cs-CZ" sz="3200" dirty="0">
                <a:solidFill>
                  <a:srgbClr val="7030A0"/>
                </a:solidFill>
                <a:cs typeface="Calibri" panose="020F0502020204030204" pitchFamily="34" charset="0"/>
              </a:rPr>
              <a:t>.</a:t>
            </a:r>
          </a:p>
          <a:p>
            <a:endParaRPr lang="cs-CZ" sz="2800" b="1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sz="2800" b="1" dirty="0">
              <a:solidFill>
                <a:srgbClr val="0070C0"/>
              </a:solidFill>
            </a:endParaRPr>
          </a:p>
          <a:p>
            <a:endParaRPr lang="cs-CZ" sz="2800" b="1" dirty="0"/>
          </a:p>
          <a:p>
            <a:endParaRPr lang="cs-CZ" sz="4000" dirty="0"/>
          </a:p>
          <a:p>
            <a:endParaRPr lang="cs-CZ" sz="4000" dirty="0"/>
          </a:p>
          <a:p>
            <a:pPr lvl="0"/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04069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66800" y="873889"/>
            <a:ext cx="13868400" cy="701731"/>
          </a:xfrm>
        </p:spPr>
        <p:txBody>
          <a:bodyPr/>
          <a:lstStyle/>
          <a:p>
            <a:r>
              <a:rPr lang="cs-CZ" sz="4400" dirty="0">
                <a:solidFill>
                  <a:srgbClr val="7030A0"/>
                </a:solidFill>
              </a:rPr>
              <a:t>Nové pojetí </a:t>
            </a:r>
            <a:r>
              <a:rPr lang="cs-CZ" sz="4400" dirty="0" err="1">
                <a:solidFill>
                  <a:srgbClr val="7030A0"/>
                </a:solidFill>
              </a:rPr>
              <a:t>kurikulárních</a:t>
            </a:r>
            <a:r>
              <a:rPr lang="cs-CZ" sz="4400" dirty="0">
                <a:solidFill>
                  <a:srgbClr val="7030A0"/>
                </a:solidFill>
              </a:rPr>
              <a:t> dokumentů</a:t>
            </a:r>
            <a:endParaRPr lang="uk-UA" sz="4400" dirty="0">
              <a:solidFill>
                <a:srgbClr val="7030A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12</a:t>
            </a:fld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4652682" y="2091800"/>
            <a:ext cx="10687050" cy="1218081"/>
            <a:chOff x="5124450" y="2947415"/>
            <a:chExt cx="10687050" cy="1218081"/>
          </a:xfrm>
        </p:grpSpPr>
        <p:sp>
          <p:nvSpPr>
            <p:cNvPr id="9" name="TextBox 8"/>
            <p:cNvSpPr txBox="1"/>
            <p:nvPr/>
          </p:nvSpPr>
          <p:spPr>
            <a:xfrm>
              <a:off x="5124450" y="2947415"/>
              <a:ext cx="918910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000" b="1" dirty="0">
                  <a:solidFill>
                    <a:srgbClr val="002060"/>
                  </a:solidFill>
                </a:rPr>
                <a:t>Deklarativní část</a:t>
              </a:r>
              <a:endParaRPr lang="uk-UA" sz="4000" b="1" dirty="0">
                <a:solidFill>
                  <a:srgbClr val="002060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124450" y="3580721"/>
              <a:ext cx="1068705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>
                  <a:solidFill>
                    <a:schemeClr val="bg1">
                      <a:lumMod val="25000"/>
                    </a:schemeClr>
                  </a:solidFill>
                </a:rPr>
                <a:t>Obecné cíle, k čemu směřujeme</a:t>
              </a:r>
              <a:endParaRPr lang="en-US" sz="3200" dirty="0">
                <a:solidFill>
                  <a:schemeClr val="bg1">
                    <a:lumMod val="25000"/>
                  </a:schemeClr>
                </a:solidFill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616824" y="3772324"/>
            <a:ext cx="10687050" cy="1895190"/>
            <a:chOff x="5124450" y="2947415"/>
            <a:chExt cx="10687050" cy="1895190"/>
          </a:xfrm>
        </p:grpSpPr>
        <p:sp>
          <p:nvSpPr>
            <p:cNvPr id="15" name="TextBox 14"/>
            <p:cNvSpPr txBox="1"/>
            <p:nvPr/>
          </p:nvSpPr>
          <p:spPr>
            <a:xfrm>
              <a:off x="5124450" y="2947415"/>
              <a:ext cx="918910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000" b="1" dirty="0">
                  <a:solidFill>
                    <a:srgbClr val="002060"/>
                  </a:solidFill>
                </a:rPr>
                <a:t>Normativní část</a:t>
              </a:r>
              <a:endParaRPr lang="uk-UA" sz="4000" b="1" dirty="0">
                <a:solidFill>
                  <a:srgbClr val="002060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124450" y="3580721"/>
              <a:ext cx="10687050" cy="12618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>
                  <a:solidFill>
                    <a:schemeClr val="bg1">
                      <a:lumMod val="25000"/>
                    </a:schemeClr>
                  </a:solidFill>
                </a:rPr>
                <a:t>Očekávané výsledky učení =  evaluační standard na národní úrovni </a:t>
              </a:r>
            </a:p>
            <a:p>
              <a:endParaRPr lang="en-US" sz="2000" dirty="0">
                <a:solidFill>
                  <a:schemeClr val="bg1">
                    <a:lumMod val="25000"/>
                  </a:schemeClr>
                </a:solidFill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4586888" y="6409320"/>
            <a:ext cx="91891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rgbClr val="00B050"/>
                </a:solidFill>
              </a:rPr>
              <a:t>Příklady učebních činností žáků</a:t>
            </a:r>
            <a:endParaRPr lang="uk-UA" sz="4000" b="1" dirty="0">
              <a:solidFill>
                <a:srgbClr val="00B05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085377" y="3017493"/>
            <a:ext cx="159563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>
                <a:solidFill>
                  <a:srgbClr val="002060"/>
                </a:solidFill>
              </a:rPr>
              <a:t>RVP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066800" y="6649320"/>
            <a:ext cx="246574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i="1" dirty="0">
                <a:solidFill>
                  <a:srgbClr val="00B050"/>
                </a:solidFill>
              </a:rPr>
              <a:t>Ilustrační</a:t>
            </a:r>
          </a:p>
          <a:p>
            <a:r>
              <a:rPr lang="cs-CZ" sz="4000" b="1" i="1" dirty="0">
                <a:solidFill>
                  <a:srgbClr val="00B050"/>
                </a:solidFill>
              </a:rPr>
              <a:t>část</a:t>
            </a:r>
          </a:p>
        </p:txBody>
      </p:sp>
      <p:sp>
        <p:nvSpPr>
          <p:cNvPr id="25" name="TextBox 19"/>
          <p:cNvSpPr txBox="1"/>
          <p:nvPr/>
        </p:nvSpPr>
        <p:spPr>
          <a:xfrm>
            <a:off x="4616824" y="7722464"/>
            <a:ext cx="918910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00B050"/>
                </a:solidFill>
              </a:rPr>
              <a:t>Doporučené způsoby ověřování výsledků učení žáků, způsoby jejich hodnocení </a:t>
            </a:r>
            <a:endParaRPr lang="uk-UA" sz="32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388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r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76300" y="571411"/>
            <a:ext cx="8267700" cy="701731"/>
          </a:xfrm>
        </p:spPr>
        <p:txBody>
          <a:bodyPr/>
          <a:lstStyle/>
          <a:p>
            <a:r>
              <a:rPr lang="cs-CZ" sz="4400" dirty="0">
                <a:solidFill>
                  <a:srgbClr val="7030A0"/>
                </a:solidFill>
              </a:rPr>
              <a:t>Nové pojetí KD</a:t>
            </a:r>
            <a:endParaRPr lang="uk-UA" dirty="0">
              <a:solidFill>
                <a:srgbClr val="7030A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13</a:t>
            </a:fld>
            <a:endParaRPr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919574595"/>
              </p:ext>
            </p:extLst>
          </p:nvPr>
        </p:nvGraphicFramePr>
        <p:xfrm>
          <a:off x="2514600" y="1943099"/>
          <a:ext cx="13944600" cy="71295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61586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r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625630"/>
            <a:ext cx="16687800" cy="1311128"/>
          </a:xfrm>
        </p:spPr>
        <p:txBody>
          <a:bodyPr/>
          <a:lstStyle/>
          <a:p>
            <a:r>
              <a:rPr lang="cs-CZ" sz="4400" dirty="0">
                <a:solidFill>
                  <a:srgbClr val="7030A0"/>
                </a:solidFill>
                <a:latin typeface="arial" panose="020B0604020202020204" pitchFamily="34" charset="0"/>
              </a:rPr>
              <a:t>Revize RVP SOV – 2019 - 2022</a:t>
            </a:r>
            <a:br>
              <a:rPr lang="cs-CZ" sz="4400" dirty="0">
                <a:solidFill>
                  <a:srgbClr val="002060"/>
                </a:solidFill>
                <a:latin typeface="arial" panose="020B0604020202020204" pitchFamily="34" charset="0"/>
              </a:rPr>
            </a:br>
            <a:endParaRPr lang="cs-CZ" sz="4400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14</a:t>
            </a:fld>
            <a:endParaRPr/>
          </a:p>
        </p:txBody>
      </p:sp>
      <p:sp>
        <p:nvSpPr>
          <p:cNvPr id="7" name="TextBox 8"/>
          <p:cNvSpPr txBox="1"/>
          <p:nvPr/>
        </p:nvSpPr>
        <p:spPr>
          <a:xfrm>
            <a:off x="3145415" y="4136542"/>
            <a:ext cx="135664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600"/>
              </a:spcAft>
            </a:pPr>
            <a:endParaRPr lang="cs-CZ" sz="3600" dirty="0">
              <a:solidFill>
                <a:schemeClr val="tx2"/>
              </a:solidFill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914400" y="1790700"/>
            <a:ext cx="16002000" cy="8833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7030A0"/>
                </a:solidFill>
              </a:rPr>
              <a:t>Komplexní revize RVP pro SOV</a:t>
            </a:r>
          </a:p>
          <a:p>
            <a:endParaRPr lang="cs-CZ" sz="2800" b="1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sz="2800" b="1" dirty="0">
              <a:solidFill>
                <a:schemeClr val="accent3">
                  <a:lumMod val="75000"/>
                </a:schemeClr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>
                <a:solidFill>
                  <a:srgbClr val="002060"/>
                </a:solidFill>
              </a:rPr>
              <a:t>Revize všeobecného vzdělávání -</a:t>
            </a:r>
            <a:r>
              <a:rPr lang="cs-CZ" sz="2800" b="1" dirty="0">
                <a:solidFill>
                  <a:schemeClr val="accent3">
                    <a:lumMod val="75000"/>
                  </a:schemeClr>
                </a:solidFill>
              </a:rPr>
              <a:t> 2019</a:t>
            </a:r>
          </a:p>
          <a:p>
            <a:r>
              <a:rPr lang="cs-CZ" sz="28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>
                <a:solidFill>
                  <a:srgbClr val="002060"/>
                </a:solidFill>
              </a:rPr>
              <a:t>Revize odborných části RVP SOV, pro které lze vytvořit </a:t>
            </a:r>
            <a:r>
              <a:rPr lang="cs-CZ" sz="2800" b="1" u="sng" dirty="0">
                <a:solidFill>
                  <a:srgbClr val="002060"/>
                </a:solidFill>
              </a:rPr>
              <a:t>společný odborný základ</a:t>
            </a:r>
          </a:p>
          <a:p>
            <a:endParaRPr lang="cs-CZ" sz="2800" b="1" u="sng" dirty="0">
              <a:solidFill>
                <a:schemeClr val="accent3">
                  <a:lumMod val="75000"/>
                </a:schemeClr>
              </a:solidFill>
            </a:endParaRPr>
          </a:p>
          <a:p>
            <a:pPr marL="1143000" lvl="1" indent="-457200">
              <a:buFont typeface="Arial" panose="020B0604020202020204" pitchFamily="34" charset="0"/>
              <a:buChar char="•"/>
            </a:pPr>
            <a:r>
              <a:rPr lang="cs-CZ" sz="2800" dirty="0">
                <a:solidFill>
                  <a:schemeClr val="accent3">
                    <a:lumMod val="75000"/>
                  </a:schemeClr>
                </a:solidFill>
              </a:rPr>
              <a:t>Návrh řešení struktury oborů vzdělání pro danou oblast/ skupinu</a:t>
            </a:r>
          </a:p>
          <a:p>
            <a:pPr marL="1143000" lvl="1" indent="-457200">
              <a:buFont typeface="Arial" panose="020B0604020202020204" pitchFamily="34" charset="0"/>
              <a:buChar char="•"/>
            </a:pPr>
            <a:r>
              <a:rPr lang="cs-CZ" sz="2800" dirty="0">
                <a:solidFill>
                  <a:schemeClr val="accent3">
                    <a:lumMod val="75000"/>
                  </a:schemeClr>
                </a:solidFill>
              </a:rPr>
              <a:t>Stanovení výsledků učení pro oblast společného odborného základu</a:t>
            </a:r>
          </a:p>
          <a:p>
            <a:pPr marL="1143000" lvl="1" indent="-457200">
              <a:buFont typeface="Arial" panose="020B0604020202020204" pitchFamily="34" charset="0"/>
              <a:buChar char="•"/>
            </a:pPr>
            <a:r>
              <a:rPr lang="cs-CZ" sz="2800" dirty="0">
                <a:solidFill>
                  <a:schemeClr val="accent3">
                    <a:lumMod val="75000"/>
                  </a:schemeClr>
                </a:solidFill>
              </a:rPr>
              <a:t>Zohlednění požadavků a potřeb trhu práce prostřednictvím kvalifikací (NSK) – </a:t>
            </a:r>
            <a:r>
              <a:rPr lang="cs-CZ" sz="2800" dirty="0">
                <a:solidFill>
                  <a:schemeClr val="accent3">
                    <a:lumMod val="75000"/>
                  </a:schemeClr>
                </a:solidFill>
                <a:hlinkClick r:id="rId2"/>
              </a:rPr>
              <a:t>www.narodnikvalifikace.cz</a:t>
            </a:r>
            <a:r>
              <a:rPr lang="cs-CZ" sz="2800" dirty="0">
                <a:solidFill>
                  <a:schemeClr val="accent3">
                    <a:lumMod val="75000"/>
                  </a:schemeClr>
                </a:solidFill>
              </a:rPr>
              <a:t> (</a:t>
            </a:r>
            <a:r>
              <a:rPr lang="cs-CZ" sz="2800" dirty="0">
                <a:solidFill>
                  <a:srgbClr val="00B050"/>
                </a:solidFill>
              </a:rPr>
              <a:t>z</a:t>
            </a:r>
            <a:r>
              <a:rPr lang="cs-CZ" sz="2800" dirty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veřejněno celkem 1253 PK)</a:t>
            </a:r>
          </a:p>
          <a:p>
            <a:pPr marL="1143000" lvl="1" indent="-457200">
              <a:buFont typeface="Arial" panose="020B0604020202020204" pitchFamily="34" charset="0"/>
              <a:buChar char="•"/>
            </a:pPr>
            <a:endParaRPr lang="cs-CZ" sz="2800" dirty="0">
              <a:solidFill>
                <a:schemeClr val="accent3">
                  <a:lumMod val="75000"/>
                </a:schemeClr>
              </a:solidFill>
            </a:endParaRPr>
          </a:p>
          <a:p>
            <a:pPr marL="1143000" lvl="1" indent="-457200">
              <a:buFont typeface="Arial" panose="020B0604020202020204" pitchFamily="34" charset="0"/>
              <a:buChar char="•"/>
            </a:pPr>
            <a:r>
              <a:rPr lang="cs-CZ" sz="2800" dirty="0">
                <a:solidFill>
                  <a:schemeClr val="accent3">
                    <a:lumMod val="75000"/>
                  </a:schemeClr>
                </a:solidFill>
              </a:rPr>
              <a:t>Aplikace všeobecného vzdělávání do odborné složky vzdělávání</a:t>
            </a:r>
            <a:endParaRPr lang="cs-CZ" sz="2800" b="1" u="sng" dirty="0">
              <a:solidFill>
                <a:srgbClr val="002060"/>
              </a:solidFill>
            </a:endParaRPr>
          </a:p>
          <a:p>
            <a:pPr lvl="1"/>
            <a:endParaRPr lang="cs-CZ" sz="2800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sz="2800" b="1" dirty="0">
              <a:solidFill>
                <a:srgbClr val="0070C0"/>
              </a:solidFill>
            </a:endParaRPr>
          </a:p>
          <a:p>
            <a:endParaRPr lang="cs-CZ" sz="2800" b="1" dirty="0"/>
          </a:p>
          <a:p>
            <a:endParaRPr lang="cs-CZ" sz="4000" dirty="0"/>
          </a:p>
          <a:p>
            <a:endParaRPr lang="cs-CZ" sz="4000" dirty="0"/>
          </a:p>
          <a:p>
            <a:pPr lvl="0"/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142825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76300" y="571411"/>
            <a:ext cx="5448300" cy="1338828"/>
          </a:xfrm>
        </p:spPr>
        <p:txBody>
          <a:bodyPr/>
          <a:lstStyle/>
          <a:p>
            <a:r>
              <a:rPr lang="cs-CZ" dirty="0">
                <a:solidFill>
                  <a:srgbClr val="002060"/>
                </a:solidFill>
              </a:rPr>
              <a:t>Kvalifikační pyramida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15</a:t>
            </a:fld>
            <a:endParaRPr/>
          </a:p>
        </p:txBody>
      </p:sp>
      <p:sp>
        <p:nvSpPr>
          <p:cNvPr id="7" name="Rovnoramenný trojúhelník 6"/>
          <p:cNvSpPr/>
          <p:nvPr/>
        </p:nvSpPr>
        <p:spPr>
          <a:xfrm>
            <a:off x="1295400" y="1181100"/>
            <a:ext cx="13792200" cy="7772399"/>
          </a:xfrm>
          <a:prstGeom prst="triangle">
            <a:avLst>
              <a:gd name="adj" fmla="val 52336"/>
            </a:avLst>
          </a:prstGeom>
          <a:solidFill>
            <a:srgbClr val="62ACC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cs-CZ"/>
          </a:p>
        </p:txBody>
      </p:sp>
      <p:sp>
        <p:nvSpPr>
          <p:cNvPr id="8" name="Textové pole 41994"/>
          <p:cNvSpPr txBox="1"/>
          <p:nvPr/>
        </p:nvSpPr>
        <p:spPr>
          <a:xfrm>
            <a:off x="5181600" y="7277100"/>
            <a:ext cx="8153400" cy="1524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6350">
            <a:solidFill>
              <a:prstClr val="black"/>
            </a:solidFill>
          </a:ln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80340" indent="-180340">
              <a:lnSpc>
                <a:spcPct val="107000"/>
              </a:lnSpc>
              <a:spcAft>
                <a:spcPts val="0"/>
              </a:spcAft>
            </a:pPr>
            <a:r>
              <a:rPr lang="cs-CZ" sz="2400" b="1" dirty="0">
                <a:solidFill>
                  <a:srgbClr val="0070C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RVP pro stupeň vzdělání </a:t>
            </a:r>
          </a:p>
          <a:p>
            <a:pPr marL="180340" indent="-180340">
              <a:lnSpc>
                <a:spcPct val="107000"/>
              </a:lnSpc>
              <a:spcAft>
                <a:spcPts val="0"/>
              </a:spcAft>
            </a:pPr>
            <a:r>
              <a:rPr lang="cs-CZ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Všeobecné vzdělání „pro všechny“</a:t>
            </a:r>
          </a:p>
          <a:p>
            <a:pPr marL="180340" indent="-180340">
              <a:lnSpc>
                <a:spcPct val="107000"/>
              </a:lnSpc>
              <a:spcAft>
                <a:spcPts val="0"/>
              </a:spcAft>
            </a:pPr>
            <a:r>
              <a:rPr lang="cs-CZ" sz="2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9 oblastí všeobecného vzdělání + klíčové kompetence</a:t>
            </a:r>
          </a:p>
          <a:p>
            <a:pPr marL="180340" indent="-180340">
              <a:lnSpc>
                <a:spcPct val="107000"/>
              </a:lnSpc>
              <a:spcAft>
                <a:spcPts val="800"/>
              </a:spcAft>
            </a:pP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9" name="Textové pole 41994"/>
          <p:cNvSpPr txBox="1"/>
          <p:nvPr/>
        </p:nvSpPr>
        <p:spPr>
          <a:xfrm>
            <a:off x="8195982" y="6024812"/>
            <a:ext cx="4415118" cy="106684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6350">
            <a:solidFill>
              <a:prstClr val="black"/>
            </a:solidFill>
          </a:ln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80340" indent="-180340">
              <a:lnSpc>
                <a:spcPct val="107000"/>
              </a:lnSpc>
              <a:spcAft>
                <a:spcPts val="0"/>
              </a:spcAft>
            </a:pPr>
            <a:r>
              <a:rPr lang="cs-CZ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Všeobecné vzdělání </a:t>
            </a:r>
          </a:p>
          <a:p>
            <a:pPr marL="180340" indent="-180340">
              <a:lnSpc>
                <a:spcPct val="107000"/>
              </a:lnSpc>
              <a:spcAft>
                <a:spcPts val="0"/>
              </a:spcAft>
            </a:pPr>
            <a:r>
              <a:rPr lang="cs-CZ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průpravného charakteru </a:t>
            </a:r>
          </a:p>
          <a:p>
            <a:pPr marL="180340" indent="-180340">
              <a:lnSpc>
                <a:spcPct val="107000"/>
              </a:lnSpc>
              <a:spcAft>
                <a:spcPts val="800"/>
              </a:spcAft>
            </a:pP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1" name="Textové pole 41994"/>
          <p:cNvSpPr txBox="1"/>
          <p:nvPr/>
        </p:nvSpPr>
        <p:spPr>
          <a:xfrm>
            <a:off x="8191500" y="5152676"/>
            <a:ext cx="4419600" cy="66040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6350">
            <a:solidFill>
              <a:prstClr val="black"/>
            </a:solidFill>
          </a:ln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80340" indent="-180340">
              <a:lnSpc>
                <a:spcPct val="107000"/>
              </a:lnSpc>
              <a:spcAft>
                <a:spcPts val="0"/>
              </a:spcAft>
            </a:pPr>
            <a:r>
              <a:rPr lang="cs-CZ" sz="2400" dirty="0">
                <a:ea typeface="Calibri" panose="020F0502020204030204" pitchFamily="34" charset="0"/>
                <a:cs typeface="Times New Roman" panose="02020603050405020304" pitchFamily="18" charset="0"/>
              </a:rPr>
              <a:t>Společný </a:t>
            </a:r>
            <a:r>
              <a:rPr lang="cs-CZ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odborný základ </a:t>
            </a:r>
          </a:p>
          <a:p>
            <a:pPr marL="180340" indent="-180340">
              <a:lnSpc>
                <a:spcPct val="107000"/>
              </a:lnSpc>
              <a:spcAft>
                <a:spcPts val="800"/>
              </a:spcAft>
            </a:pP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2" name="Textové pole 41994"/>
          <p:cNvSpPr txBox="1"/>
          <p:nvPr/>
        </p:nvSpPr>
        <p:spPr>
          <a:xfrm>
            <a:off x="8191500" y="3942866"/>
            <a:ext cx="5067300" cy="99808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6350">
            <a:solidFill>
              <a:prstClr val="black"/>
            </a:solidFill>
          </a:ln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80340" indent="-180340">
              <a:lnSpc>
                <a:spcPct val="107000"/>
              </a:lnSpc>
              <a:spcAft>
                <a:spcPts val="0"/>
              </a:spcAft>
            </a:pPr>
            <a:r>
              <a:rPr lang="cs-CZ" sz="2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RVP pro obor vzdělání SŠ </a:t>
            </a:r>
          </a:p>
          <a:p>
            <a:pPr marL="180340" indent="-180340">
              <a:lnSpc>
                <a:spcPct val="107000"/>
              </a:lnSpc>
              <a:spcAft>
                <a:spcPts val="0"/>
              </a:spcAft>
            </a:pPr>
            <a:r>
              <a:rPr lang="cs-CZ" sz="2400" dirty="0"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cs-CZ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dborný základ</a:t>
            </a:r>
          </a:p>
        </p:txBody>
      </p:sp>
      <p:sp>
        <p:nvSpPr>
          <p:cNvPr id="13" name="Textové pole 41994"/>
          <p:cNvSpPr txBox="1"/>
          <p:nvPr/>
        </p:nvSpPr>
        <p:spPr>
          <a:xfrm>
            <a:off x="8191500" y="1758693"/>
            <a:ext cx="4419600" cy="101077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6350">
            <a:solidFill>
              <a:prstClr val="black"/>
            </a:solidFill>
          </a:ln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80340" indent="-180340">
              <a:lnSpc>
                <a:spcPct val="107000"/>
              </a:lnSpc>
              <a:spcAft>
                <a:spcPts val="0"/>
              </a:spcAft>
            </a:pPr>
            <a:r>
              <a:rPr lang="cs-CZ" sz="3200" b="1" dirty="0">
                <a:solidFill>
                  <a:srgbClr val="00B05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NSK</a:t>
            </a:r>
            <a:r>
              <a:rPr lang="cs-CZ" sz="2400" b="1" dirty="0">
                <a:solidFill>
                  <a:srgbClr val="62ACC9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180340" indent="-180340">
              <a:lnSpc>
                <a:spcPct val="107000"/>
              </a:lnSpc>
              <a:spcAft>
                <a:spcPts val="0"/>
              </a:spcAft>
            </a:pPr>
            <a:r>
              <a:rPr lang="cs-CZ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(Úplné) profesní kvalifikace</a:t>
            </a:r>
            <a:endParaRPr lang="cs-CZ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Textové pole 41994"/>
          <p:cNvSpPr txBox="1"/>
          <p:nvPr/>
        </p:nvSpPr>
        <p:spPr>
          <a:xfrm>
            <a:off x="2057400" y="3582898"/>
            <a:ext cx="2057400" cy="105441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6350">
            <a:solidFill>
              <a:srgbClr val="62ACC9"/>
            </a:solidFill>
          </a:ln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80340" indent="-180340" algn="ctr">
              <a:lnSpc>
                <a:spcPct val="107000"/>
              </a:lnSpc>
              <a:spcAft>
                <a:spcPts val="0"/>
              </a:spcAft>
            </a:pPr>
            <a:endParaRPr lang="cs-CZ" sz="1200" b="1" dirty="0">
              <a:solidFill>
                <a:srgbClr val="62ACC9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indent="-180340" algn="ctr">
              <a:lnSpc>
                <a:spcPct val="107000"/>
              </a:lnSpc>
              <a:spcAft>
                <a:spcPts val="0"/>
              </a:spcAft>
            </a:pPr>
            <a:r>
              <a:rPr lang="cs-CZ" sz="3600" b="1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ŠVP </a:t>
            </a:r>
          </a:p>
        </p:txBody>
      </p:sp>
      <p:cxnSp>
        <p:nvCxnSpPr>
          <p:cNvPr id="16" name="Přímá spojnice se šipkou 15"/>
          <p:cNvCxnSpPr/>
          <p:nvPr/>
        </p:nvCxnSpPr>
        <p:spPr>
          <a:xfrm flipH="1">
            <a:off x="4495800" y="2576550"/>
            <a:ext cx="3695700" cy="1119150"/>
          </a:xfrm>
          <a:prstGeom prst="straightConnector1">
            <a:avLst/>
          </a:prstGeom>
          <a:ln w="25400" cap="sq">
            <a:solidFill>
              <a:schemeClr val="accent2"/>
            </a:solidFill>
            <a:bevel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 flipV="1">
            <a:off x="4419600" y="4034094"/>
            <a:ext cx="3771900" cy="407812"/>
          </a:xfrm>
          <a:prstGeom prst="straightConnector1">
            <a:avLst/>
          </a:prstGeom>
          <a:ln w="25400" cap="sq">
            <a:solidFill>
              <a:schemeClr val="accent2"/>
            </a:solidFill>
            <a:bevel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H="1" flipV="1">
            <a:off x="4419600" y="4381500"/>
            <a:ext cx="2590800" cy="2895600"/>
          </a:xfrm>
          <a:prstGeom prst="straightConnector1">
            <a:avLst/>
          </a:prstGeom>
          <a:ln w="25400" cap="sq">
            <a:solidFill>
              <a:schemeClr val="accent2"/>
            </a:solidFill>
            <a:bevel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10167730" y="2649805"/>
            <a:ext cx="1104900" cy="1281061"/>
          </a:xfrm>
          <a:prstGeom prst="straightConnector1">
            <a:avLst/>
          </a:prstGeom>
          <a:ln w="25400" cap="sq">
            <a:solidFill>
              <a:schemeClr val="accent2"/>
            </a:solidFill>
            <a:bevel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4520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52500" y="583208"/>
            <a:ext cx="16497300" cy="701731"/>
          </a:xfrm>
        </p:spPr>
        <p:txBody>
          <a:bodyPr/>
          <a:lstStyle/>
          <a:p>
            <a:r>
              <a:rPr lang="cs-CZ" sz="4400" dirty="0">
                <a:solidFill>
                  <a:srgbClr val="0070C0"/>
                </a:solidFill>
                <a:latin typeface="arial" panose="020B0604020202020204" pitchFamily="34" charset="0"/>
              </a:rPr>
              <a:t>Revize RVP – všeobecně vzdělávací oblasti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16</a:t>
            </a:fld>
            <a:endParaRPr/>
          </a:p>
        </p:txBody>
      </p:sp>
      <p:sp>
        <p:nvSpPr>
          <p:cNvPr id="7" name="TextBox 8"/>
          <p:cNvSpPr txBox="1"/>
          <p:nvPr/>
        </p:nvSpPr>
        <p:spPr>
          <a:xfrm>
            <a:off x="3145415" y="4136542"/>
            <a:ext cx="135664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600"/>
              </a:spcAft>
            </a:pPr>
            <a:endParaRPr lang="cs-CZ" sz="3600" dirty="0">
              <a:solidFill>
                <a:schemeClr val="tx2"/>
              </a:solidFill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952500" y="1943100"/>
            <a:ext cx="16649700" cy="77354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cs-CZ" sz="3200" b="1" dirty="0">
                <a:solidFill>
                  <a:schemeClr val="bg1">
                    <a:lumMod val="50000"/>
                  </a:schemeClr>
                </a:solidFill>
              </a:rPr>
              <a:t>Opatření, kterým se budou měnit RVP SOV ve vzdělávacích oblastech - Matematické vzdělávání a Cizí jazyk - od 1. září 2018</a:t>
            </a:r>
            <a:r>
              <a:rPr lang="cs-CZ" sz="3200" dirty="0">
                <a:solidFill>
                  <a:schemeClr val="bg1">
                    <a:lumMod val="50000"/>
                  </a:schemeClr>
                </a:solidFill>
              </a:rPr>
              <a:t>.  </a:t>
            </a:r>
          </a:p>
          <a:p>
            <a:pPr algn="just"/>
            <a:endParaRPr lang="cs-CZ" sz="3200" b="1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cs-CZ" sz="3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Zpracování podkladových studií </a:t>
            </a:r>
            <a:r>
              <a:rPr lang="cs-CZ" sz="3200" dirty="0">
                <a:solidFill>
                  <a:schemeClr val="accent3">
                    <a:lumMod val="50000"/>
                  </a:schemeClr>
                </a:solidFill>
              </a:rPr>
              <a:t>pro jednotlivé obory VVP/ průřezová témata jsou projednávány s relevantními partnery a postupně zveřejňovány na</a:t>
            </a:r>
            <a:r>
              <a:rPr lang="cs-CZ" sz="3200" u="sng" dirty="0">
                <a:solidFill>
                  <a:srgbClr val="7030A0"/>
                </a:solidFill>
              </a:rPr>
              <a:t>: </a:t>
            </a:r>
            <a:r>
              <a:rPr lang="cs-CZ" sz="3200" u="sng" dirty="0">
                <a:solidFill>
                  <a:srgbClr val="7030A0"/>
                </a:solidFill>
                <a:hlinkClick r:id="rId2"/>
              </a:rPr>
              <a:t>http://www.nuv.cz/t/studie</a:t>
            </a:r>
            <a:endParaRPr lang="cs-CZ" sz="3200" u="sng" dirty="0">
              <a:solidFill>
                <a:srgbClr val="7030A0"/>
              </a:solidFill>
            </a:endParaRPr>
          </a:p>
          <a:p>
            <a:pPr algn="just"/>
            <a:endParaRPr lang="cs-CZ" sz="3200" u="sng" dirty="0">
              <a:solidFill>
                <a:srgbClr val="7030A0"/>
              </a:solidFill>
            </a:endParaRPr>
          </a:p>
          <a:p>
            <a:pPr marL="457200" indent="-45720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cs-CZ" sz="3200" b="1" u="sng" dirty="0">
                <a:solidFill>
                  <a:schemeClr val="tx1">
                    <a:lumMod val="50000"/>
                    <a:lumOff val="50000"/>
                  </a:schemeClr>
                </a:solidFill>
              </a:rPr>
              <a:t>Celkový podíl VVP zůstane přibližně stejný – M, L0: 47 – 60 %, H: 33%, E: 20%</a:t>
            </a:r>
          </a:p>
          <a:p>
            <a:pPr marL="457200" indent="-457200">
              <a:spcBef>
                <a:spcPts val="400"/>
              </a:spcBef>
              <a:buFont typeface="Arial" panose="020B0604020202020204" pitchFamily="34" charset="0"/>
              <a:buChar char="•"/>
            </a:pPr>
            <a:endParaRPr lang="cs-CZ" sz="3200" b="1" dirty="0">
              <a:solidFill>
                <a:schemeClr val="bg1">
                  <a:lumMod val="50000"/>
                </a:schemeClr>
              </a:solidFill>
            </a:endParaRPr>
          </a:p>
          <a:p>
            <a:pPr marL="457200" indent="-45720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cs-CZ" sz="3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Posílení </a:t>
            </a:r>
            <a:r>
              <a:rPr lang="cs-CZ" sz="3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průpravného charakteru </a:t>
            </a:r>
            <a:r>
              <a:rPr lang="cs-CZ" sz="3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vzhledem k navazujícímu odbornému vzdělávání a </a:t>
            </a:r>
            <a:r>
              <a:rPr lang="cs-CZ" sz="3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aplikaci do odborné složky</a:t>
            </a:r>
          </a:p>
          <a:p>
            <a:pPr>
              <a:spcBef>
                <a:spcPts val="400"/>
              </a:spcBef>
            </a:pPr>
            <a:endParaRPr lang="cs-CZ" sz="3200" b="1" dirty="0">
              <a:solidFill>
                <a:schemeClr val="accent3">
                  <a:lumMod val="75000"/>
                </a:schemeClr>
              </a:solidFill>
            </a:endParaRPr>
          </a:p>
          <a:p>
            <a:pPr marL="457200" indent="-45720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cs-CZ" sz="3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Akcent na základní gramotnosti</a:t>
            </a:r>
            <a:r>
              <a:rPr lang="cs-CZ" sz="3200" dirty="0">
                <a:solidFill>
                  <a:schemeClr val="bg1">
                    <a:lumMod val="50000"/>
                  </a:schemeClr>
                </a:solidFill>
              </a:rPr>
              <a:t> – matematickou, jazykovou, digitální</a:t>
            </a:r>
          </a:p>
          <a:p>
            <a:pPr algn="just"/>
            <a:endParaRPr lang="cs-CZ" sz="3200" b="1" dirty="0">
              <a:solidFill>
                <a:srgbClr val="7030A0"/>
              </a:solidFill>
            </a:endParaRPr>
          </a:p>
          <a:p>
            <a:pPr lvl="0" algn="just"/>
            <a:r>
              <a:rPr lang="cs-CZ" sz="3200" dirty="0"/>
              <a:t>                   </a:t>
            </a: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116930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2" y="916782"/>
            <a:ext cx="13014684" cy="90872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71039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76300" y="571411"/>
            <a:ext cx="5448300" cy="1338828"/>
          </a:xfrm>
        </p:spPr>
        <p:txBody>
          <a:bodyPr/>
          <a:lstStyle/>
          <a:p>
            <a:r>
              <a:rPr lang="cs-CZ" dirty="0">
                <a:solidFill>
                  <a:srgbClr val="002060"/>
                </a:solidFill>
              </a:rPr>
              <a:t>RVP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 a podpůrné systémy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18</a:t>
            </a:fld>
            <a:endParaRPr/>
          </a:p>
        </p:txBody>
      </p:sp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1872562306"/>
              </p:ext>
            </p:extLst>
          </p:nvPr>
        </p:nvGraphicFramePr>
        <p:xfrm>
          <a:off x="1219200" y="876300"/>
          <a:ext cx="15773400" cy="81963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4439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62200" y="3700552"/>
            <a:ext cx="13639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3600" b="1" dirty="0">
              <a:solidFill>
                <a:schemeClr val="accent1"/>
              </a:solidFill>
              <a:ea typeface="Roboto Condensed" panose="02000000000000000000" pitchFamily="2" charset="0"/>
              <a:cs typeface="Arial" panose="020B0604020202020204" pitchFamily="34" charset="0"/>
            </a:endParaRPr>
          </a:p>
          <a:p>
            <a:pPr algn="ctr"/>
            <a:r>
              <a:rPr lang="cs-CZ" sz="4000" b="1" dirty="0">
                <a:solidFill>
                  <a:srgbClr val="002060"/>
                </a:solidFill>
                <a:ea typeface="Roboto Condensed" panose="02000000000000000000" pitchFamily="2" charset="0"/>
                <a:cs typeface="Arial" panose="020B0604020202020204" pitchFamily="34" charset="0"/>
              </a:rPr>
              <a:t>Děkuji za pozornost</a:t>
            </a:r>
          </a:p>
          <a:p>
            <a:pPr algn="ctr"/>
            <a:endParaRPr lang="cs-CZ" sz="4000" b="1" dirty="0">
              <a:solidFill>
                <a:srgbClr val="0070C0"/>
              </a:solidFill>
              <a:ea typeface="Roboto Condensed" panose="02000000000000000000" pitchFamily="2" charset="0"/>
              <a:cs typeface="Arial" panose="020B0604020202020204" pitchFamily="34" charset="0"/>
            </a:endParaRPr>
          </a:p>
          <a:p>
            <a:pPr algn="ctr"/>
            <a:r>
              <a:rPr lang="cs-CZ" sz="2800" i="1" dirty="0">
                <a:solidFill>
                  <a:srgbClr val="0070C0"/>
                </a:solidFill>
                <a:ea typeface="Roboto Condensed" panose="02000000000000000000" pitchFamily="2" charset="0"/>
                <a:cs typeface="Arial" panose="020B0604020202020204" pitchFamily="34" charset="0"/>
              </a:rPr>
              <a:t>zorka.husova@nuv.cz</a:t>
            </a:r>
            <a:endParaRPr lang="cs-CZ" sz="2800" i="1" dirty="0">
              <a:solidFill>
                <a:srgbClr val="0070C0"/>
              </a:solidFill>
              <a:ea typeface="Lato Semibold" panose="020F0502020204030203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581400" y="4101018"/>
            <a:ext cx="685800" cy="685800"/>
            <a:chOff x="6324600" y="4114799"/>
            <a:chExt cx="685800" cy="685800"/>
          </a:xfrm>
        </p:grpSpPr>
        <p:cxnSp>
          <p:nvCxnSpPr>
            <p:cNvPr id="6" name="Straight Connector 5"/>
            <p:cNvCxnSpPr/>
            <p:nvPr/>
          </p:nvCxnSpPr>
          <p:spPr>
            <a:xfrm flipV="1">
              <a:off x="6324600" y="4114799"/>
              <a:ext cx="0" cy="685800"/>
            </a:xfrm>
            <a:prstGeom prst="line">
              <a:avLst/>
            </a:prstGeom>
            <a:ln w="38100" cap="sq">
              <a:solidFill>
                <a:schemeClr val="accent1"/>
              </a:solidFill>
              <a:bevel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6324600" y="4114799"/>
              <a:ext cx="685800" cy="0"/>
            </a:xfrm>
            <a:prstGeom prst="line">
              <a:avLst/>
            </a:prstGeom>
            <a:ln w="38100" cap="sq">
              <a:solidFill>
                <a:schemeClr val="accent1"/>
              </a:solidFill>
              <a:bevel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/>
          <p:cNvGrpSpPr/>
          <p:nvPr/>
        </p:nvGrpSpPr>
        <p:grpSpPr>
          <a:xfrm rot="10800000">
            <a:off x="12115800" y="5219700"/>
            <a:ext cx="685800" cy="685800"/>
            <a:chOff x="6324600" y="4114799"/>
            <a:chExt cx="685800" cy="685800"/>
          </a:xfrm>
        </p:grpSpPr>
        <p:cxnSp>
          <p:nvCxnSpPr>
            <p:cNvPr id="9" name="Straight Connector 8"/>
            <p:cNvCxnSpPr/>
            <p:nvPr/>
          </p:nvCxnSpPr>
          <p:spPr>
            <a:xfrm flipV="1">
              <a:off x="6324600" y="4114799"/>
              <a:ext cx="0" cy="685800"/>
            </a:xfrm>
            <a:prstGeom prst="line">
              <a:avLst/>
            </a:prstGeom>
            <a:ln w="38100" cap="sq">
              <a:solidFill>
                <a:schemeClr val="accent1"/>
              </a:solidFill>
              <a:bevel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6324600" y="4114799"/>
              <a:ext cx="685800" cy="0"/>
            </a:xfrm>
            <a:prstGeom prst="line">
              <a:avLst/>
            </a:prstGeom>
            <a:ln w="38100" cap="sq">
              <a:solidFill>
                <a:schemeClr val="accent1"/>
              </a:solidFill>
              <a:bevel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63315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r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571411"/>
            <a:ext cx="11201400" cy="838289"/>
          </a:xfrm>
        </p:spPr>
        <p:txBody>
          <a:bodyPr/>
          <a:lstStyle/>
          <a:p>
            <a:r>
              <a:rPr lang="cs-CZ" dirty="0">
                <a:solidFill>
                  <a:srgbClr val="002060"/>
                </a:solidFill>
              </a:rPr>
              <a:t>Podpora pro školy/ pro učitele</a:t>
            </a:r>
            <a:br>
              <a:rPr lang="cs-CZ" dirty="0">
                <a:solidFill>
                  <a:srgbClr val="002060"/>
                </a:solidFill>
              </a:rPr>
            </a:br>
            <a:br>
              <a:rPr lang="cs-CZ" dirty="0"/>
            </a:br>
            <a:endParaRPr lang="cs-CZ" dirty="0">
              <a:solidFill>
                <a:srgbClr val="62ACC9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en-US"/>
              <a:t>page</a:t>
            </a:r>
          </a:p>
          <a:p>
            <a:pPr algn="l"/>
            <a:r>
              <a:rPr lang="en-US"/>
              <a:t>0</a:t>
            </a:r>
            <a:fld id="{37D409AB-2201-4E18-8A34-C31753AD9B06}" type="slidenum">
              <a:rPr smtClean="0"/>
              <a:pPr algn="l"/>
              <a:t>20</a:t>
            </a:fld>
            <a:endParaRPr/>
          </a:p>
        </p:txBody>
      </p:sp>
      <p:sp>
        <p:nvSpPr>
          <p:cNvPr id="13" name="TextBox 8"/>
          <p:cNvSpPr txBox="1"/>
          <p:nvPr/>
        </p:nvSpPr>
        <p:spPr>
          <a:xfrm>
            <a:off x="3505200" y="1714500"/>
            <a:ext cx="1181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263" indent="-68263"/>
            <a:r>
              <a:rPr lang="cs-CZ" sz="3200" b="1" dirty="0">
                <a:solidFill>
                  <a:srgbClr val="0070C0"/>
                </a:solidFill>
              </a:rPr>
              <a:t>Projekt </a:t>
            </a:r>
            <a:r>
              <a:rPr lang="cs-CZ" sz="3200" b="1" dirty="0" err="1">
                <a:solidFill>
                  <a:srgbClr val="0070C0"/>
                </a:solidFill>
              </a:rPr>
              <a:t>IPs</a:t>
            </a:r>
            <a:r>
              <a:rPr lang="cs-CZ" sz="3200" b="1" dirty="0">
                <a:solidFill>
                  <a:srgbClr val="0070C0"/>
                </a:solidFill>
              </a:rPr>
              <a:t> Modernizace odborného vzdělávání (MOV)</a:t>
            </a:r>
          </a:p>
          <a:p>
            <a:pPr marL="68263" indent="-68263"/>
            <a:r>
              <a:rPr lang="cs-CZ" sz="2800" u="sng" dirty="0">
                <a:solidFill>
                  <a:srgbClr val="002060"/>
                </a:solidFill>
                <a:cs typeface="Calibri" panose="020F0502020204030204" pitchFamily="34" charset="0"/>
              </a:rPr>
              <a:t>5/ 2017 – 4/ 2020</a:t>
            </a:r>
            <a:endParaRPr lang="cs-CZ" sz="2800" b="1" u="sng" dirty="0">
              <a:solidFill>
                <a:srgbClr val="0070C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§"/>
              <a:defRPr/>
            </a:pPr>
            <a:r>
              <a:rPr lang="cs-CZ" sz="2800" dirty="0">
                <a:solidFill>
                  <a:srgbClr val="002060"/>
                </a:solidFill>
              </a:rPr>
              <a:t>Cílem je </a:t>
            </a:r>
            <a:r>
              <a:rPr lang="cs-CZ" altLang="cs-CZ" sz="2800" dirty="0">
                <a:solidFill>
                  <a:srgbClr val="002060"/>
                </a:solidFill>
              </a:rPr>
              <a:t>rozvoj kvality odborného vzdělávání a podpora uplatnitelnosti absolventů na trhu práce - </a:t>
            </a:r>
            <a:r>
              <a:rPr lang="cs-CZ" altLang="cs-CZ" sz="2800" dirty="0" err="1">
                <a:solidFill>
                  <a:srgbClr val="002060"/>
                </a:solidFill>
              </a:rPr>
              <a:t>provazba</a:t>
            </a:r>
            <a:r>
              <a:rPr lang="cs-CZ" altLang="cs-CZ" sz="2800" dirty="0">
                <a:solidFill>
                  <a:srgbClr val="002060"/>
                </a:solidFill>
              </a:rPr>
              <a:t> na NSK.</a:t>
            </a:r>
          </a:p>
          <a:p>
            <a:pPr marL="457200" indent="-457200">
              <a:buFont typeface="Wingdings" panose="05000000000000000000" pitchFamily="2" charset="2"/>
              <a:buChar char="§"/>
              <a:defRPr/>
            </a:pPr>
            <a:r>
              <a:rPr lang="cs-CZ" altLang="cs-CZ" sz="2800" dirty="0">
                <a:solidFill>
                  <a:srgbClr val="002060"/>
                </a:solidFill>
              </a:rPr>
              <a:t>Spolupráce se školami, vyjádření k aktualizaci RVP a posouzení širšího odborného základu</a:t>
            </a:r>
          </a:p>
          <a:p>
            <a:pPr marL="457200" indent="-457200">
              <a:buFont typeface="Wingdings" panose="05000000000000000000" pitchFamily="2" charset="2"/>
              <a:buChar char="§"/>
              <a:defRPr/>
            </a:pPr>
            <a:r>
              <a:rPr lang="cs-CZ" altLang="cs-CZ" sz="2800" dirty="0">
                <a:solidFill>
                  <a:srgbClr val="002060"/>
                </a:solidFill>
              </a:rPr>
              <a:t>Příprava vybraných OV modulovým způsobem a pro vybrané obory zpracování návrhů obsahů modulů</a:t>
            </a:r>
          </a:p>
          <a:p>
            <a:pPr marL="68263" indent="-68263"/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990600" y="5600700"/>
            <a:ext cx="118110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263" indent="11113"/>
            <a:r>
              <a:rPr lang="cs-CZ" sz="3200" b="1" dirty="0">
                <a:solidFill>
                  <a:srgbClr val="0070C0"/>
                </a:solidFill>
              </a:rPr>
              <a:t>Projekt </a:t>
            </a:r>
            <a:r>
              <a:rPr lang="cs-CZ" sz="3200" b="1" dirty="0" err="1">
                <a:solidFill>
                  <a:srgbClr val="0070C0"/>
                </a:solidFill>
              </a:rPr>
              <a:t>IPs</a:t>
            </a:r>
            <a:r>
              <a:rPr lang="cs-CZ" sz="3200" b="1" dirty="0">
                <a:solidFill>
                  <a:srgbClr val="0070C0"/>
                </a:solidFill>
              </a:rPr>
              <a:t> Podpora krajských akčních plánů (P-KAP)</a:t>
            </a:r>
          </a:p>
          <a:p>
            <a:pPr marL="68263" indent="11113"/>
            <a:r>
              <a:rPr lang="cs-CZ" sz="2800" u="sng" dirty="0">
                <a:solidFill>
                  <a:srgbClr val="002060"/>
                </a:solidFill>
                <a:cs typeface="Calibri" panose="020F0502020204030204" pitchFamily="34" charset="0"/>
              </a:rPr>
              <a:t>2016 – 2021</a:t>
            </a:r>
          </a:p>
          <a:p>
            <a:pPr marL="525463" indent="-457200">
              <a:buFont typeface="Wingdings" panose="05000000000000000000" pitchFamily="2" charset="2"/>
              <a:buChar char="§"/>
            </a:pPr>
            <a:r>
              <a:rPr lang="cs-CZ" sz="2800" dirty="0">
                <a:solidFill>
                  <a:srgbClr val="002060"/>
                </a:solidFill>
              </a:rPr>
              <a:t>Zaměřen na podporu škol v krajích, nyní na tvorbu ŠAP/ nebo plánů aktivit (PA), probíhají semináře a konzultace přímo na školách, </a:t>
            </a:r>
            <a:r>
              <a:rPr lang="cs-CZ" sz="2800" u="sng" dirty="0">
                <a:solidFill>
                  <a:srgbClr val="0070C0"/>
                </a:solidFill>
              </a:rPr>
              <a:t>pokud škola má zpracován ŠAP, měla by to zohlednit ČŠI </a:t>
            </a:r>
            <a:r>
              <a:rPr lang="cs-CZ" sz="2800" dirty="0">
                <a:solidFill>
                  <a:srgbClr val="002060"/>
                </a:solidFill>
              </a:rPr>
              <a:t>(v jednání)</a:t>
            </a:r>
          </a:p>
          <a:p>
            <a:pPr marL="525463" indent="-457200">
              <a:buFont typeface="Wingdings" panose="05000000000000000000" pitchFamily="2" charset="2"/>
              <a:buChar char="§"/>
            </a:pPr>
            <a:endParaRPr lang="cs-CZ" sz="2800" dirty="0">
              <a:solidFill>
                <a:srgbClr val="002060"/>
              </a:solidFill>
            </a:endParaRPr>
          </a:p>
          <a:p>
            <a:pPr marL="68263"/>
            <a:r>
              <a:rPr lang="cs-CZ" sz="2800" dirty="0">
                <a:solidFill>
                  <a:srgbClr val="A156F4"/>
                </a:solidFill>
              </a:rPr>
              <a:t>Oba projekty – zaměřené také na spolupráci škol a firem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262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AM SLIDES">
  <a:themeElements>
    <a:clrScheme name="SIMPLICITY - Bright Blue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00B0F0"/>
      </a:accent1>
      <a:accent2>
        <a:srgbClr val="C0C0C8"/>
      </a:accent2>
      <a:accent3>
        <a:srgbClr val="00B0F0"/>
      </a:accent3>
      <a:accent4>
        <a:srgbClr val="00B0F0"/>
      </a:accent4>
      <a:accent5>
        <a:srgbClr val="00B0F0"/>
      </a:accent5>
      <a:accent6>
        <a:srgbClr val="00B0F0"/>
      </a:accent6>
      <a:hlink>
        <a:srgbClr val="0084B4"/>
      </a:hlink>
      <a:folHlink>
        <a:srgbClr val="5CD3FF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LIDES WITH IMAGES">
  <a:themeElements>
    <a:clrScheme name="SIMPLICITY - Bright Blue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00B0F0"/>
      </a:accent1>
      <a:accent2>
        <a:srgbClr val="C0C0C8"/>
      </a:accent2>
      <a:accent3>
        <a:srgbClr val="00B0F0"/>
      </a:accent3>
      <a:accent4>
        <a:srgbClr val="00B0F0"/>
      </a:accent4>
      <a:accent5>
        <a:srgbClr val="00B0F0"/>
      </a:accent5>
      <a:accent6>
        <a:srgbClr val="00B0F0"/>
      </a:accent6>
      <a:hlink>
        <a:srgbClr val="0084B4"/>
      </a:hlink>
      <a:folHlink>
        <a:srgbClr val="5CD3FF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PORTFOLIO">
  <a:themeElements>
    <a:clrScheme name="SIMPLICITY - Bright Blue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00B0F0"/>
      </a:accent1>
      <a:accent2>
        <a:srgbClr val="C0C0C8"/>
      </a:accent2>
      <a:accent3>
        <a:srgbClr val="00B0F0"/>
      </a:accent3>
      <a:accent4>
        <a:srgbClr val="00B0F0"/>
      </a:accent4>
      <a:accent5>
        <a:srgbClr val="00B0F0"/>
      </a:accent5>
      <a:accent6>
        <a:srgbClr val="00B0F0"/>
      </a:accent6>
      <a:hlink>
        <a:srgbClr val="0084B4"/>
      </a:hlink>
      <a:folHlink>
        <a:srgbClr val="5CD3FF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Bright Blue">
  <a:themeElements>
    <a:clrScheme name="SIMPLICITY - Bright Blue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00B0F0"/>
      </a:accent1>
      <a:accent2>
        <a:srgbClr val="C0C0C8"/>
      </a:accent2>
      <a:accent3>
        <a:srgbClr val="00B0F0"/>
      </a:accent3>
      <a:accent4>
        <a:srgbClr val="00B0F0"/>
      </a:accent4>
      <a:accent5>
        <a:srgbClr val="00B0F0"/>
      </a:accent5>
      <a:accent6>
        <a:srgbClr val="00B0F0"/>
      </a:accent6>
      <a:hlink>
        <a:srgbClr val="0084B4"/>
      </a:hlink>
      <a:folHlink>
        <a:srgbClr val="5CD3FF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Bright Blue" id="{76B4930B-7DF5-4CFE-B9A9-19BB7070649D}" vid="{4114BC02-2ECF-4B45-BB32-D50E6D01EBC3}"/>
    </a:ext>
  </a:extLst>
</a:theme>
</file>

<file path=ppt/theme/theme5.xml><?xml version="1.0" encoding="utf-8"?>
<a:theme xmlns:a="http://schemas.openxmlformats.org/drawingml/2006/main" name="1_TEAM SLIDES">
  <a:themeElements>
    <a:clrScheme name="SIMPLICITY - Bright Blue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00B0F0"/>
      </a:accent1>
      <a:accent2>
        <a:srgbClr val="C0C0C8"/>
      </a:accent2>
      <a:accent3>
        <a:srgbClr val="00B0F0"/>
      </a:accent3>
      <a:accent4>
        <a:srgbClr val="00B0F0"/>
      </a:accent4>
      <a:accent5>
        <a:srgbClr val="00B0F0"/>
      </a:accent5>
      <a:accent6>
        <a:srgbClr val="00B0F0"/>
      </a:accent6>
      <a:hlink>
        <a:srgbClr val="0084B4"/>
      </a:hlink>
      <a:folHlink>
        <a:srgbClr val="5CD3FF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SLIDES WITH IMAGES">
  <a:themeElements>
    <a:clrScheme name="SIMPLICITY - Bright Blue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00B0F0"/>
      </a:accent1>
      <a:accent2>
        <a:srgbClr val="C0C0C8"/>
      </a:accent2>
      <a:accent3>
        <a:srgbClr val="00B0F0"/>
      </a:accent3>
      <a:accent4>
        <a:srgbClr val="00B0F0"/>
      </a:accent4>
      <a:accent5>
        <a:srgbClr val="00B0F0"/>
      </a:accent5>
      <a:accent6>
        <a:srgbClr val="00B0F0"/>
      </a:accent6>
      <a:hlink>
        <a:srgbClr val="0084B4"/>
      </a:hlink>
      <a:folHlink>
        <a:srgbClr val="5CD3FF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PORTFOLIO">
  <a:themeElements>
    <a:clrScheme name="SIMPLICITY - Bright Blue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00B0F0"/>
      </a:accent1>
      <a:accent2>
        <a:srgbClr val="C0C0C8"/>
      </a:accent2>
      <a:accent3>
        <a:srgbClr val="00B0F0"/>
      </a:accent3>
      <a:accent4>
        <a:srgbClr val="00B0F0"/>
      </a:accent4>
      <a:accent5>
        <a:srgbClr val="00B0F0"/>
      </a:accent5>
      <a:accent6>
        <a:srgbClr val="00B0F0"/>
      </a:accent6>
      <a:hlink>
        <a:srgbClr val="0084B4"/>
      </a:hlink>
      <a:folHlink>
        <a:srgbClr val="5CD3FF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GENARAL LAYOUTS">
  <a:themeElements>
    <a:clrScheme name="SIMPLICITY - Yellow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FFC800"/>
      </a:accent1>
      <a:accent2>
        <a:srgbClr val="C0C0C8"/>
      </a:accent2>
      <a:accent3>
        <a:srgbClr val="F0CC2D"/>
      </a:accent3>
      <a:accent4>
        <a:srgbClr val="FFC800"/>
      </a:accent4>
      <a:accent5>
        <a:srgbClr val="FFC800"/>
      </a:accent5>
      <a:accent6>
        <a:srgbClr val="FFC800"/>
      </a:accent6>
      <a:hlink>
        <a:srgbClr val="BF9600"/>
      </a:hlink>
      <a:folHlink>
        <a:srgbClr val="FFDE65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2_TEAM SLIDES">
  <a:themeElements>
    <a:clrScheme name="SIMPLICITY - Yellow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FFC800"/>
      </a:accent1>
      <a:accent2>
        <a:srgbClr val="C0C0C8"/>
      </a:accent2>
      <a:accent3>
        <a:srgbClr val="F0CC2D"/>
      </a:accent3>
      <a:accent4>
        <a:srgbClr val="FFC800"/>
      </a:accent4>
      <a:accent5>
        <a:srgbClr val="FFC800"/>
      </a:accent5>
      <a:accent6>
        <a:srgbClr val="FFC800"/>
      </a:accent6>
      <a:hlink>
        <a:srgbClr val="BF9600"/>
      </a:hlink>
      <a:folHlink>
        <a:srgbClr val="FFDE65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2_SLIDES WITH IMAGES">
  <a:themeElements>
    <a:clrScheme name="SIMPLICITY - Yellow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FFC800"/>
      </a:accent1>
      <a:accent2>
        <a:srgbClr val="C0C0C8"/>
      </a:accent2>
      <a:accent3>
        <a:srgbClr val="F0CC2D"/>
      </a:accent3>
      <a:accent4>
        <a:srgbClr val="FFC800"/>
      </a:accent4>
      <a:accent5>
        <a:srgbClr val="FFC800"/>
      </a:accent5>
      <a:accent6>
        <a:srgbClr val="FFC800"/>
      </a:accent6>
      <a:hlink>
        <a:srgbClr val="BF9600"/>
      </a:hlink>
      <a:folHlink>
        <a:srgbClr val="FFDE65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2_PORTFOLIO">
  <a:themeElements>
    <a:clrScheme name="SIMPLICITY - Yellow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FFC800"/>
      </a:accent1>
      <a:accent2>
        <a:srgbClr val="C0C0C8"/>
      </a:accent2>
      <a:accent3>
        <a:srgbClr val="F0CC2D"/>
      </a:accent3>
      <a:accent4>
        <a:srgbClr val="FFC800"/>
      </a:accent4>
      <a:accent5>
        <a:srgbClr val="FFC800"/>
      </a:accent5>
      <a:accent6>
        <a:srgbClr val="FFC800"/>
      </a:accent6>
      <a:hlink>
        <a:srgbClr val="BF9600"/>
      </a:hlink>
      <a:folHlink>
        <a:srgbClr val="FFDE65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1_GENARAL LAYOUTS">
  <a:themeElements>
    <a:clrScheme name="SIMPLICITY - Cool Ice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62ACC9"/>
      </a:accent1>
      <a:accent2>
        <a:srgbClr val="C0C0C8"/>
      </a:accent2>
      <a:accent3>
        <a:srgbClr val="62ACC9"/>
      </a:accent3>
      <a:accent4>
        <a:srgbClr val="62ACC9"/>
      </a:accent4>
      <a:accent5>
        <a:srgbClr val="62ACC9"/>
      </a:accent5>
      <a:accent6>
        <a:srgbClr val="62ACC9"/>
      </a:accent6>
      <a:hlink>
        <a:srgbClr val="3988A6"/>
      </a:hlink>
      <a:folHlink>
        <a:srgbClr val="A0CDDE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3_TEAM SLIDES">
  <a:themeElements>
    <a:clrScheme name="SIMPLICITY - Cool Ice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62ACC9"/>
      </a:accent1>
      <a:accent2>
        <a:srgbClr val="C0C0C8"/>
      </a:accent2>
      <a:accent3>
        <a:srgbClr val="62ACC9"/>
      </a:accent3>
      <a:accent4>
        <a:srgbClr val="62ACC9"/>
      </a:accent4>
      <a:accent5>
        <a:srgbClr val="62ACC9"/>
      </a:accent5>
      <a:accent6>
        <a:srgbClr val="62ACC9"/>
      </a:accent6>
      <a:hlink>
        <a:srgbClr val="3988A6"/>
      </a:hlink>
      <a:folHlink>
        <a:srgbClr val="A0CDDE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3_SLIDES WITH IMAGES">
  <a:themeElements>
    <a:clrScheme name="SIMPLICITY - Cool Ice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62ACC9"/>
      </a:accent1>
      <a:accent2>
        <a:srgbClr val="C0C0C8"/>
      </a:accent2>
      <a:accent3>
        <a:srgbClr val="62ACC9"/>
      </a:accent3>
      <a:accent4>
        <a:srgbClr val="62ACC9"/>
      </a:accent4>
      <a:accent5>
        <a:srgbClr val="62ACC9"/>
      </a:accent5>
      <a:accent6>
        <a:srgbClr val="62ACC9"/>
      </a:accent6>
      <a:hlink>
        <a:srgbClr val="3988A6"/>
      </a:hlink>
      <a:folHlink>
        <a:srgbClr val="A0CDDE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3_PORTFOLIO">
  <a:themeElements>
    <a:clrScheme name="SIMPLICITY - Cool Ice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62ACC9"/>
      </a:accent1>
      <a:accent2>
        <a:srgbClr val="C0C0C8"/>
      </a:accent2>
      <a:accent3>
        <a:srgbClr val="62ACC9"/>
      </a:accent3>
      <a:accent4>
        <a:srgbClr val="62ACC9"/>
      </a:accent4>
      <a:accent5>
        <a:srgbClr val="62ACC9"/>
      </a:accent5>
      <a:accent6>
        <a:srgbClr val="62ACC9"/>
      </a:accent6>
      <a:hlink>
        <a:srgbClr val="3988A6"/>
      </a:hlink>
      <a:folHlink>
        <a:srgbClr val="A0CDDE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2_GENARAL LAYOUTS">
  <a:themeElements>
    <a:clrScheme name="SIMPLICITY - Fresh Green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89C800"/>
      </a:accent1>
      <a:accent2>
        <a:srgbClr val="C0C0C8"/>
      </a:accent2>
      <a:accent3>
        <a:srgbClr val="89C800"/>
      </a:accent3>
      <a:accent4>
        <a:srgbClr val="89C800"/>
      </a:accent4>
      <a:accent5>
        <a:srgbClr val="89C800"/>
      </a:accent5>
      <a:accent6>
        <a:srgbClr val="89C800"/>
      </a:accent6>
      <a:hlink>
        <a:srgbClr val="669600"/>
      </a:hlink>
      <a:folHlink>
        <a:srgbClr val="C4FF44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4_TEAM SLIDES">
  <a:themeElements>
    <a:clrScheme name="temp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89C800"/>
      </a:accent1>
      <a:accent2>
        <a:srgbClr val="C0C0C8"/>
      </a:accent2>
      <a:accent3>
        <a:srgbClr val="FF4C58"/>
      </a:accent3>
      <a:accent4>
        <a:srgbClr val="FF4C58"/>
      </a:accent4>
      <a:accent5>
        <a:srgbClr val="FF4C58"/>
      </a:accent5>
      <a:accent6>
        <a:srgbClr val="FF4C58"/>
      </a:accent6>
      <a:hlink>
        <a:srgbClr val="FF4C58"/>
      </a:hlink>
      <a:folHlink>
        <a:srgbClr val="FF4C58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4_SLIDES WITH IMAGES">
  <a:themeElements>
    <a:clrScheme name="temp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89C800"/>
      </a:accent1>
      <a:accent2>
        <a:srgbClr val="C0C0C8"/>
      </a:accent2>
      <a:accent3>
        <a:srgbClr val="FF4C58"/>
      </a:accent3>
      <a:accent4>
        <a:srgbClr val="FF4C58"/>
      </a:accent4>
      <a:accent5>
        <a:srgbClr val="FF4C58"/>
      </a:accent5>
      <a:accent6>
        <a:srgbClr val="FF4C58"/>
      </a:accent6>
      <a:hlink>
        <a:srgbClr val="FF4C58"/>
      </a:hlink>
      <a:folHlink>
        <a:srgbClr val="FF4C58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4_PORTFOLIO">
  <a:themeElements>
    <a:clrScheme name="temp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89C800"/>
      </a:accent1>
      <a:accent2>
        <a:srgbClr val="C0C0C8"/>
      </a:accent2>
      <a:accent3>
        <a:srgbClr val="FF4C58"/>
      </a:accent3>
      <a:accent4>
        <a:srgbClr val="FF4C58"/>
      </a:accent4>
      <a:accent5>
        <a:srgbClr val="FF4C58"/>
      </a:accent5>
      <a:accent6>
        <a:srgbClr val="FF4C58"/>
      </a:accent6>
      <a:hlink>
        <a:srgbClr val="FF4C58"/>
      </a:hlink>
      <a:folHlink>
        <a:srgbClr val="FF4C58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NUV">
  <a:themeElements>
    <a:clrScheme name="SIMPLICITY - Bright Blue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00B0F0"/>
      </a:accent1>
      <a:accent2>
        <a:srgbClr val="C0C0C8"/>
      </a:accent2>
      <a:accent3>
        <a:srgbClr val="00B0F0"/>
      </a:accent3>
      <a:accent4>
        <a:srgbClr val="00B0F0"/>
      </a:accent4>
      <a:accent5>
        <a:srgbClr val="00B0F0"/>
      </a:accent5>
      <a:accent6>
        <a:srgbClr val="00B0F0"/>
      </a:accent6>
      <a:hlink>
        <a:srgbClr val="0084B4"/>
      </a:hlink>
      <a:folHlink>
        <a:srgbClr val="5CD3FF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NUV" id="{57E119CC-F276-42EB-849D-D583D961693B}" vid="{8EF8F40B-466C-4875-B276-C7E8A6599CBB}"/>
    </a:ext>
  </a:extLst>
</a:theme>
</file>

<file path=ppt/theme/theme21.xml><?xml version="1.0" encoding="utf-8"?>
<a:theme xmlns:a="http://schemas.openxmlformats.org/drawingml/2006/main" name="1_Bright Blue">
  <a:themeElements>
    <a:clrScheme name="SIMPLICITY - Bright Blue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00B0F0"/>
      </a:accent1>
      <a:accent2>
        <a:srgbClr val="C0C0C8"/>
      </a:accent2>
      <a:accent3>
        <a:srgbClr val="00B0F0"/>
      </a:accent3>
      <a:accent4>
        <a:srgbClr val="00B0F0"/>
      </a:accent4>
      <a:accent5>
        <a:srgbClr val="00B0F0"/>
      </a:accent5>
      <a:accent6>
        <a:srgbClr val="00B0F0"/>
      </a:accent6>
      <a:hlink>
        <a:srgbClr val="0084B4"/>
      </a:hlink>
      <a:folHlink>
        <a:srgbClr val="5CD3FF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Bright Blue" id="{76B4930B-7DF5-4CFE-B9A9-19BB7070649D}" vid="{4114BC02-2ECF-4B45-BB32-D50E6D01EBC3}"/>
    </a:ext>
  </a:extLst>
</a:theme>
</file>

<file path=ppt/theme/theme22.xml><?xml version="1.0" encoding="utf-8"?>
<a:theme xmlns:a="http://schemas.openxmlformats.org/drawingml/2006/main" name="3_GENARAL LAYOUTS">
  <a:themeElements>
    <a:clrScheme name="SIMPLICITY - Yellow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FFC800"/>
      </a:accent1>
      <a:accent2>
        <a:srgbClr val="C0C0C8"/>
      </a:accent2>
      <a:accent3>
        <a:srgbClr val="F0CC2D"/>
      </a:accent3>
      <a:accent4>
        <a:srgbClr val="FFC800"/>
      </a:accent4>
      <a:accent5>
        <a:srgbClr val="FFC800"/>
      </a:accent5>
      <a:accent6>
        <a:srgbClr val="FFC800"/>
      </a:accent6>
      <a:hlink>
        <a:srgbClr val="BF9600"/>
      </a:hlink>
      <a:folHlink>
        <a:srgbClr val="FFDE65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3.xml><?xml version="1.0" encoding="utf-8"?>
<a:theme xmlns:a="http://schemas.openxmlformats.org/drawingml/2006/main" name="6_TEAM SLIDES">
  <a:themeElements>
    <a:clrScheme name="SIMPLICITY - Yellow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FFC800"/>
      </a:accent1>
      <a:accent2>
        <a:srgbClr val="C0C0C8"/>
      </a:accent2>
      <a:accent3>
        <a:srgbClr val="F0CC2D"/>
      </a:accent3>
      <a:accent4>
        <a:srgbClr val="FFC800"/>
      </a:accent4>
      <a:accent5>
        <a:srgbClr val="FFC800"/>
      </a:accent5>
      <a:accent6>
        <a:srgbClr val="FFC800"/>
      </a:accent6>
      <a:hlink>
        <a:srgbClr val="BF9600"/>
      </a:hlink>
      <a:folHlink>
        <a:srgbClr val="FFDE65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4.xml><?xml version="1.0" encoding="utf-8"?>
<a:theme xmlns:a="http://schemas.openxmlformats.org/drawingml/2006/main" name="7_SLIDES WITH IMAGES">
  <a:themeElements>
    <a:clrScheme name="SIMPLICITY - Yellow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FFC800"/>
      </a:accent1>
      <a:accent2>
        <a:srgbClr val="C0C0C8"/>
      </a:accent2>
      <a:accent3>
        <a:srgbClr val="F0CC2D"/>
      </a:accent3>
      <a:accent4>
        <a:srgbClr val="FFC800"/>
      </a:accent4>
      <a:accent5>
        <a:srgbClr val="FFC800"/>
      </a:accent5>
      <a:accent6>
        <a:srgbClr val="FFC800"/>
      </a:accent6>
      <a:hlink>
        <a:srgbClr val="BF9600"/>
      </a:hlink>
      <a:folHlink>
        <a:srgbClr val="FFDE65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5.xml><?xml version="1.0" encoding="utf-8"?>
<a:theme xmlns:a="http://schemas.openxmlformats.org/drawingml/2006/main" name="7_PORTFOLIO">
  <a:themeElements>
    <a:clrScheme name="SIMPLICITY - Yellow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FFC800"/>
      </a:accent1>
      <a:accent2>
        <a:srgbClr val="C0C0C8"/>
      </a:accent2>
      <a:accent3>
        <a:srgbClr val="F0CC2D"/>
      </a:accent3>
      <a:accent4>
        <a:srgbClr val="FFC800"/>
      </a:accent4>
      <a:accent5>
        <a:srgbClr val="FFC800"/>
      </a:accent5>
      <a:accent6>
        <a:srgbClr val="FFC800"/>
      </a:accent6>
      <a:hlink>
        <a:srgbClr val="BF9600"/>
      </a:hlink>
      <a:folHlink>
        <a:srgbClr val="FFDE65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6.xml><?xml version="1.0" encoding="utf-8"?>
<a:theme xmlns:a="http://schemas.openxmlformats.org/drawingml/2006/main" name="4_GENARAL LAYOUTS">
  <a:themeElements>
    <a:clrScheme name="SIMPLICITY - Cool Ice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62ACC9"/>
      </a:accent1>
      <a:accent2>
        <a:srgbClr val="C0C0C8"/>
      </a:accent2>
      <a:accent3>
        <a:srgbClr val="62ACC9"/>
      </a:accent3>
      <a:accent4>
        <a:srgbClr val="62ACC9"/>
      </a:accent4>
      <a:accent5>
        <a:srgbClr val="62ACC9"/>
      </a:accent5>
      <a:accent6>
        <a:srgbClr val="62ACC9"/>
      </a:accent6>
      <a:hlink>
        <a:srgbClr val="3988A6"/>
      </a:hlink>
      <a:folHlink>
        <a:srgbClr val="A0CDDE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7.xml><?xml version="1.0" encoding="utf-8"?>
<a:theme xmlns:a="http://schemas.openxmlformats.org/drawingml/2006/main" name="7_TEAM SLIDES">
  <a:themeElements>
    <a:clrScheme name="SIMPLICITY - Cool Ice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62ACC9"/>
      </a:accent1>
      <a:accent2>
        <a:srgbClr val="C0C0C8"/>
      </a:accent2>
      <a:accent3>
        <a:srgbClr val="62ACC9"/>
      </a:accent3>
      <a:accent4>
        <a:srgbClr val="62ACC9"/>
      </a:accent4>
      <a:accent5>
        <a:srgbClr val="62ACC9"/>
      </a:accent5>
      <a:accent6>
        <a:srgbClr val="62ACC9"/>
      </a:accent6>
      <a:hlink>
        <a:srgbClr val="3988A6"/>
      </a:hlink>
      <a:folHlink>
        <a:srgbClr val="A0CDDE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8.xml><?xml version="1.0" encoding="utf-8"?>
<a:theme xmlns:a="http://schemas.openxmlformats.org/drawingml/2006/main" name="8_SLIDES WITH IMAGES">
  <a:themeElements>
    <a:clrScheme name="SIMPLICITY - Cool Ice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62ACC9"/>
      </a:accent1>
      <a:accent2>
        <a:srgbClr val="C0C0C8"/>
      </a:accent2>
      <a:accent3>
        <a:srgbClr val="62ACC9"/>
      </a:accent3>
      <a:accent4>
        <a:srgbClr val="62ACC9"/>
      </a:accent4>
      <a:accent5>
        <a:srgbClr val="62ACC9"/>
      </a:accent5>
      <a:accent6>
        <a:srgbClr val="62ACC9"/>
      </a:accent6>
      <a:hlink>
        <a:srgbClr val="3988A6"/>
      </a:hlink>
      <a:folHlink>
        <a:srgbClr val="A0CDDE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9.xml><?xml version="1.0" encoding="utf-8"?>
<a:theme xmlns:a="http://schemas.openxmlformats.org/drawingml/2006/main" name="8_PORTFOLIO">
  <a:themeElements>
    <a:clrScheme name="SIMPLICITY - Cool Ice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62ACC9"/>
      </a:accent1>
      <a:accent2>
        <a:srgbClr val="C0C0C8"/>
      </a:accent2>
      <a:accent3>
        <a:srgbClr val="62ACC9"/>
      </a:accent3>
      <a:accent4>
        <a:srgbClr val="62ACC9"/>
      </a:accent4>
      <a:accent5>
        <a:srgbClr val="62ACC9"/>
      </a:accent5>
      <a:accent6>
        <a:srgbClr val="62ACC9"/>
      </a:accent6>
      <a:hlink>
        <a:srgbClr val="3988A6"/>
      </a:hlink>
      <a:folHlink>
        <a:srgbClr val="A0CDDE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0.xml><?xml version="1.0" encoding="utf-8"?>
<a:theme xmlns:a="http://schemas.openxmlformats.org/drawingml/2006/main" name="5_GENARAL LAYOUTS">
  <a:themeElements>
    <a:clrScheme name="SIMPLICITY - Fresh Green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89C800"/>
      </a:accent1>
      <a:accent2>
        <a:srgbClr val="C0C0C8"/>
      </a:accent2>
      <a:accent3>
        <a:srgbClr val="89C800"/>
      </a:accent3>
      <a:accent4>
        <a:srgbClr val="89C800"/>
      </a:accent4>
      <a:accent5>
        <a:srgbClr val="89C800"/>
      </a:accent5>
      <a:accent6>
        <a:srgbClr val="89C800"/>
      </a:accent6>
      <a:hlink>
        <a:srgbClr val="669600"/>
      </a:hlink>
      <a:folHlink>
        <a:srgbClr val="C4FF44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1.xml><?xml version="1.0" encoding="utf-8"?>
<a:theme xmlns:a="http://schemas.openxmlformats.org/drawingml/2006/main" name="8_TEAM SLIDES">
  <a:themeElements>
    <a:clrScheme name="temp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89C800"/>
      </a:accent1>
      <a:accent2>
        <a:srgbClr val="C0C0C8"/>
      </a:accent2>
      <a:accent3>
        <a:srgbClr val="FF4C58"/>
      </a:accent3>
      <a:accent4>
        <a:srgbClr val="FF4C58"/>
      </a:accent4>
      <a:accent5>
        <a:srgbClr val="FF4C58"/>
      </a:accent5>
      <a:accent6>
        <a:srgbClr val="FF4C58"/>
      </a:accent6>
      <a:hlink>
        <a:srgbClr val="FF4C58"/>
      </a:hlink>
      <a:folHlink>
        <a:srgbClr val="FF4C58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2.xml><?xml version="1.0" encoding="utf-8"?>
<a:theme xmlns:a="http://schemas.openxmlformats.org/drawingml/2006/main" name="9_SLIDES WITH IMAGES">
  <a:themeElements>
    <a:clrScheme name="temp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89C800"/>
      </a:accent1>
      <a:accent2>
        <a:srgbClr val="C0C0C8"/>
      </a:accent2>
      <a:accent3>
        <a:srgbClr val="FF4C58"/>
      </a:accent3>
      <a:accent4>
        <a:srgbClr val="FF4C58"/>
      </a:accent4>
      <a:accent5>
        <a:srgbClr val="FF4C58"/>
      </a:accent5>
      <a:accent6>
        <a:srgbClr val="FF4C58"/>
      </a:accent6>
      <a:hlink>
        <a:srgbClr val="FF4C58"/>
      </a:hlink>
      <a:folHlink>
        <a:srgbClr val="FF4C58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3.xml><?xml version="1.0" encoding="utf-8"?>
<a:theme xmlns:a="http://schemas.openxmlformats.org/drawingml/2006/main" name="9_PORTFOLIO">
  <a:themeElements>
    <a:clrScheme name="temp">
      <a:dk1>
        <a:srgbClr val="0A091B"/>
      </a:dk1>
      <a:lt1>
        <a:srgbClr val="F2F2F5"/>
      </a:lt1>
      <a:dk2>
        <a:srgbClr val="858591"/>
      </a:dk2>
      <a:lt2>
        <a:srgbClr val="FFFFFF"/>
      </a:lt2>
      <a:accent1>
        <a:srgbClr val="89C800"/>
      </a:accent1>
      <a:accent2>
        <a:srgbClr val="C0C0C8"/>
      </a:accent2>
      <a:accent3>
        <a:srgbClr val="FF4C58"/>
      </a:accent3>
      <a:accent4>
        <a:srgbClr val="FF4C58"/>
      </a:accent4>
      <a:accent5>
        <a:srgbClr val="FF4C58"/>
      </a:accent5>
      <a:accent6>
        <a:srgbClr val="FF4C58"/>
      </a:accent6>
      <a:hlink>
        <a:srgbClr val="FF4C58"/>
      </a:hlink>
      <a:folHlink>
        <a:srgbClr val="FF4C58"/>
      </a:folHlink>
    </a:clrScheme>
    <a:fontScheme name="Simplicity - Roboto">
      <a:majorFont>
        <a:latin typeface="Roboto Condensed"/>
        <a:ea typeface=""/>
        <a:cs typeface=""/>
      </a:majorFont>
      <a:minorFont>
        <a:latin typeface="Robot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8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 cap="sq">
          <a:solidFill>
            <a:schemeClr val="accent2"/>
          </a:solidFill>
          <a:bevel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5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8795</TotalTime>
  <Words>1025</Words>
  <Application>Microsoft Office PowerPoint</Application>
  <PresentationFormat>Vlastní</PresentationFormat>
  <Paragraphs>276</Paragraphs>
  <Slides>20</Slides>
  <Notes>2</Notes>
  <HiddenSlides>1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33</vt:i4>
      </vt:variant>
      <vt:variant>
        <vt:lpstr>Nadpisy snímků</vt:lpstr>
      </vt:variant>
      <vt:variant>
        <vt:i4>20</vt:i4>
      </vt:variant>
    </vt:vector>
  </HeadingPairs>
  <TitlesOfParts>
    <vt:vector size="61" baseType="lpstr">
      <vt:lpstr>Arial</vt:lpstr>
      <vt:lpstr>Arial</vt:lpstr>
      <vt:lpstr>Calibri</vt:lpstr>
      <vt:lpstr>Lato Semibold</vt:lpstr>
      <vt:lpstr>Roboto</vt:lpstr>
      <vt:lpstr>Roboto Condensed</vt:lpstr>
      <vt:lpstr>Times New Roman</vt:lpstr>
      <vt:lpstr>Wingdings</vt:lpstr>
      <vt:lpstr>TEAM SLIDES</vt:lpstr>
      <vt:lpstr>SLIDES WITH IMAGES</vt:lpstr>
      <vt:lpstr>PORTFOLIO</vt:lpstr>
      <vt:lpstr>Bright Blue</vt:lpstr>
      <vt:lpstr>1_TEAM SLIDES</vt:lpstr>
      <vt:lpstr>1_SLIDES WITH IMAGES</vt:lpstr>
      <vt:lpstr>1_PORTFOLIO</vt:lpstr>
      <vt:lpstr>GENARAL LAYOUTS</vt:lpstr>
      <vt:lpstr>2_TEAM SLIDES</vt:lpstr>
      <vt:lpstr>2_SLIDES WITH IMAGES</vt:lpstr>
      <vt:lpstr>2_PORTFOLIO</vt:lpstr>
      <vt:lpstr>1_GENARAL LAYOUTS</vt:lpstr>
      <vt:lpstr>3_TEAM SLIDES</vt:lpstr>
      <vt:lpstr>3_SLIDES WITH IMAGES</vt:lpstr>
      <vt:lpstr>3_PORTFOLIO</vt:lpstr>
      <vt:lpstr>2_GENARAL LAYOUTS</vt:lpstr>
      <vt:lpstr>4_TEAM SLIDES</vt:lpstr>
      <vt:lpstr>4_SLIDES WITH IMAGES</vt:lpstr>
      <vt:lpstr>4_PORTFOLIO</vt:lpstr>
      <vt:lpstr>NUV</vt:lpstr>
      <vt:lpstr>1_Bright Blue</vt:lpstr>
      <vt:lpstr>3_GENARAL LAYOUTS</vt:lpstr>
      <vt:lpstr>6_TEAM SLIDES</vt:lpstr>
      <vt:lpstr>7_SLIDES WITH IMAGES</vt:lpstr>
      <vt:lpstr>7_PORTFOLIO</vt:lpstr>
      <vt:lpstr>4_GENARAL LAYOUTS</vt:lpstr>
      <vt:lpstr>7_TEAM SLIDES</vt:lpstr>
      <vt:lpstr>8_SLIDES WITH IMAGES</vt:lpstr>
      <vt:lpstr>8_PORTFOLIO</vt:lpstr>
      <vt:lpstr>5_GENARAL LAYOUTS</vt:lpstr>
      <vt:lpstr>8_TEAM SLIDES</vt:lpstr>
      <vt:lpstr>9_SLIDES WITH IMAGES</vt:lpstr>
      <vt:lpstr>9_PORTFOLIO</vt:lpstr>
      <vt:lpstr>Prezentace aplikace PowerPoint</vt:lpstr>
      <vt:lpstr>Prezentace aplikace PowerPoint</vt:lpstr>
      <vt:lpstr>Postup revizí RVP SOV - 2017 – 2020/ 22</vt:lpstr>
      <vt:lpstr>Revize – aktualizace RVP SOV 2017 – 2020-22</vt:lpstr>
      <vt:lpstr>Revize – aktualizace RVP SOV 2017 – 2020-22</vt:lpstr>
      <vt:lpstr>Aktualizace RVP SOV - 2017/ 2018 </vt:lpstr>
      <vt:lpstr>Aktualizace RVP SOV – oblast IT Podpora - výzvy OP VVV Strategie digitálního vzdělávání</vt:lpstr>
      <vt:lpstr>v RVP</vt:lpstr>
      <vt:lpstr>Aktualizace RVP SOV - 2017/ 2018 </vt:lpstr>
      <vt:lpstr>Aktualizace RVP SOV - 2017/ 2018  Ekonomické vzdělávání – obsahové okruhy </vt:lpstr>
      <vt:lpstr>Revize RVP SOV – 2019 - 2022 </vt:lpstr>
      <vt:lpstr>Nové pojetí kurikulárních dokumentů</vt:lpstr>
      <vt:lpstr>Nové pojetí KD</vt:lpstr>
      <vt:lpstr>Revize RVP SOV – 2019 - 2022 </vt:lpstr>
      <vt:lpstr>Kvalifikační pyramida</vt:lpstr>
      <vt:lpstr>Revize RVP – všeobecně vzdělávací oblasti</vt:lpstr>
      <vt:lpstr>Prezentace aplikace PowerPoint</vt:lpstr>
      <vt:lpstr>RVP a podpůrné systémy</vt:lpstr>
      <vt:lpstr>Prezentace aplikace PowerPoint</vt:lpstr>
      <vt:lpstr>Podpora pro školy/ pro učitele  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Палотенце</dc:creator>
  <cp:lastModifiedBy>Buzková</cp:lastModifiedBy>
  <cp:revision>1114</cp:revision>
  <cp:lastPrinted>2018-10-01T16:20:32Z</cp:lastPrinted>
  <dcterms:created xsi:type="dcterms:W3CDTF">2015-01-20T11:47:48Z</dcterms:created>
  <dcterms:modified xsi:type="dcterms:W3CDTF">2018-10-04T08:34:50Z</dcterms:modified>
</cp:coreProperties>
</file>