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haansoftxlsx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embeddings/Microsoft_Excel_Worksheet.xlsx" ContentType="application/vnd.openxmlformats-officedocument.spreadsheetml.sheet"/>
  <Override PartName="/ppt/charts/chart4.xml" ContentType="application/vnd.openxmlformats-officedocument.drawingml.chart+xml"/>
  <Override PartName="/ppt/embeddings/Microsoft_Excel_Worksheet1.xlsx" ContentType="application/vnd.openxmlformats-officedocument.spreadsheetml.sheet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embeddings/Microsoft_Excel_Worksheet2.xlsx" ContentType="application/vnd.openxmlformats-officedocument.spreadsheetml.sheet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embeddings/Microsoft_Excel_Worksheet3.xlsx" ContentType="application/vnd.openxmlformats-officedocument.spreadsheetml.sheet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embeddings/Microsoft_Excel_Worksheet4.xlsx" ContentType="application/vnd.openxmlformats-officedocument.spreadsheetml.sheet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embeddings/Microsoft_Excel_Worksheet5.xlsx" ContentType="application/vnd.openxmlformats-officedocument.spreadsheetml.sheet"/>
  <Override PartName="/ppt/drawings/drawing4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9.xml" ContentType="application/vnd.openxmlformats-officedocument.drawingml.chart+xml"/>
  <Override PartName="/ppt/embeddings/Microsoft_Excel_Worksheet6.xlsx" ContentType="application/vnd.openxmlformats-officedocument.spreadsheetml.sheet"/>
  <Override PartName="/ppt/charts/chart10.xml" ContentType="application/vnd.openxmlformats-officedocument.drawingml.chart+xml"/>
  <Override PartName="/ppt/embeddings/Microsoft_Excel_Worksheet7.xlsx" ContentType="application/vnd.openxmlformats-officedocument.spreadsheetml.sheet"/>
  <Override PartName="/ppt/charts/chart11.xml" ContentType="application/vnd.openxmlformats-officedocument.drawingml.chart+xml"/>
  <Override PartName="/ppt/embeddings/Microsoft_Excel_Worksheet8.xlsx" ContentType="application/vnd.openxmlformats-officedocument.spreadsheetml.sheet"/>
  <Override PartName="/ppt/drawings/drawing5.xml" ContentType="application/vnd.openxmlformats-officedocument.drawingml.chartshapes+xml"/>
  <Override PartName="/ppt/charts/chart12.xml" ContentType="application/vnd.openxmlformats-officedocument.drawingml.chart+xml"/>
  <Override PartName="/ppt/embeddings/Microsoft_Excel_Worksheet9.xlsx" ContentType="application/vnd.openxmlformats-officedocument.spreadsheetml.sheet"/>
  <Override PartName="/ppt/drawings/drawing6.xml" ContentType="application/vnd.openxmlformats-officedocument.drawingml.chartshapes+xml"/>
  <Override PartName="/ppt/charts/chart13.xml" ContentType="application/vnd.openxmlformats-officedocument.drawingml.chart+xml"/>
  <Override PartName="/ppt/embeddings/Microsoft_Excel_Worksheet10.xlsx" ContentType="application/vnd.openxmlformats-officedocument.spreadsheetml.sheet"/>
  <Override PartName="/ppt/drawings/drawing7.xml" ContentType="application/vnd.openxmlformats-officedocument.drawingml.chartshapes+xml"/>
  <Override PartName="/ppt/charts/chart14.xml" ContentType="application/vnd.openxmlformats-officedocument.drawingml.chart+xml"/>
  <Override PartName="/ppt/embeddings/Microsoft_Excel_Worksheet11.xlsx" ContentType="application/vnd.openxmlformats-officedocument.spreadsheetml.sheet"/>
  <Override PartName="/ppt/drawings/drawing8.xml" ContentType="application/vnd.openxmlformats-officedocument.drawingml.chartshapes+xml"/>
  <Override PartName="/ppt/charts/chart15.xml" ContentType="application/vnd.openxmlformats-officedocument.drawingml.chart+xml"/>
  <Override PartName="/ppt/embeddings/Microsoft_Excel_Worksheet12.xlsx" ContentType="application/vnd.openxmlformats-officedocument.spreadsheetml.sheet"/>
  <Override PartName="/ppt/drawings/drawing9.xml" ContentType="application/vnd.openxmlformats-officedocument.drawingml.chartshape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handoutMasterIdLst>
    <p:handoutMasterId r:id="rId11"/>
  </p:handoutMasterIdLst>
  <p:sldIdLst>
    <p:sldId id="256" r:id="rId3"/>
    <p:sldId id="285" r:id="rId4"/>
    <p:sldId id="290" r:id="rId5"/>
    <p:sldId id="287" r:id="rId6"/>
    <p:sldId id="288" r:id="rId7"/>
    <p:sldId id="289" r:id="rId8"/>
    <p:sldId id="27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97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0C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78163" autoAdjust="0"/>
  </p:normalViewPr>
  <p:slideViewPr>
    <p:cSldViewPr snapToGrid="0" showGuides="1">
      <p:cViewPr varScale="1">
        <p:scale>
          <a:sx n="67" d="100"/>
          <a:sy n="67" d="100"/>
        </p:scale>
        <p:origin x="1133" y="67"/>
      </p:cViewPr>
      <p:guideLst>
        <p:guide orient="horz" pos="2160"/>
        <p:guide pos="397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7" d="100"/>
          <a:sy n="97" d="100"/>
        </p:scale>
        <p:origin x="353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ogdanowicz\AppData\Local\Microsoft\Windows\INetCache\Content.Outlook\4JZXSOBE\graf%20&#353;koly%20ne&#250;sp&#283;&#353;nost%20po%20kraj&#237;ch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24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8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9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10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package" Target="../embeddings/Microsoft_Excel_Worksheet11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List1!$C$9</c:f>
              <c:strCache>
                <c:ptCount val="1"/>
                <c:pt idx="0">
                  <c:v>Počet škol</c:v>
                </c:pt>
              </c:strCache>
            </c:strRef>
          </c:tx>
          <c:spPr>
            <a:solidFill>
              <a:srgbClr val="0073CF"/>
            </a:solidFill>
            <a:ln>
              <a:noFill/>
            </a:ln>
            <a:effectLst/>
          </c:spPr>
          <c:invertIfNegative val="0"/>
          <c:cat>
            <c:strRef>
              <c:f>List1!$B$10:$B$23</c:f>
              <c:strCache>
                <c:ptCount val="14"/>
                <c:pt idx="0">
                  <c:v>Moravskoslezský</c:v>
                </c:pt>
                <c:pt idx="1">
                  <c:v>Zlínský</c:v>
                </c:pt>
                <c:pt idx="2">
                  <c:v>Olomoucký</c:v>
                </c:pt>
                <c:pt idx="3">
                  <c:v>Jihomoravský</c:v>
                </c:pt>
                <c:pt idx="4">
                  <c:v>Vysočina</c:v>
                </c:pt>
                <c:pt idx="5">
                  <c:v>Pardubický</c:v>
                </c:pt>
                <c:pt idx="6">
                  <c:v>Královéhradecký</c:v>
                </c:pt>
                <c:pt idx="7">
                  <c:v>Liberecký</c:v>
                </c:pt>
                <c:pt idx="8">
                  <c:v>Ústecký</c:v>
                </c:pt>
                <c:pt idx="9">
                  <c:v>Karlovarský</c:v>
                </c:pt>
                <c:pt idx="10">
                  <c:v>Plzeňský</c:v>
                </c:pt>
                <c:pt idx="11">
                  <c:v>Jihočeský</c:v>
                </c:pt>
                <c:pt idx="12">
                  <c:v>Středočeský</c:v>
                </c:pt>
                <c:pt idx="13">
                  <c:v>Praha</c:v>
                </c:pt>
              </c:strCache>
            </c:strRef>
          </c:cat>
          <c:val>
            <c:numRef>
              <c:f>List1!$C$10:$C$23</c:f>
              <c:numCache>
                <c:formatCode>General</c:formatCode>
                <c:ptCount val="14"/>
                <c:pt idx="0">
                  <c:v>4</c:v>
                </c:pt>
                <c:pt idx="1">
                  <c:v>1</c:v>
                </c:pt>
                <c:pt idx="2">
                  <c:v>1</c:v>
                </c:pt>
                <c:pt idx="3">
                  <c:v>5</c:v>
                </c:pt>
                <c:pt idx="4">
                  <c:v>1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8</c:v>
                </c:pt>
                <c:pt idx="9">
                  <c:v>2</c:v>
                </c:pt>
                <c:pt idx="10">
                  <c:v>1</c:v>
                </c:pt>
                <c:pt idx="11">
                  <c:v>3</c:v>
                </c:pt>
                <c:pt idx="12">
                  <c:v>8</c:v>
                </c:pt>
                <c:pt idx="1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0E-431A-BFDB-4D2C0A64DA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83349288"/>
        <c:axId val="483352032"/>
      </c:barChart>
      <c:catAx>
        <c:axId val="4833492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cs-CZ"/>
          </a:p>
        </c:txPr>
        <c:crossAx val="483352032"/>
        <c:crosses val="autoZero"/>
        <c:auto val="1"/>
        <c:lblAlgn val="ctr"/>
        <c:lblOffset val="100"/>
        <c:noMultiLvlLbl val="0"/>
      </c:catAx>
      <c:valAx>
        <c:axId val="483352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cs-CZ"/>
          </a:p>
        </c:txPr>
        <c:crossAx val="483349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>
          <a:latin typeface="+mn-lt"/>
          <a:cs typeface="Times New Roman" panose="02020603050405020304" pitchFamily="18" charset="0"/>
        </a:defRPr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3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B29F-40A0-A4EF-C11367DBD92E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B29F-40A0-A4EF-C11367DBD92E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32</c:v>
                </c:pt>
                <c:pt idx="1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29F-40A0-A4EF-C11367DBD9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2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513B-4305-AB36-D37AA9C3CAD8}"/>
              </c:ext>
            </c:extLst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513B-4305-AB36-D37AA9C3CAD8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13B-4305-AB36-D37AA9C3CA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B98C-4682-BA1B-7BE61339629D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B98C-4682-BA1B-7BE61339629D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64.099999999999994</c:v>
                </c:pt>
                <c:pt idx="1">
                  <c:v>35.9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8C-4682-BA1B-7BE6133962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4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B29F-40A0-A4EF-C11367DBD92E}"/>
              </c:ext>
            </c:extLst>
          </c:dPt>
          <c:dPt>
            <c:idx val="1"/>
            <c:bubble3D val="0"/>
            <c:spPr>
              <a:solidFill>
                <a:schemeClr val="accent4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B29F-40A0-A4EF-C11367DBD92E}"/>
              </c:ext>
            </c:extLst>
          </c:dPt>
          <c:cat>
            <c:strRef>
              <c:f>Sheet1!$A$2:$A$3</c:f>
              <c:strCache>
                <c:ptCount val="1"/>
                <c:pt idx="0">
                  <c:v>colored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39</c:v>
                </c:pt>
                <c:pt idx="1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29F-40A0-A4EF-C11367DBD9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5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513B-4305-AB36-D37AA9C3CAD8}"/>
              </c:ext>
            </c:extLst>
          </c:dPt>
          <c:dPt>
            <c:idx val="1"/>
            <c:bubble3D val="0"/>
            <c:spPr>
              <a:solidFill>
                <a:schemeClr val="accent5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513B-4305-AB36-D37AA9C3CAD8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13B-4305-AB36-D37AA9C3CA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8875061213904233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6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B98C-4682-BA1B-7BE61339629D}"/>
              </c:ext>
            </c:extLst>
          </c:dPt>
          <c:dPt>
            <c:idx val="1"/>
            <c:bubble3D val="0"/>
            <c:spPr>
              <a:solidFill>
                <a:schemeClr val="accent6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B98C-4682-BA1B-7BE61339629D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8C-4682-BA1B-7BE6133962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63A9-4634-9358-D7BA17A54964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63A9-4634-9358-D7BA17A54964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3A9-4634-9358-D7BA17A549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FC8E-44AB-889C-22DB09430E79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FC8E-44AB-889C-22DB09430E79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8E-44AB-889C-22DB09430E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9118-487E-9891-36F5C9AF5F7E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9118-487E-9891-36F5C9AF5F7E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118-487E-9891-36F5C9AF5F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6B3A-493D-8353-82A88B63913C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6B3A-493D-8353-82A88B63913C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B3A-493D-8353-82A88B639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0911-46CE-87D9-1FF10CB52FD0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0911-46CE-87D9-1FF10CB52FD0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911-46CE-87D9-1FF10CB52F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928C-4575-8B28-556C1AC3413C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928C-4575-8B28-556C1AC3413C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28C-4575-8B28-556C1AC34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802857189030206E-7"/>
          <c:y val="3.5160784576655578E-2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ysClr val="window" lastClr="FFFFFF"/>
            </a:solidFill>
          </c:spPr>
          <c:dPt>
            <c:idx val="0"/>
            <c:bubble3D val="0"/>
            <c:spPr>
              <a:solidFill>
                <a:schemeClr val="accent1">
                  <a:alpha val="97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81D9-46F1-B830-94C2683ED835}"/>
              </c:ext>
            </c:extLst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  <a:alpha val="7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81D9-46F1-B830-94C2683ED835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49</c:v>
                </c:pt>
                <c:pt idx="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1D9-46F1-B830-94C2683ED8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0.20696</cdr:x>
      <cdr:y>0.22316</cdr:y>
    </cdr:from>
    <cdr:to>
      <cdr:x>0.79304</cdr:x>
      <cdr:y>0.78864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358280" y="400407"/>
          <a:ext cx="1014608" cy="1014608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2"/>
        </a:solidFill>
        <a:ln xmlns:a="http://schemas.openxmlformats.org/drawingml/2006/main"/>
      </cdr:spPr>
      <cdr:style>
        <a:lnRef xmlns:a="http://schemas.openxmlformats.org/drawingml/2006/main" idx="3">
          <a:schemeClr val="lt1"/>
        </a:lnRef>
        <a:fillRef xmlns:a="http://schemas.openxmlformats.org/drawingml/2006/main" idx="1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2000" dirty="0"/>
            <a:t>61,9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0.21787</cdr:x>
      <cdr:y>0.23699</cdr:y>
    </cdr:from>
    <cdr:to>
      <cdr:x>0.78532</cdr:x>
      <cdr:y>0.79008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377170" y="425219"/>
          <a:ext cx="982348" cy="992389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4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2400" dirty="0"/>
            <a:t>39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0.20903</cdr:x>
      <cdr:y>0.2293</cdr:y>
    </cdr:from>
    <cdr:to>
      <cdr:x>0.79097</cdr:x>
      <cdr:y>0.7809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361870" y="411428"/>
          <a:ext cx="1007428" cy="989709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5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2000" dirty="0"/>
            <a:t>22,5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0.20694</cdr:x>
      <cdr:y>0.22856</cdr:y>
    </cdr:from>
    <cdr:to>
      <cdr:x>0.78888</cdr:x>
      <cdr:y>0.78015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358252" y="410088"/>
          <a:ext cx="1007428" cy="989709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6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rtlCol="0" anchor="ctr"/>
        <a:lstStyle xmlns:a="http://schemas.openxmlformats.org/drawingml/2006/main"/>
        <a:p xmlns:a="http://schemas.openxmlformats.org/drawingml/2006/main">
          <a:pPr algn="ctr"/>
          <a:r>
            <a:rPr lang="cs-CZ" sz="2000" dirty="0"/>
            <a:t>78,6 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0.18342</cdr:x>
      <cdr:y>0.19061</cdr:y>
    </cdr:from>
    <cdr:to>
      <cdr:x>0.82475</cdr:x>
      <cdr:y>0.80939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175537" y="189067"/>
          <a:ext cx="613775" cy="613775"/>
        </a:xfrm>
        <a:prstGeom xmlns:a="http://schemas.openxmlformats.org/drawingml/2006/main" prst="ellips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50" dirty="0"/>
            <a:t>24,2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0.18342</cdr:x>
      <cdr:y>0.19061</cdr:y>
    </cdr:from>
    <cdr:to>
      <cdr:x>0.82475</cdr:x>
      <cdr:y>0.80939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175537" y="189067"/>
          <a:ext cx="613775" cy="613775"/>
        </a:xfrm>
        <a:prstGeom xmlns:a="http://schemas.openxmlformats.org/drawingml/2006/main" prst="ellips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50" dirty="0"/>
            <a:t>63,1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0.18342</cdr:x>
      <cdr:y>0.19061</cdr:y>
    </cdr:from>
    <cdr:to>
      <cdr:x>0.82475</cdr:x>
      <cdr:y>0.80939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175537" y="189067"/>
          <a:ext cx="613775" cy="613775"/>
        </a:xfrm>
        <a:prstGeom xmlns:a="http://schemas.openxmlformats.org/drawingml/2006/main" prst="ellips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50" dirty="0"/>
            <a:t>16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0.18342</cdr:x>
      <cdr:y>0.19061</cdr:y>
    </cdr:from>
    <cdr:to>
      <cdr:x>0.82475</cdr:x>
      <cdr:y>0.80939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175537" y="189067"/>
          <a:ext cx="613775" cy="613775"/>
        </a:xfrm>
        <a:prstGeom xmlns:a="http://schemas.openxmlformats.org/drawingml/2006/main" prst="ellips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50" dirty="0"/>
            <a:t>6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0.18342</cdr:x>
      <cdr:y>0.19061</cdr:y>
    </cdr:from>
    <cdr:to>
      <cdr:x>0.82475</cdr:x>
      <cdr:y>0.80939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175537" y="189067"/>
          <a:ext cx="613775" cy="613775"/>
        </a:xfrm>
        <a:prstGeom xmlns:a="http://schemas.openxmlformats.org/drawingml/2006/main" prst="ellips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50" dirty="0"/>
            <a:t>45,2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19EB8A-01DD-4B7B-A48C-07064205C925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31EDBE-D80E-4507-98C7-BBFAE5D5BC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006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65234-39BD-49AA-9D27-D538F8C002A9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FD7D0-08B0-49C9-97CB-6BB3FA22C5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354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fontAlgn="base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Inspekční činnost ve 42 středních školách, které dlouhodobě (mezi školními roky 2013/2014 – 2016/2017) vykazují vysokou míru neúspěšnosti žáků ve společné části maturitní zkoušky</a:t>
            </a:r>
          </a:p>
          <a:p>
            <a:pPr lvl="0" fontAlgn="base"/>
            <a:endParaRPr lang="cs-CZ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 fontAlgn="base"/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 rámci prezenční inspekční činnosti bylo ve sledovaných 42 školách navštíveno celkem 574 vyučovacích hodin (183 hodin českého jazyka, 223 hodin cizích jazyků a 168 hodin matematiky), vyhodnocována byla také zjištění z relevantní dokumentace škol (např. informace ze záznamů z jednání metodických orgánů). </a:t>
            </a:r>
          </a:p>
          <a:p>
            <a:pPr lvl="0" fontAlgn="base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Hodnocena kvalita vzdělávání v celkem 41 oborech vzdělání (21 čtyřleté maturitní studium, 9 čtyřleté maturitní studium se zahrnutým odborným výcvikem, 11 nástavbové studium. Mezi sledovanými školami bylo 59,5 % škol zřizovaných kraji a 40,5 % škol, které zřizoval privátní sektor. (Školy ostatních zřizovatelů nebyly zastoupeny – jejich žáci byli ve společné části maturitní zkoušky úspěšnější.)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FD7D0-08B0-49C9-97CB-6BB3FA22C58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922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 fontAlgn="base">
              <a:buAutoNum type="arabicParenR"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 třetiny šetřených škol nabídka oborů vzdělání, v nichž jsou žáci dlouhodobě neúspěšní, neodpovídá vzdělávací strategii kraje (jde především o nástavbové studium oboru vzdělání Podnikání)</a:t>
            </a:r>
          </a:p>
          <a:p>
            <a:pPr marL="0" lvl="0" indent="0" fontAlgn="base">
              <a:buNone/>
            </a:pPr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 Ve více než 60 % hodnocených škol obsahoval školní vzdělávací program nedostatky, v desetině těchto škol dokonce nedostatky zásadní (9,5 %). Řada školních vzdělávacích programů je zpracována jen formálně, nezohledňuje reálnou situaci školy, studijní předpoklady žáků, organizační, materiální a personální podmínky, a tedy nemůže poskytovat pedagogům jasné vodítko pro realizaci výuky. </a:t>
            </a:r>
          </a:p>
          <a:p>
            <a:pPr lvl="0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fontAlgn="base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Se svým zřizovatelem problém neúspěšnosti řešila ani ne třetina škol, častěji v případě čtyřletých maturitních oborů než nástavbových oborů, kde je problém největší. </a:t>
            </a:r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Řešeny byly zejména personální, materiální, finanční podmínky a struktura oborů vzdělání, v ojedinělých případech pak úroveň přijímaných žáků. </a:t>
            </a:r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FD7D0-08B0-49C9-97CB-6BB3FA22C58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65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>
              <a:buAutoNum type="arabicParenR"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Vedení čtyř pětin navštívených škol podněcuje pedagogický rozvoj jen v malé míře, většinou nepracuje s výsledky vyhodnocení důležitých oblastí pedagogického procesu.</a:t>
            </a:r>
          </a:p>
          <a:p>
            <a:pPr lvl="0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</a:t>
            </a:r>
            <a:r>
              <a:rPr lang="cs-CZ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Nejen ředitelé, ale ani další členové vedení škol neprováděli v dostatečné míře hospitační činnost. U téměř čtvrtiny hodnocených škol nebyla hospitace vůbec provedena v předmětech český jazyk a matematika, v cizích jazycích pak dokonce v bezmála třetině těchto škol. </a:t>
            </a:r>
          </a:p>
          <a:p>
            <a:pPr lvl="0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Analýzu příčin neúspěšnosti žáků u maturitní zkoušky prokazatelně provádí pouze necelé dvě pětiny těchto škol. Většina hodnocených škol hledá příčiny malé úspěšnosti svých žáků primárně či výhradně u těchto žáků, aniž by reflektovala své vlastní nedostatky.</a:t>
            </a:r>
          </a:p>
          <a:p>
            <a:pPr lvl="0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Další faktory ovlivňující nepříznivé výsledky škol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stav kvalifikovanosti pedagogického sboru a zejména aprobovanosti, příliš častá fluktuace pedagogů (změna učitele během tří let – podíl škol: cizí jazyk 68 %, matematika 59 %, český jazyk 44 %) nebo další vzdělávání pedagogů, u něhož výběr témat nezohledňuje dostatečně potřeby dané školy v souvislosti s předměty společné části maturitní zkoušky.</a:t>
            </a:r>
          </a:p>
          <a:p>
            <a:pPr lvl="0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FD7D0-08B0-49C9-97CB-6BB3FA22C58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091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i="1" dirty="0">
                <a:solidFill>
                  <a:schemeClr val="accent2"/>
                </a:solidFill>
              </a:rPr>
              <a:t>V hospitovaných hodinách</a:t>
            </a:r>
          </a:p>
          <a:p>
            <a:pPr lvl="0"/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Vzdělávací cíl vycházel z požadovaných znalostí a dovedností při maturitní zkoušce, v méně než polovině hospitovaných hodin. 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Pestrost využívaných forem práce byla velmi nízká - převažovaly frontální výuka a samostatná práce žáků. Práce ve dvojicích a skupinová výuka byly naopak zařazovány pouze zřídka. Jako jednotvárná byla hodnocena více než třetina hodin. 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Jen v necelých dvou třetinách hospitovaných hodin byli aktivní také žáci a pouze ve čtvrtině hodin vytvářel učitel takové podmínky a podněty, aby aktivita převažovala na straně žáků. 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 velmi malé míře (16 % hodin) žáci samostatně objevovali nové poznatky, jen okrajově byla rozvíjena jejich kreativita (6 % hodin). 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Pouze v necelé polovině hodnocených škol pedagogové dostatečně zohledňovali individuální vzdělávací potřeby žáků a jejich dosavadní výsledky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FD7D0-08B0-49C9-97CB-6BB3FA22C58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007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1405F-BD78-4C66-8AA1-DFA6E68AFB4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641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2" y="1146162"/>
            <a:ext cx="10837862" cy="830997"/>
          </a:xfrm>
        </p:spPr>
        <p:txBody>
          <a:bodyPr anchor="b"/>
          <a:lstStyle>
            <a:lvl1pPr algn="l">
              <a:defRPr sz="6000" b="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2" y="2217160"/>
            <a:ext cx="10837862" cy="249299"/>
          </a:xfrm>
        </p:spPr>
        <p:txBody>
          <a:bodyPr wrap="square">
            <a:sp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63" y="2839453"/>
            <a:ext cx="10846070" cy="29751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095" y="376238"/>
            <a:ext cx="2259429" cy="59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0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311F37-3D6D-40D0-9708-9A9E398A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C95A07-1B5A-4B2F-B096-FC6B33FD0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6AA8F7-C066-4365-A552-9BD241DA0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2A0F2-E515-4EF2-813C-F4579C60ED1F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9B6AF3-6F78-41E0-A6F7-D5303A3E7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57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C58F095-985A-42BE-973A-C73C9B4B5E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25" b="14562"/>
          <a:stretch/>
        </p:blipFill>
        <p:spPr>
          <a:xfrm>
            <a:off x="0" y="38961"/>
            <a:ext cx="12190898" cy="586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3" y="3630905"/>
            <a:ext cx="6227763" cy="950223"/>
          </a:xfrm>
          <a:solidFill>
            <a:schemeClr val="bg1"/>
          </a:solidFill>
        </p:spPr>
        <p:txBody>
          <a:bodyPr wrap="none" lIns="108000" tIns="108000" rIns="108000" bIns="108000" anchor="ctr">
            <a:noAutofit/>
          </a:bodyPr>
          <a:lstStyle>
            <a:lvl1pPr>
              <a:defRPr sz="440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285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CD17269-4B14-4C4E-B0CC-9EB6FD588B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32" r="484" b="1710"/>
          <a:stretch/>
        </p:blipFill>
        <p:spPr>
          <a:xfrm>
            <a:off x="60000" y="0"/>
            <a:ext cx="12132000" cy="6858000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DA17D815-982B-4782-B99E-809DC281A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428" y="2169544"/>
            <a:ext cx="10833097" cy="747897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77065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787203-4C14-4E2B-B89B-B46A96C7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AAA7619-59AD-4805-A6F0-A07536A10C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75149E-E4A0-4707-8029-41461BADA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0C7482-0AE3-4B85-A0D1-98036D47C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A9DB-56C0-4AFA-B609-08D6E914483B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05EB9D0-E4BE-46C8-8C7C-2C76B3767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BE56F2-CA08-48CF-B55E-AFE48AD3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61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0133B5E-0EEE-4D5B-ADA0-042556AE5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87A7D-3855-41B4-BEC4-2D8A1CAF07BD}" type="datetime1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3E5E8F1-F2CB-4295-8626-9E69A363F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E74D0-A276-4C6F-8447-679BEB8C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91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 +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6">
            <a:extLst>
              <a:ext uri="{FF2B5EF4-FFF2-40B4-BE49-F238E27FC236}">
                <a16:creationId xmlns:a16="http://schemas.microsoft.com/office/drawing/2014/main" id="{5A29BEDA-0538-441B-A53F-33FA1C75D0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0133B5E-0EEE-4D5B-ADA0-042556AE5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C291-31E6-4FB2-84DD-E9A4A51311F1}" type="datetime1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3E5E8F1-F2CB-4295-8626-9E69A363F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E74D0-A276-4C6F-8447-679BEB8C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23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47F4A9E-12DF-440D-8E0E-DAB79D00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409C9-9FF6-428B-B2B4-2129E05EB4F1}" type="datetime1">
              <a:rPr lang="cs-CZ" smtClean="0"/>
              <a:t>03.10.2018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CA722C-C126-40AF-81C6-95C8BC6C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35F270C-E99B-48E2-B803-D9036F555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78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4">
            <a:extLst>
              <a:ext uri="{FF2B5EF4-FFF2-40B4-BE49-F238E27FC236}">
                <a16:creationId xmlns:a16="http://schemas.microsoft.com/office/drawing/2014/main" id="{4F794D90-C6AA-4C37-B40E-D3F987E9C513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0" y="0"/>
            <a:ext cx="12192000" cy="6858000"/>
            <a:chOff x="0" y="0"/>
            <a:chExt cx="7680" cy="4320"/>
          </a:xfrm>
        </p:grpSpPr>
        <p:sp>
          <p:nvSpPr>
            <p:cNvPr id="11" name="AutoShape 3">
              <a:extLst>
                <a:ext uri="{FF2B5EF4-FFF2-40B4-BE49-F238E27FC236}">
                  <a16:creationId xmlns:a16="http://schemas.microsoft.com/office/drawing/2014/main" id="{02B4422F-0CA3-4674-91D0-BF6D1E5C0DF1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0" y="0"/>
              <a:ext cx="76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grpSp>
          <p:nvGrpSpPr>
            <p:cNvPr id="12" name="Group 205">
              <a:extLst>
                <a:ext uri="{FF2B5EF4-FFF2-40B4-BE49-F238E27FC236}">
                  <a16:creationId xmlns:a16="http://schemas.microsoft.com/office/drawing/2014/main" id="{C2CAB36F-B065-4DA6-A085-07FF27CF1CD2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619" y="2951"/>
              <a:ext cx="6825" cy="1133"/>
              <a:chOff x="619" y="2951"/>
              <a:chExt cx="6825" cy="1133"/>
            </a:xfrm>
          </p:grpSpPr>
          <p:sp>
            <p:nvSpPr>
              <p:cNvPr id="336" name="Freeform 5">
                <a:extLst>
                  <a:ext uri="{FF2B5EF4-FFF2-40B4-BE49-F238E27FC236}">
                    <a16:creationId xmlns:a16="http://schemas.microsoft.com/office/drawing/2014/main" id="{DAC3111C-30AE-4591-B2C9-1C8453B7AAB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7" name="Freeform 6">
                <a:extLst>
                  <a:ext uri="{FF2B5EF4-FFF2-40B4-BE49-F238E27FC236}">
                    <a16:creationId xmlns:a16="http://schemas.microsoft.com/office/drawing/2014/main" id="{9F9F83D3-F074-428B-B12A-B5B037CDCD2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3854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8" name="Freeform 7">
                <a:extLst>
                  <a:ext uri="{FF2B5EF4-FFF2-40B4-BE49-F238E27FC236}">
                    <a16:creationId xmlns:a16="http://schemas.microsoft.com/office/drawing/2014/main" id="{5CFFA0A7-579A-4094-B9B9-F488E4CFA4A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9" name="Freeform 8">
                <a:extLst>
                  <a:ext uri="{FF2B5EF4-FFF2-40B4-BE49-F238E27FC236}">
                    <a16:creationId xmlns:a16="http://schemas.microsoft.com/office/drawing/2014/main" id="{F94CB553-BFE5-4EB1-9902-D973655E926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0" name="Freeform 9">
                <a:extLst>
                  <a:ext uri="{FF2B5EF4-FFF2-40B4-BE49-F238E27FC236}">
                    <a16:creationId xmlns:a16="http://schemas.microsoft.com/office/drawing/2014/main" id="{95A0E5F2-A4D3-4CB2-AB7C-F56284A9DE9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1" name="Freeform 10">
                <a:extLst>
                  <a:ext uri="{FF2B5EF4-FFF2-40B4-BE49-F238E27FC236}">
                    <a16:creationId xmlns:a16="http://schemas.microsoft.com/office/drawing/2014/main" id="{09ACE516-1650-4B04-9AD7-B47EB4445F3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2" name="Freeform 11">
                <a:extLst>
                  <a:ext uri="{FF2B5EF4-FFF2-40B4-BE49-F238E27FC236}">
                    <a16:creationId xmlns:a16="http://schemas.microsoft.com/office/drawing/2014/main" id="{DC093115-7FF6-4FF2-9586-299049C4714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3854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3" name="Freeform 12">
                <a:extLst>
                  <a:ext uri="{FF2B5EF4-FFF2-40B4-BE49-F238E27FC236}">
                    <a16:creationId xmlns:a16="http://schemas.microsoft.com/office/drawing/2014/main" id="{2FC1339E-6428-4452-AB9B-6CA81774DEE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4" name="Freeform 13">
                <a:extLst>
                  <a:ext uri="{FF2B5EF4-FFF2-40B4-BE49-F238E27FC236}">
                    <a16:creationId xmlns:a16="http://schemas.microsoft.com/office/drawing/2014/main" id="{80CEBB38-28A0-4F94-8B41-913DC3E1AEC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5" name="Freeform 14">
                <a:extLst>
                  <a:ext uri="{FF2B5EF4-FFF2-40B4-BE49-F238E27FC236}">
                    <a16:creationId xmlns:a16="http://schemas.microsoft.com/office/drawing/2014/main" id="{61759D75-CDDC-4E8B-A64E-56505B54FB9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6" name="Freeform 15">
                <a:extLst>
                  <a:ext uri="{FF2B5EF4-FFF2-40B4-BE49-F238E27FC236}">
                    <a16:creationId xmlns:a16="http://schemas.microsoft.com/office/drawing/2014/main" id="{B50BC74F-D34F-4C55-87BC-E6B00D9F092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7" name="Freeform 16">
                <a:extLst>
                  <a:ext uri="{FF2B5EF4-FFF2-40B4-BE49-F238E27FC236}">
                    <a16:creationId xmlns:a16="http://schemas.microsoft.com/office/drawing/2014/main" id="{E37F4A0F-F5E6-4B24-83BE-5AA03F289BB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3854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8" name="Freeform 17">
                <a:extLst>
                  <a:ext uri="{FF2B5EF4-FFF2-40B4-BE49-F238E27FC236}">
                    <a16:creationId xmlns:a16="http://schemas.microsoft.com/office/drawing/2014/main" id="{0863B96A-B4A6-4EF2-8DAF-F5C4C07FC87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9" name="Freeform 18">
                <a:extLst>
                  <a:ext uri="{FF2B5EF4-FFF2-40B4-BE49-F238E27FC236}">
                    <a16:creationId xmlns:a16="http://schemas.microsoft.com/office/drawing/2014/main" id="{0715B720-EE60-45FE-A4F2-1827307044C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0" name="Freeform 19">
                <a:extLst>
                  <a:ext uri="{FF2B5EF4-FFF2-40B4-BE49-F238E27FC236}">
                    <a16:creationId xmlns:a16="http://schemas.microsoft.com/office/drawing/2014/main" id="{B258F0B9-8223-4695-993D-33E72B14776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4003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1" name="Freeform 20">
                <a:extLst>
                  <a:ext uri="{FF2B5EF4-FFF2-40B4-BE49-F238E27FC236}">
                    <a16:creationId xmlns:a16="http://schemas.microsoft.com/office/drawing/2014/main" id="{0AE9CE24-0322-4C1D-A591-624E2469A10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2" name="Freeform 21">
                <a:extLst>
                  <a:ext uri="{FF2B5EF4-FFF2-40B4-BE49-F238E27FC236}">
                    <a16:creationId xmlns:a16="http://schemas.microsoft.com/office/drawing/2014/main" id="{373DB591-29E4-4862-9BDA-89EFF1143E0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3" name="Freeform 22">
                <a:extLst>
                  <a:ext uri="{FF2B5EF4-FFF2-40B4-BE49-F238E27FC236}">
                    <a16:creationId xmlns:a16="http://schemas.microsoft.com/office/drawing/2014/main" id="{A7C29062-F211-472E-8800-57C8B3BF3E5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4" name="Freeform 23">
                <a:extLst>
                  <a:ext uri="{FF2B5EF4-FFF2-40B4-BE49-F238E27FC236}">
                    <a16:creationId xmlns:a16="http://schemas.microsoft.com/office/drawing/2014/main" id="{5CF756F3-B740-4C4F-BA87-34CD3726EDA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5" name="Freeform 24">
                <a:extLst>
                  <a:ext uri="{FF2B5EF4-FFF2-40B4-BE49-F238E27FC236}">
                    <a16:creationId xmlns:a16="http://schemas.microsoft.com/office/drawing/2014/main" id="{8A285574-6C2E-4F99-B8AF-065ECD1206B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4003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6" name="Freeform 25">
                <a:extLst>
                  <a:ext uri="{FF2B5EF4-FFF2-40B4-BE49-F238E27FC236}">
                    <a16:creationId xmlns:a16="http://schemas.microsoft.com/office/drawing/2014/main" id="{DA3DEBA8-0DBF-4934-8411-53994E31E34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7" name="Freeform 26">
                <a:extLst>
                  <a:ext uri="{FF2B5EF4-FFF2-40B4-BE49-F238E27FC236}">
                    <a16:creationId xmlns:a16="http://schemas.microsoft.com/office/drawing/2014/main" id="{C8BF60F7-5CD7-4499-BFD6-F5024A5141C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8" name="Freeform 27">
                <a:extLst>
                  <a:ext uri="{FF2B5EF4-FFF2-40B4-BE49-F238E27FC236}">
                    <a16:creationId xmlns:a16="http://schemas.microsoft.com/office/drawing/2014/main" id="{AB5CF540-B5A2-4D4E-ADB2-49A0A3037A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9" name="Freeform 28">
                <a:extLst>
                  <a:ext uri="{FF2B5EF4-FFF2-40B4-BE49-F238E27FC236}">
                    <a16:creationId xmlns:a16="http://schemas.microsoft.com/office/drawing/2014/main" id="{FE98A3DD-69EE-4D64-B538-C556F6E076C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0" name="Freeform 29">
                <a:extLst>
                  <a:ext uri="{FF2B5EF4-FFF2-40B4-BE49-F238E27FC236}">
                    <a16:creationId xmlns:a16="http://schemas.microsoft.com/office/drawing/2014/main" id="{5AA6AE76-84C6-41B1-B8A7-2E48854949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4003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1" name="Freeform 30">
                <a:extLst>
                  <a:ext uri="{FF2B5EF4-FFF2-40B4-BE49-F238E27FC236}">
                    <a16:creationId xmlns:a16="http://schemas.microsoft.com/office/drawing/2014/main" id="{F179DFB0-FC09-412C-AD70-5DC3AA6C8B0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2" name="Freeform 31">
                <a:extLst>
                  <a:ext uri="{FF2B5EF4-FFF2-40B4-BE49-F238E27FC236}">
                    <a16:creationId xmlns:a16="http://schemas.microsoft.com/office/drawing/2014/main" id="{21CDD95F-AC21-47F9-9B61-80CABC8687E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3" name="Freeform 32">
                <a:extLst>
                  <a:ext uri="{FF2B5EF4-FFF2-40B4-BE49-F238E27FC236}">
                    <a16:creationId xmlns:a16="http://schemas.microsoft.com/office/drawing/2014/main" id="{CF84C355-4DC8-483A-811F-FDB144F7B10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4" name="Freeform 33">
                <a:extLst>
                  <a:ext uri="{FF2B5EF4-FFF2-40B4-BE49-F238E27FC236}">
                    <a16:creationId xmlns:a16="http://schemas.microsoft.com/office/drawing/2014/main" id="{DC3290DC-1591-4543-984D-C96E38BE4DA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5" name="Freeform 34">
                <a:extLst>
                  <a:ext uri="{FF2B5EF4-FFF2-40B4-BE49-F238E27FC236}">
                    <a16:creationId xmlns:a16="http://schemas.microsoft.com/office/drawing/2014/main" id="{9C45A8F8-8DF1-4E15-AEEA-B77FA44EADE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3854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6" name="Freeform 35">
                <a:extLst>
                  <a:ext uri="{FF2B5EF4-FFF2-40B4-BE49-F238E27FC236}">
                    <a16:creationId xmlns:a16="http://schemas.microsoft.com/office/drawing/2014/main" id="{18C74B41-6A6A-447E-B4FF-BD74C60A791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7" name="Freeform 36">
                <a:extLst>
                  <a:ext uri="{FF2B5EF4-FFF2-40B4-BE49-F238E27FC236}">
                    <a16:creationId xmlns:a16="http://schemas.microsoft.com/office/drawing/2014/main" id="{6590CCE1-58A6-4CAE-A74A-F6C53646399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8" name="Freeform 37">
                <a:extLst>
                  <a:ext uri="{FF2B5EF4-FFF2-40B4-BE49-F238E27FC236}">
                    <a16:creationId xmlns:a16="http://schemas.microsoft.com/office/drawing/2014/main" id="{B14FAA18-17D4-418C-87FB-D97046F92DF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9" name="Freeform 38">
                <a:extLst>
                  <a:ext uri="{FF2B5EF4-FFF2-40B4-BE49-F238E27FC236}">
                    <a16:creationId xmlns:a16="http://schemas.microsoft.com/office/drawing/2014/main" id="{D036B29C-F25A-458D-AC53-AE4A034EC53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0" name="Freeform 39">
                <a:extLst>
                  <a:ext uri="{FF2B5EF4-FFF2-40B4-BE49-F238E27FC236}">
                    <a16:creationId xmlns:a16="http://schemas.microsoft.com/office/drawing/2014/main" id="{1F1788A6-2F3D-424B-AA50-000A75846E3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3854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1" name="Freeform 40">
                <a:extLst>
                  <a:ext uri="{FF2B5EF4-FFF2-40B4-BE49-F238E27FC236}">
                    <a16:creationId xmlns:a16="http://schemas.microsoft.com/office/drawing/2014/main" id="{7393F5B2-7524-4CF5-B0BD-F236DB15434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2" name="Freeform 41">
                <a:extLst>
                  <a:ext uri="{FF2B5EF4-FFF2-40B4-BE49-F238E27FC236}">
                    <a16:creationId xmlns:a16="http://schemas.microsoft.com/office/drawing/2014/main" id="{8832F043-7FA7-4D65-86D2-16D4FD6FCB7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3" name="Freeform 42">
                <a:extLst>
                  <a:ext uri="{FF2B5EF4-FFF2-40B4-BE49-F238E27FC236}">
                    <a16:creationId xmlns:a16="http://schemas.microsoft.com/office/drawing/2014/main" id="{559CA791-5483-42A0-A922-8FEEF8A1779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4" name="Freeform 43">
                <a:extLst>
                  <a:ext uri="{FF2B5EF4-FFF2-40B4-BE49-F238E27FC236}">
                    <a16:creationId xmlns:a16="http://schemas.microsoft.com/office/drawing/2014/main" id="{32C7C3E0-3BE1-40D3-A8C1-EC1C0EB96BB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5" name="Freeform 44">
                <a:extLst>
                  <a:ext uri="{FF2B5EF4-FFF2-40B4-BE49-F238E27FC236}">
                    <a16:creationId xmlns:a16="http://schemas.microsoft.com/office/drawing/2014/main" id="{153B1DF4-A417-4D14-94D3-5DF6B07BBFC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6" name="Freeform 45">
                <a:extLst>
                  <a:ext uri="{FF2B5EF4-FFF2-40B4-BE49-F238E27FC236}">
                    <a16:creationId xmlns:a16="http://schemas.microsoft.com/office/drawing/2014/main" id="{1627A613-5D37-484D-9227-83C93D08080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7" name="Freeform 46">
                <a:extLst>
                  <a:ext uri="{FF2B5EF4-FFF2-40B4-BE49-F238E27FC236}">
                    <a16:creationId xmlns:a16="http://schemas.microsoft.com/office/drawing/2014/main" id="{0DA81C03-132F-465C-BFD3-095058B2545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8" name="Freeform 47">
                <a:extLst>
                  <a:ext uri="{FF2B5EF4-FFF2-40B4-BE49-F238E27FC236}">
                    <a16:creationId xmlns:a16="http://schemas.microsoft.com/office/drawing/2014/main" id="{849969E4-4EFE-435D-9888-DADE9DE3F38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4003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9" name="Freeform 48">
                <a:extLst>
                  <a:ext uri="{FF2B5EF4-FFF2-40B4-BE49-F238E27FC236}">
                    <a16:creationId xmlns:a16="http://schemas.microsoft.com/office/drawing/2014/main" id="{90F4BE98-7CE0-43BE-B462-D72128373DD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0" name="Freeform 49">
                <a:extLst>
                  <a:ext uri="{FF2B5EF4-FFF2-40B4-BE49-F238E27FC236}">
                    <a16:creationId xmlns:a16="http://schemas.microsoft.com/office/drawing/2014/main" id="{AB144C7E-AB33-49D9-BCFA-1B4552CEC99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1" name="Freeform 50">
                <a:extLst>
                  <a:ext uri="{FF2B5EF4-FFF2-40B4-BE49-F238E27FC236}">
                    <a16:creationId xmlns:a16="http://schemas.microsoft.com/office/drawing/2014/main" id="{A45FCFDB-8CF0-4A81-B119-CA9AF8319F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2" name="Freeform 51">
                <a:extLst>
                  <a:ext uri="{FF2B5EF4-FFF2-40B4-BE49-F238E27FC236}">
                    <a16:creationId xmlns:a16="http://schemas.microsoft.com/office/drawing/2014/main" id="{8FF0223A-12F3-420F-AAF9-D312DE56C71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3" name="Freeform 52">
                <a:extLst>
                  <a:ext uri="{FF2B5EF4-FFF2-40B4-BE49-F238E27FC236}">
                    <a16:creationId xmlns:a16="http://schemas.microsoft.com/office/drawing/2014/main" id="{BD8A1198-6839-49ED-8442-727B47B05AD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4003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4" name="Freeform 53">
                <a:extLst>
                  <a:ext uri="{FF2B5EF4-FFF2-40B4-BE49-F238E27FC236}">
                    <a16:creationId xmlns:a16="http://schemas.microsoft.com/office/drawing/2014/main" id="{CF26FBF0-3C81-4B5F-A523-E9C4A7F09F8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5" name="Freeform 54">
                <a:extLst>
                  <a:ext uri="{FF2B5EF4-FFF2-40B4-BE49-F238E27FC236}">
                    <a16:creationId xmlns:a16="http://schemas.microsoft.com/office/drawing/2014/main" id="{3E6DFCB3-0929-46E4-82E3-928FF20DECA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6" name="Freeform 55">
                <a:extLst>
                  <a:ext uri="{FF2B5EF4-FFF2-40B4-BE49-F238E27FC236}">
                    <a16:creationId xmlns:a16="http://schemas.microsoft.com/office/drawing/2014/main" id="{82614D24-C6DC-43B8-A322-BDA88A9D346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7" name="Freeform 56">
                <a:extLst>
                  <a:ext uri="{FF2B5EF4-FFF2-40B4-BE49-F238E27FC236}">
                    <a16:creationId xmlns:a16="http://schemas.microsoft.com/office/drawing/2014/main" id="{4DF31333-6055-4160-B08E-4DC6BE79F93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8" name="Freeform 57">
                <a:extLst>
                  <a:ext uri="{FF2B5EF4-FFF2-40B4-BE49-F238E27FC236}">
                    <a16:creationId xmlns:a16="http://schemas.microsoft.com/office/drawing/2014/main" id="{AD508C54-1D1B-4F11-8C39-66361043B77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3854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9" name="Freeform 58">
                <a:extLst>
                  <a:ext uri="{FF2B5EF4-FFF2-40B4-BE49-F238E27FC236}">
                    <a16:creationId xmlns:a16="http://schemas.microsoft.com/office/drawing/2014/main" id="{6D1CC9E4-BC61-4FFC-BD60-B3AF90A7571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0" name="Freeform 59">
                <a:extLst>
                  <a:ext uri="{FF2B5EF4-FFF2-40B4-BE49-F238E27FC236}">
                    <a16:creationId xmlns:a16="http://schemas.microsoft.com/office/drawing/2014/main" id="{C19208A6-3A7C-46EB-81DB-282890A5561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1" name="Freeform 60">
                <a:extLst>
                  <a:ext uri="{FF2B5EF4-FFF2-40B4-BE49-F238E27FC236}">
                    <a16:creationId xmlns:a16="http://schemas.microsoft.com/office/drawing/2014/main" id="{1CA7E5CF-DA49-4A10-91CE-E2CF3500C9F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3854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5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6" y="7"/>
                      <a:pt x="112" y="39"/>
                      <a:pt x="95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2" name="Freeform 61">
                <a:extLst>
                  <a:ext uri="{FF2B5EF4-FFF2-40B4-BE49-F238E27FC236}">
                    <a16:creationId xmlns:a16="http://schemas.microsoft.com/office/drawing/2014/main" id="{E2C86ADD-B0E7-4A6E-B086-3B1CA464B4D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3" name="Freeform 62">
                <a:extLst>
                  <a:ext uri="{FF2B5EF4-FFF2-40B4-BE49-F238E27FC236}">
                    <a16:creationId xmlns:a16="http://schemas.microsoft.com/office/drawing/2014/main" id="{1BBE16DB-3C59-42C2-A37D-AF298538C11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3854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4" name="Freeform 63">
                <a:extLst>
                  <a:ext uri="{FF2B5EF4-FFF2-40B4-BE49-F238E27FC236}">
                    <a16:creationId xmlns:a16="http://schemas.microsoft.com/office/drawing/2014/main" id="{9B45C78C-C716-46AA-BB81-D5462E3C67C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3854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5" name="Freeform 64">
                <a:extLst>
                  <a:ext uri="{FF2B5EF4-FFF2-40B4-BE49-F238E27FC236}">
                    <a16:creationId xmlns:a16="http://schemas.microsoft.com/office/drawing/2014/main" id="{9F9D8A0A-395C-4B98-9249-E69B50E1760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4003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6" name="Freeform 65">
                <a:extLst>
                  <a:ext uri="{FF2B5EF4-FFF2-40B4-BE49-F238E27FC236}">
                    <a16:creationId xmlns:a16="http://schemas.microsoft.com/office/drawing/2014/main" id="{628B3C10-6024-4668-BBBC-C1A5EEB5684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7" name="Freeform 66">
                <a:extLst>
                  <a:ext uri="{FF2B5EF4-FFF2-40B4-BE49-F238E27FC236}">
                    <a16:creationId xmlns:a16="http://schemas.microsoft.com/office/drawing/2014/main" id="{D9F764FB-5D11-4088-888D-AE075DF91FF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8" name="Freeform 67">
                <a:extLst>
                  <a:ext uri="{FF2B5EF4-FFF2-40B4-BE49-F238E27FC236}">
                    <a16:creationId xmlns:a16="http://schemas.microsoft.com/office/drawing/2014/main" id="{FCCB3CEC-46F0-4ADB-8EF9-AD3477DE968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4003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9" name="Freeform 68">
                <a:extLst>
                  <a:ext uri="{FF2B5EF4-FFF2-40B4-BE49-F238E27FC236}">
                    <a16:creationId xmlns:a16="http://schemas.microsoft.com/office/drawing/2014/main" id="{CF513157-EF83-487B-BDA0-E73C9756BCB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0" name="Freeform 69">
                <a:extLst>
                  <a:ext uri="{FF2B5EF4-FFF2-40B4-BE49-F238E27FC236}">
                    <a16:creationId xmlns:a16="http://schemas.microsoft.com/office/drawing/2014/main" id="{5FBF7843-7D65-46BF-A93B-E95D4F12809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4003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1" name="Freeform 70">
                <a:extLst>
                  <a:ext uri="{FF2B5EF4-FFF2-40B4-BE49-F238E27FC236}">
                    <a16:creationId xmlns:a16="http://schemas.microsoft.com/office/drawing/2014/main" id="{F2785113-1539-490B-9A7D-80D2CDAA0C7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4003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2" name="Rectangle 71">
                <a:extLst>
                  <a:ext uri="{FF2B5EF4-FFF2-40B4-BE49-F238E27FC236}">
                    <a16:creationId xmlns:a16="http://schemas.microsoft.com/office/drawing/2014/main" id="{C4F22084-041E-4E94-BBCF-F1601312BBE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992" y="3849"/>
                <a:ext cx="19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3" name="Freeform 72">
                <a:extLst>
                  <a:ext uri="{FF2B5EF4-FFF2-40B4-BE49-F238E27FC236}">
                    <a16:creationId xmlns:a16="http://schemas.microsoft.com/office/drawing/2014/main" id="{2DFB548C-F00F-4847-91B7-1F691CBF213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4" name="Freeform 73">
                <a:extLst>
                  <a:ext uri="{FF2B5EF4-FFF2-40B4-BE49-F238E27FC236}">
                    <a16:creationId xmlns:a16="http://schemas.microsoft.com/office/drawing/2014/main" id="{C5BA2F82-6069-4174-B9DF-44B23FDD07F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3553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5" name="Freeform 74">
                <a:extLst>
                  <a:ext uri="{FF2B5EF4-FFF2-40B4-BE49-F238E27FC236}">
                    <a16:creationId xmlns:a16="http://schemas.microsoft.com/office/drawing/2014/main" id="{24991E83-00CD-4E71-AAE7-B8279211AAD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6" name="Freeform 75">
                <a:extLst>
                  <a:ext uri="{FF2B5EF4-FFF2-40B4-BE49-F238E27FC236}">
                    <a16:creationId xmlns:a16="http://schemas.microsoft.com/office/drawing/2014/main" id="{ACCCFE06-B168-4CB8-8EA3-CD3E4A31A2F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7" name="Freeform 76">
                <a:extLst>
                  <a:ext uri="{FF2B5EF4-FFF2-40B4-BE49-F238E27FC236}">
                    <a16:creationId xmlns:a16="http://schemas.microsoft.com/office/drawing/2014/main" id="{2AD9F24B-4654-4074-9EC5-8B507EA7967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8" name="Freeform 77">
                <a:extLst>
                  <a:ext uri="{FF2B5EF4-FFF2-40B4-BE49-F238E27FC236}">
                    <a16:creationId xmlns:a16="http://schemas.microsoft.com/office/drawing/2014/main" id="{E5A3BDF2-7AD7-432A-9DF8-9E4D3DA49CE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9" name="Freeform 78">
                <a:extLst>
                  <a:ext uri="{FF2B5EF4-FFF2-40B4-BE49-F238E27FC236}">
                    <a16:creationId xmlns:a16="http://schemas.microsoft.com/office/drawing/2014/main" id="{F8197B7B-4B0E-47FD-BE9D-318C31160CF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3553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0" name="Freeform 79">
                <a:extLst>
                  <a:ext uri="{FF2B5EF4-FFF2-40B4-BE49-F238E27FC236}">
                    <a16:creationId xmlns:a16="http://schemas.microsoft.com/office/drawing/2014/main" id="{84FE7FC2-3615-4F94-9B31-5D90AB14268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1" name="Freeform 80">
                <a:extLst>
                  <a:ext uri="{FF2B5EF4-FFF2-40B4-BE49-F238E27FC236}">
                    <a16:creationId xmlns:a16="http://schemas.microsoft.com/office/drawing/2014/main" id="{DDF446DD-B427-4384-B58E-ACF75C81060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2" name="Freeform 81">
                <a:extLst>
                  <a:ext uri="{FF2B5EF4-FFF2-40B4-BE49-F238E27FC236}">
                    <a16:creationId xmlns:a16="http://schemas.microsoft.com/office/drawing/2014/main" id="{4DBA048D-0DE1-4B72-8F0C-69FA46336BC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3" name="Freeform 82">
                <a:extLst>
                  <a:ext uri="{FF2B5EF4-FFF2-40B4-BE49-F238E27FC236}">
                    <a16:creationId xmlns:a16="http://schemas.microsoft.com/office/drawing/2014/main" id="{D03D7345-4A2E-47F8-93DF-47DF1000E1D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4" name="Freeform 83">
                <a:extLst>
                  <a:ext uri="{FF2B5EF4-FFF2-40B4-BE49-F238E27FC236}">
                    <a16:creationId xmlns:a16="http://schemas.microsoft.com/office/drawing/2014/main" id="{CC70E25B-3BEF-4311-9B11-666737A6488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3553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5" name="Freeform 84">
                <a:extLst>
                  <a:ext uri="{FF2B5EF4-FFF2-40B4-BE49-F238E27FC236}">
                    <a16:creationId xmlns:a16="http://schemas.microsoft.com/office/drawing/2014/main" id="{60F9F202-B8B8-41D2-A242-0E52E7714F0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6" name="Freeform 85">
                <a:extLst>
                  <a:ext uri="{FF2B5EF4-FFF2-40B4-BE49-F238E27FC236}">
                    <a16:creationId xmlns:a16="http://schemas.microsoft.com/office/drawing/2014/main" id="{3223CD1C-8C57-4ECF-A133-59EC6A2F52A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7" name="Freeform 86">
                <a:extLst>
                  <a:ext uri="{FF2B5EF4-FFF2-40B4-BE49-F238E27FC236}">
                    <a16:creationId xmlns:a16="http://schemas.microsoft.com/office/drawing/2014/main" id="{3CCF6DDC-8A7C-4096-9200-DE4FE250D13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3702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8" name="Freeform 87">
                <a:extLst>
                  <a:ext uri="{FF2B5EF4-FFF2-40B4-BE49-F238E27FC236}">
                    <a16:creationId xmlns:a16="http://schemas.microsoft.com/office/drawing/2014/main" id="{36AC2E9C-4BA2-4484-9FB6-E87F177A7C3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9" name="Freeform 88">
                <a:extLst>
                  <a:ext uri="{FF2B5EF4-FFF2-40B4-BE49-F238E27FC236}">
                    <a16:creationId xmlns:a16="http://schemas.microsoft.com/office/drawing/2014/main" id="{49839976-66DF-4E25-8575-55EB788CC7F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0" name="Freeform 89">
                <a:extLst>
                  <a:ext uri="{FF2B5EF4-FFF2-40B4-BE49-F238E27FC236}">
                    <a16:creationId xmlns:a16="http://schemas.microsoft.com/office/drawing/2014/main" id="{70716743-215E-4ECE-AC59-A7BDCAD1F77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1" name="Freeform 90">
                <a:extLst>
                  <a:ext uri="{FF2B5EF4-FFF2-40B4-BE49-F238E27FC236}">
                    <a16:creationId xmlns:a16="http://schemas.microsoft.com/office/drawing/2014/main" id="{DCB8D7BC-2FF4-4C86-90BC-3FAA3848C21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2" name="Freeform 91">
                <a:extLst>
                  <a:ext uri="{FF2B5EF4-FFF2-40B4-BE49-F238E27FC236}">
                    <a16:creationId xmlns:a16="http://schemas.microsoft.com/office/drawing/2014/main" id="{1F02ACE5-1804-47C9-849E-5AD56BF6247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3702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3" name="Freeform 92">
                <a:extLst>
                  <a:ext uri="{FF2B5EF4-FFF2-40B4-BE49-F238E27FC236}">
                    <a16:creationId xmlns:a16="http://schemas.microsoft.com/office/drawing/2014/main" id="{26ECEBBA-B062-402C-A6D2-43EEEE94C88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4" name="Freeform 93">
                <a:extLst>
                  <a:ext uri="{FF2B5EF4-FFF2-40B4-BE49-F238E27FC236}">
                    <a16:creationId xmlns:a16="http://schemas.microsoft.com/office/drawing/2014/main" id="{4F88C5DB-12CD-44BE-AB4C-7060786E34D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5" name="Freeform 94">
                <a:extLst>
                  <a:ext uri="{FF2B5EF4-FFF2-40B4-BE49-F238E27FC236}">
                    <a16:creationId xmlns:a16="http://schemas.microsoft.com/office/drawing/2014/main" id="{5AEAD423-AD9F-4379-8242-FA57711969C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6" name="Freeform 95">
                <a:extLst>
                  <a:ext uri="{FF2B5EF4-FFF2-40B4-BE49-F238E27FC236}">
                    <a16:creationId xmlns:a16="http://schemas.microsoft.com/office/drawing/2014/main" id="{509F181C-0156-400C-B2EA-1A0008A7A7A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7" name="Freeform 96">
                <a:extLst>
                  <a:ext uri="{FF2B5EF4-FFF2-40B4-BE49-F238E27FC236}">
                    <a16:creationId xmlns:a16="http://schemas.microsoft.com/office/drawing/2014/main" id="{073F4FFA-8D13-4347-9B85-B86A94A61F8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3702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8" name="Freeform 97">
                <a:extLst>
                  <a:ext uri="{FF2B5EF4-FFF2-40B4-BE49-F238E27FC236}">
                    <a16:creationId xmlns:a16="http://schemas.microsoft.com/office/drawing/2014/main" id="{E75779A2-F8E2-4E40-80E6-310BFB3C5D1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9" name="Freeform 98">
                <a:extLst>
                  <a:ext uri="{FF2B5EF4-FFF2-40B4-BE49-F238E27FC236}">
                    <a16:creationId xmlns:a16="http://schemas.microsoft.com/office/drawing/2014/main" id="{6C6DB587-F23D-4C2A-88E6-B12719730F5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0" name="Freeform 99">
                <a:extLst>
                  <a:ext uri="{FF2B5EF4-FFF2-40B4-BE49-F238E27FC236}">
                    <a16:creationId xmlns:a16="http://schemas.microsoft.com/office/drawing/2014/main" id="{47B45455-3C69-496E-9316-20973A1E0BF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1" name="Freeform 100">
                <a:extLst>
                  <a:ext uri="{FF2B5EF4-FFF2-40B4-BE49-F238E27FC236}">
                    <a16:creationId xmlns:a16="http://schemas.microsoft.com/office/drawing/2014/main" id="{3A64A574-D90D-434A-A27B-F41DC4F21DE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2" name="Freeform 101">
                <a:extLst>
                  <a:ext uri="{FF2B5EF4-FFF2-40B4-BE49-F238E27FC236}">
                    <a16:creationId xmlns:a16="http://schemas.microsoft.com/office/drawing/2014/main" id="{E3EAEA67-F00B-4FC1-AC9C-39B84764CF6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3553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3" name="Freeform 102">
                <a:extLst>
                  <a:ext uri="{FF2B5EF4-FFF2-40B4-BE49-F238E27FC236}">
                    <a16:creationId xmlns:a16="http://schemas.microsoft.com/office/drawing/2014/main" id="{D140A008-DA99-42E3-A12F-B051B66ECDC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4" name="Freeform 103">
                <a:extLst>
                  <a:ext uri="{FF2B5EF4-FFF2-40B4-BE49-F238E27FC236}">
                    <a16:creationId xmlns:a16="http://schemas.microsoft.com/office/drawing/2014/main" id="{835C0631-2F61-4FD9-AA34-01BD943FBB0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5" name="Freeform 104">
                <a:extLst>
                  <a:ext uri="{FF2B5EF4-FFF2-40B4-BE49-F238E27FC236}">
                    <a16:creationId xmlns:a16="http://schemas.microsoft.com/office/drawing/2014/main" id="{81644060-205B-4B98-9ED8-33E9B9287DA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6" name="Freeform 105">
                <a:extLst>
                  <a:ext uri="{FF2B5EF4-FFF2-40B4-BE49-F238E27FC236}">
                    <a16:creationId xmlns:a16="http://schemas.microsoft.com/office/drawing/2014/main" id="{477E2391-0C1F-4444-9011-004986D6263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7" name="Freeform 106">
                <a:extLst>
                  <a:ext uri="{FF2B5EF4-FFF2-40B4-BE49-F238E27FC236}">
                    <a16:creationId xmlns:a16="http://schemas.microsoft.com/office/drawing/2014/main" id="{51F3A4CB-9510-4A2C-9D82-F0826C1D54B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3553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8" name="Freeform 107">
                <a:extLst>
                  <a:ext uri="{FF2B5EF4-FFF2-40B4-BE49-F238E27FC236}">
                    <a16:creationId xmlns:a16="http://schemas.microsoft.com/office/drawing/2014/main" id="{EC06234E-987A-43B9-802E-FB75FB257F4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9" name="Freeform 108">
                <a:extLst>
                  <a:ext uri="{FF2B5EF4-FFF2-40B4-BE49-F238E27FC236}">
                    <a16:creationId xmlns:a16="http://schemas.microsoft.com/office/drawing/2014/main" id="{7CE842E4-B2A7-4C88-B0F5-938A0AFF687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0" name="Freeform 109">
                <a:extLst>
                  <a:ext uri="{FF2B5EF4-FFF2-40B4-BE49-F238E27FC236}">
                    <a16:creationId xmlns:a16="http://schemas.microsoft.com/office/drawing/2014/main" id="{523601B0-848F-454A-8975-B3BB14A99F5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1" name="Freeform 110">
                <a:extLst>
                  <a:ext uri="{FF2B5EF4-FFF2-40B4-BE49-F238E27FC236}">
                    <a16:creationId xmlns:a16="http://schemas.microsoft.com/office/drawing/2014/main" id="{3D72BA7F-C0AB-4ACD-A9F8-19E1F71C40C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2" name="Freeform 111">
                <a:extLst>
                  <a:ext uri="{FF2B5EF4-FFF2-40B4-BE49-F238E27FC236}">
                    <a16:creationId xmlns:a16="http://schemas.microsoft.com/office/drawing/2014/main" id="{27AED507-6A83-4953-B67D-424C4C7C1F4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3" name="Freeform 112">
                <a:extLst>
                  <a:ext uri="{FF2B5EF4-FFF2-40B4-BE49-F238E27FC236}">
                    <a16:creationId xmlns:a16="http://schemas.microsoft.com/office/drawing/2014/main" id="{124AAFCA-6F70-4194-8BF2-C2B9DEFA876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4" name="Freeform 113">
                <a:extLst>
                  <a:ext uri="{FF2B5EF4-FFF2-40B4-BE49-F238E27FC236}">
                    <a16:creationId xmlns:a16="http://schemas.microsoft.com/office/drawing/2014/main" id="{30AF4EC3-B978-4099-96FA-937C50333F9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5" name="Freeform 114">
                <a:extLst>
                  <a:ext uri="{FF2B5EF4-FFF2-40B4-BE49-F238E27FC236}">
                    <a16:creationId xmlns:a16="http://schemas.microsoft.com/office/drawing/2014/main" id="{948E0828-AB2E-448C-A294-C0B340D7527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3702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6" name="Freeform 115">
                <a:extLst>
                  <a:ext uri="{FF2B5EF4-FFF2-40B4-BE49-F238E27FC236}">
                    <a16:creationId xmlns:a16="http://schemas.microsoft.com/office/drawing/2014/main" id="{D400DAA5-9A98-43BC-9E7C-68D459D7B01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7" name="Freeform 116">
                <a:extLst>
                  <a:ext uri="{FF2B5EF4-FFF2-40B4-BE49-F238E27FC236}">
                    <a16:creationId xmlns:a16="http://schemas.microsoft.com/office/drawing/2014/main" id="{AA2AAA52-F26F-46CF-8EBB-22E40A062EF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8" name="Freeform 117">
                <a:extLst>
                  <a:ext uri="{FF2B5EF4-FFF2-40B4-BE49-F238E27FC236}">
                    <a16:creationId xmlns:a16="http://schemas.microsoft.com/office/drawing/2014/main" id="{AE8298CF-0BEF-4EB5-A568-877538DA2F6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9" name="Freeform 118">
                <a:extLst>
                  <a:ext uri="{FF2B5EF4-FFF2-40B4-BE49-F238E27FC236}">
                    <a16:creationId xmlns:a16="http://schemas.microsoft.com/office/drawing/2014/main" id="{BEBD60F4-B259-4027-B7AF-85A6446E32E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0" name="Freeform 119">
                <a:extLst>
                  <a:ext uri="{FF2B5EF4-FFF2-40B4-BE49-F238E27FC236}">
                    <a16:creationId xmlns:a16="http://schemas.microsoft.com/office/drawing/2014/main" id="{6E94DDAD-33D3-4C7B-8164-E339A763FA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3702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1" name="Freeform 120">
                <a:extLst>
                  <a:ext uri="{FF2B5EF4-FFF2-40B4-BE49-F238E27FC236}">
                    <a16:creationId xmlns:a16="http://schemas.microsoft.com/office/drawing/2014/main" id="{DAA058CA-3BC5-4BCA-AD2E-E6B1EBEDFB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2" name="Freeform 121">
                <a:extLst>
                  <a:ext uri="{FF2B5EF4-FFF2-40B4-BE49-F238E27FC236}">
                    <a16:creationId xmlns:a16="http://schemas.microsoft.com/office/drawing/2014/main" id="{C870F268-69FD-44A4-9AD7-D6122156D56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3" name="Freeform 122">
                <a:extLst>
                  <a:ext uri="{FF2B5EF4-FFF2-40B4-BE49-F238E27FC236}">
                    <a16:creationId xmlns:a16="http://schemas.microsoft.com/office/drawing/2014/main" id="{F1D72C6B-F0DD-4D9F-8C58-4CFACC7A632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4" name="Freeform 123">
                <a:extLst>
                  <a:ext uri="{FF2B5EF4-FFF2-40B4-BE49-F238E27FC236}">
                    <a16:creationId xmlns:a16="http://schemas.microsoft.com/office/drawing/2014/main" id="{79EEE725-FC07-4D46-9212-64C112BF479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5" name="Freeform 124">
                <a:extLst>
                  <a:ext uri="{FF2B5EF4-FFF2-40B4-BE49-F238E27FC236}">
                    <a16:creationId xmlns:a16="http://schemas.microsoft.com/office/drawing/2014/main" id="{533FB7E5-015D-4CF8-96B4-B882D858AD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3553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6" name="Freeform 125">
                <a:extLst>
                  <a:ext uri="{FF2B5EF4-FFF2-40B4-BE49-F238E27FC236}">
                    <a16:creationId xmlns:a16="http://schemas.microsoft.com/office/drawing/2014/main" id="{A0490E1D-2D68-477A-8D76-E70A42B56D2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7" name="Freeform 126">
                <a:extLst>
                  <a:ext uri="{FF2B5EF4-FFF2-40B4-BE49-F238E27FC236}">
                    <a16:creationId xmlns:a16="http://schemas.microsoft.com/office/drawing/2014/main" id="{ABD9BFE7-18F5-429B-871B-C5B328BA704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8" name="Freeform 127">
                <a:extLst>
                  <a:ext uri="{FF2B5EF4-FFF2-40B4-BE49-F238E27FC236}">
                    <a16:creationId xmlns:a16="http://schemas.microsoft.com/office/drawing/2014/main" id="{5BCF7267-7F5A-42D9-9A7C-D3150548790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3553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5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6" y="7"/>
                      <a:pt x="112" y="39"/>
                      <a:pt x="95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9" name="Freeform 128">
                <a:extLst>
                  <a:ext uri="{FF2B5EF4-FFF2-40B4-BE49-F238E27FC236}">
                    <a16:creationId xmlns:a16="http://schemas.microsoft.com/office/drawing/2014/main" id="{AAD43CFB-88F9-47D0-A89B-2BB80E73FE7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0" name="Freeform 129">
                <a:extLst>
                  <a:ext uri="{FF2B5EF4-FFF2-40B4-BE49-F238E27FC236}">
                    <a16:creationId xmlns:a16="http://schemas.microsoft.com/office/drawing/2014/main" id="{B68C3136-59D7-42A9-A647-9653F8B05B5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3553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1" name="Freeform 130">
                <a:extLst>
                  <a:ext uri="{FF2B5EF4-FFF2-40B4-BE49-F238E27FC236}">
                    <a16:creationId xmlns:a16="http://schemas.microsoft.com/office/drawing/2014/main" id="{7CE0372F-C486-49FA-8741-DEB7BE28C70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3553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2" name="Freeform 131">
                <a:extLst>
                  <a:ext uri="{FF2B5EF4-FFF2-40B4-BE49-F238E27FC236}">
                    <a16:creationId xmlns:a16="http://schemas.microsoft.com/office/drawing/2014/main" id="{8565C044-D860-4C30-84F7-B9D59C53E71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3702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3" name="Freeform 132">
                <a:extLst>
                  <a:ext uri="{FF2B5EF4-FFF2-40B4-BE49-F238E27FC236}">
                    <a16:creationId xmlns:a16="http://schemas.microsoft.com/office/drawing/2014/main" id="{8B3DC93A-4A95-4E31-B06B-116B97DA4E1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4" name="Freeform 133">
                <a:extLst>
                  <a:ext uri="{FF2B5EF4-FFF2-40B4-BE49-F238E27FC236}">
                    <a16:creationId xmlns:a16="http://schemas.microsoft.com/office/drawing/2014/main" id="{0726F34C-82FA-4091-A53E-FE35936F145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5" name="Freeform 134">
                <a:extLst>
                  <a:ext uri="{FF2B5EF4-FFF2-40B4-BE49-F238E27FC236}">
                    <a16:creationId xmlns:a16="http://schemas.microsoft.com/office/drawing/2014/main" id="{D5F21C5A-2EBB-4A6B-A795-27CB85FD559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3702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9 h 81"/>
                  <a:gd name="T4" fmla="*/ 6 w 189"/>
                  <a:gd name="T5" fmla="*/ 0 h 81"/>
                  <a:gd name="T6" fmla="*/ 0 w 189"/>
                  <a:gd name="T7" fmla="*/ 2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2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6" name="Freeform 135">
                <a:extLst>
                  <a:ext uri="{FF2B5EF4-FFF2-40B4-BE49-F238E27FC236}">
                    <a16:creationId xmlns:a16="http://schemas.microsoft.com/office/drawing/2014/main" id="{58DBE234-A84A-4DA0-913B-5DCF0979E76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7" name="Freeform 136">
                <a:extLst>
                  <a:ext uri="{FF2B5EF4-FFF2-40B4-BE49-F238E27FC236}">
                    <a16:creationId xmlns:a16="http://schemas.microsoft.com/office/drawing/2014/main" id="{C22F596C-62B6-4D83-A7CD-F5D76340F51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3702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2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8" name="Freeform 137">
                <a:extLst>
                  <a:ext uri="{FF2B5EF4-FFF2-40B4-BE49-F238E27FC236}">
                    <a16:creationId xmlns:a16="http://schemas.microsoft.com/office/drawing/2014/main" id="{B5E41255-110E-4E75-8AF7-7BF4B7D20D3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3702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2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2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2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9" name="Freeform 138">
                <a:extLst>
                  <a:ext uri="{FF2B5EF4-FFF2-40B4-BE49-F238E27FC236}">
                    <a16:creationId xmlns:a16="http://schemas.microsoft.com/office/drawing/2014/main" id="{39F37D0A-3594-4CBC-8770-4D3EE83BC16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0" name="Freeform 139">
                <a:extLst>
                  <a:ext uri="{FF2B5EF4-FFF2-40B4-BE49-F238E27FC236}">
                    <a16:creationId xmlns:a16="http://schemas.microsoft.com/office/drawing/2014/main" id="{84237F2F-5A29-4C4B-A9CD-7901A381AD4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3252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1" name="Freeform 140">
                <a:extLst>
                  <a:ext uri="{FF2B5EF4-FFF2-40B4-BE49-F238E27FC236}">
                    <a16:creationId xmlns:a16="http://schemas.microsoft.com/office/drawing/2014/main" id="{FD4EE6FA-2AFE-454D-AACE-7CBED73B8F1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2" name="Freeform 141">
                <a:extLst>
                  <a:ext uri="{FF2B5EF4-FFF2-40B4-BE49-F238E27FC236}">
                    <a16:creationId xmlns:a16="http://schemas.microsoft.com/office/drawing/2014/main" id="{32216090-3BE8-4F98-9267-56081B915E0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3" name="Freeform 142">
                <a:extLst>
                  <a:ext uri="{FF2B5EF4-FFF2-40B4-BE49-F238E27FC236}">
                    <a16:creationId xmlns:a16="http://schemas.microsoft.com/office/drawing/2014/main" id="{804A76C0-BD57-42BE-895F-110D4CDA7A0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4" name="Freeform 143">
                <a:extLst>
                  <a:ext uri="{FF2B5EF4-FFF2-40B4-BE49-F238E27FC236}">
                    <a16:creationId xmlns:a16="http://schemas.microsoft.com/office/drawing/2014/main" id="{86B89046-9E12-40F1-A4F8-DDAE200BA7E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5" name="Freeform 144">
                <a:extLst>
                  <a:ext uri="{FF2B5EF4-FFF2-40B4-BE49-F238E27FC236}">
                    <a16:creationId xmlns:a16="http://schemas.microsoft.com/office/drawing/2014/main" id="{39F764DB-72F1-413D-B40B-BABFA6414C6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3252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6" name="Freeform 145">
                <a:extLst>
                  <a:ext uri="{FF2B5EF4-FFF2-40B4-BE49-F238E27FC236}">
                    <a16:creationId xmlns:a16="http://schemas.microsoft.com/office/drawing/2014/main" id="{92087B8E-F14E-4010-A93F-254097E3157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7" name="Freeform 146">
                <a:extLst>
                  <a:ext uri="{FF2B5EF4-FFF2-40B4-BE49-F238E27FC236}">
                    <a16:creationId xmlns:a16="http://schemas.microsoft.com/office/drawing/2014/main" id="{AC7DDB75-14FB-4CF8-88DB-2CA313AF1D2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8" name="Freeform 147">
                <a:extLst>
                  <a:ext uri="{FF2B5EF4-FFF2-40B4-BE49-F238E27FC236}">
                    <a16:creationId xmlns:a16="http://schemas.microsoft.com/office/drawing/2014/main" id="{59405DEA-4623-4E75-AA5D-2C11DC312EA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9" name="Freeform 148">
                <a:extLst>
                  <a:ext uri="{FF2B5EF4-FFF2-40B4-BE49-F238E27FC236}">
                    <a16:creationId xmlns:a16="http://schemas.microsoft.com/office/drawing/2014/main" id="{42FDF0AD-36C8-4874-B973-839D1A6A1B8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0" name="Freeform 149">
                <a:extLst>
                  <a:ext uri="{FF2B5EF4-FFF2-40B4-BE49-F238E27FC236}">
                    <a16:creationId xmlns:a16="http://schemas.microsoft.com/office/drawing/2014/main" id="{0A17948D-7DA7-45AF-AD7D-DAD0C738D33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3252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1" name="Freeform 150">
                <a:extLst>
                  <a:ext uri="{FF2B5EF4-FFF2-40B4-BE49-F238E27FC236}">
                    <a16:creationId xmlns:a16="http://schemas.microsoft.com/office/drawing/2014/main" id="{29A6C170-1312-4972-B852-889E95EFA96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2" name="Freeform 151">
                <a:extLst>
                  <a:ext uri="{FF2B5EF4-FFF2-40B4-BE49-F238E27FC236}">
                    <a16:creationId xmlns:a16="http://schemas.microsoft.com/office/drawing/2014/main" id="{F9A0AA5A-F8FC-4EFD-AE6C-1DED038DCBC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3" name="Freeform 152">
                <a:extLst>
                  <a:ext uri="{FF2B5EF4-FFF2-40B4-BE49-F238E27FC236}">
                    <a16:creationId xmlns:a16="http://schemas.microsoft.com/office/drawing/2014/main" id="{734DF92B-0547-4915-9F8A-DF51503709C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3401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4" name="Freeform 153">
                <a:extLst>
                  <a:ext uri="{FF2B5EF4-FFF2-40B4-BE49-F238E27FC236}">
                    <a16:creationId xmlns:a16="http://schemas.microsoft.com/office/drawing/2014/main" id="{932DA1A2-B5B9-4EA6-A7D6-E653C3A0968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5" name="Freeform 154">
                <a:extLst>
                  <a:ext uri="{FF2B5EF4-FFF2-40B4-BE49-F238E27FC236}">
                    <a16:creationId xmlns:a16="http://schemas.microsoft.com/office/drawing/2014/main" id="{312D0AC3-B412-4AEF-A194-04BB09635D3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6" name="Freeform 155">
                <a:extLst>
                  <a:ext uri="{FF2B5EF4-FFF2-40B4-BE49-F238E27FC236}">
                    <a16:creationId xmlns:a16="http://schemas.microsoft.com/office/drawing/2014/main" id="{8E499B69-A0AE-4D7F-9A80-C1A30E137FD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7" name="Freeform 156">
                <a:extLst>
                  <a:ext uri="{FF2B5EF4-FFF2-40B4-BE49-F238E27FC236}">
                    <a16:creationId xmlns:a16="http://schemas.microsoft.com/office/drawing/2014/main" id="{076A646D-C4F8-425E-858D-DBD5432A33C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8" name="Freeform 157">
                <a:extLst>
                  <a:ext uri="{FF2B5EF4-FFF2-40B4-BE49-F238E27FC236}">
                    <a16:creationId xmlns:a16="http://schemas.microsoft.com/office/drawing/2014/main" id="{AD2B2699-FDBE-4EF2-A779-92FB25269A2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3401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9" name="Freeform 158">
                <a:extLst>
                  <a:ext uri="{FF2B5EF4-FFF2-40B4-BE49-F238E27FC236}">
                    <a16:creationId xmlns:a16="http://schemas.microsoft.com/office/drawing/2014/main" id="{C9C228F0-46CA-4F94-B077-870A531DC6C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0" name="Freeform 159">
                <a:extLst>
                  <a:ext uri="{FF2B5EF4-FFF2-40B4-BE49-F238E27FC236}">
                    <a16:creationId xmlns:a16="http://schemas.microsoft.com/office/drawing/2014/main" id="{AF6627AD-0AB1-4CF9-A6F0-4F6DBF77145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1" name="Freeform 160">
                <a:extLst>
                  <a:ext uri="{FF2B5EF4-FFF2-40B4-BE49-F238E27FC236}">
                    <a16:creationId xmlns:a16="http://schemas.microsoft.com/office/drawing/2014/main" id="{5DC67932-4C80-420E-B2C6-67A8A673A56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2" name="Freeform 161">
                <a:extLst>
                  <a:ext uri="{FF2B5EF4-FFF2-40B4-BE49-F238E27FC236}">
                    <a16:creationId xmlns:a16="http://schemas.microsoft.com/office/drawing/2014/main" id="{EDFF5C73-80BE-4D5C-879B-F7117BB66EC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3" name="Freeform 162">
                <a:extLst>
                  <a:ext uri="{FF2B5EF4-FFF2-40B4-BE49-F238E27FC236}">
                    <a16:creationId xmlns:a16="http://schemas.microsoft.com/office/drawing/2014/main" id="{FD70F928-DCAE-4549-B73B-37146CACE86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3401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4" name="Freeform 163">
                <a:extLst>
                  <a:ext uri="{FF2B5EF4-FFF2-40B4-BE49-F238E27FC236}">
                    <a16:creationId xmlns:a16="http://schemas.microsoft.com/office/drawing/2014/main" id="{11473D37-295E-4EF6-8219-8DA666E7AB1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5" name="Freeform 164">
                <a:extLst>
                  <a:ext uri="{FF2B5EF4-FFF2-40B4-BE49-F238E27FC236}">
                    <a16:creationId xmlns:a16="http://schemas.microsoft.com/office/drawing/2014/main" id="{123204A1-1194-4BE1-9BF9-B58965DB259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6" name="Freeform 165">
                <a:extLst>
                  <a:ext uri="{FF2B5EF4-FFF2-40B4-BE49-F238E27FC236}">
                    <a16:creationId xmlns:a16="http://schemas.microsoft.com/office/drawing/2014/main" id="{8464A1FE-DAE7-48B0-9D03-A74F9FD7928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7" name="Freeform 166">
                <a:extLst>
                  <a:ext uri="{FF2B5EF4-FFF2-40B4-BE49-F238E27FC236}">
                    <a16:creationId xmlns:a16="http://schemas.microsoft.com/office/drawing/2014/main" id="{F32F6294-1439-47F8-85DC-37EB568EEC7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8" name="Freeform 167">
                <a:extLst>
                  <a:ext uri="{FF2B5EF4-FFF2-40B4-BE49-F238E27FC236}">
                    <a16:creationId xmlns:a16="http://schemas.microsoft.com/office/drawing/2014/main" id="{33D4A8FF-1CC9-4ACF-96C1-BE224D251A6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3252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9" name="Freeform 168">
                <a:extLst>
                  <a:ext uri="{FF2B5EF4-FFF2-40B4-BE49-F238E27FC236}">
                    <a16:creationId xmlns:a16="http://schemas.microsoft.com/office/drawing/2014/main" id="{9D8CAAC2-717B-4AD4-A04F-F00BFC2A91E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0" name="Freeform 169">
                <a:extLst>
                  <a:ext uri="{FF2B5EF4-FFF2-40B4-BE49-F238E27FC236}">
                    <a16:creationId xmlns:a16="http://schemas.microsoft.com/office/drawing/2014/main" id="{B70A5BDB-E146-4509-BBD2-C946CC4CF12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1" name="Freeform 170">
                <a:extLst>
                  <a:ext uri="{FF2B5EF4-FFF2-40B4-BE49-F238E27FC236}">
                    <a16:creationId xmlns:a16="http://schemas.microsoft.com/office/drawing/2014/main" id="{E6A786AB-31CC-4CAF-B91F-0CED5326935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2" name="Freeform 171">
                <a:extLst>
                  <a:ext uri="{FF2B5EF4-FFF2-40B4-BE49-F238E27FC236}">
                    <a16:creationId xmlns:a16="http://schemas.microsoft.com/office/drawing/2014/main" id="{6E8EE15E-652D-4521-9ED3-33EDFA0C470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3" name="Freeform 172">
                <a:extLst>
                  <a:ext uri="{FF2B5EF4-FFF2-40B4-BE49-F238E27FC236}">
                    <a16:creationId xmlns:a16="http://schemas.microsoft.com/office/drawing/2014/main" id="{52145B41-B0FE-43B7-A9E8-9AF7905D744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3252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4" name="Freeform 173">
                <a:extLst>
                  <a:ext uri="{FF2B5EF4-FFF2-40B4-BE49-F238E27FC236}">
                    <a16:creationId xmlns:a16="http://schemas.microsoft.com/office/drawing/2014/main" id="{838FAAA8-8BB6-4047-B92E-E4AE7BA6676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5" name="Freeform 174">
                <a:extLst>
                  <a:ext uri="{FF2B5EF4-FFF2-40B4-BE49-F238E27FC236}">
                    <a16:creationId xmlns:a16="http://schemas.microsoft.com/office/drawing/2014/main" id="{8DBCDC7F-1109-432E-A31A-1E4B105E95F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6" name="Freeform 175">
                <a:extLst>
                  <a:ext uri="{FF2B5EF4-FFF2-40B4-BE49-F238E27FC236}">
                    <a16:creationId xmlns:a16="http://schemas.microsoft.com/office/drawing/2014/main" id="{6B87CC39-F3EC-4CA4-A1B8-AFCFCC0FFC4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7" name="Freeform 176">
                <a:extLst>
                  <a:ext uri="{FF2B5EF4-FFF2-40B4-BE49-F238E27FC236}">
                    <a16:creationId xmlns:a16="http://schemas.microsoft.com/office/drawing/2014/main" id="{21749ECA-CE40-4B21-AE06-7EAC6C0850A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8" name="Freeform 177">
                <a:extLst>
                  <a:ext uri="{FF2B5EF4-FFF2-40B4-BE49-F238E27FC236}">
                    <a16:creationId xmlns:a16="http://schemas.microsoft.com/office/drawing/2014/main" id="{B3C3C801-67B7-42FD-A096-89051E69BD5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9" name="Freeform 178">
                <a:extLst>
                  <a:ext uri="{FF2B5EF4-FFF2-40B4-BE49-F238E27FC236}">
                    <a16:creationId xmlns:a16="http://schemas.microsoft.com/office/drawing/2014/main" id="{F46446BF-D9C7-4D65-85C1-DCA17798302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0" name="Freeform 179">
                <a:extLst>
                  <a:ext uri="{FF2B5EF4-FFF2-40B4-BE49-F238E27FC236}">
                    <a16:creationId xmlns:a16="http://schemas.microsoft.com/office/drawing/2014/main" id="{153D28DD-C8EC-41EB-9766-1B9922C1FA1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1" name="Freeform 180">
                <a:extLst>
                  <a:ext uri="{FF2B5EF4-FFF2-40B4-BE49-F238E27FC236}">
                    <a16:creationId xmlns:a16="http://schemas.microsoft.com/office/drawing/2014/main" id="{E339CFDD-C6E4-4D71-87ED-24319BC057A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3401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2" name="Freeform 181">
                <a:extLst>
                  <a:ext uri="{FF2B5EF4-FFF2-40B4-BE49-F238E27FC236}">
                    <a16:creationId xmlns:a16="http://schemas.microsoft.com/office/drawing/2014/main" id="{1A9D0EBC-92CF-4FC4-96DA-92614EA03F5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3" name="Freeform 182">
                <a:extLst>
                  <a:ext uri="{FF2B5EF4-FFF2-40B4-BE49-F238E27FC236}">
                    <a16:creationId xmlns:a16="http://schemas.microsoft.com/office/drawing/2014/main" id="{C6FDBF71-6EEE-4164-821E-9042386ACBA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4" name="Freeform 183">
                <a:extLst>
                  <a:ext uri="{FF2B5EF4-FFF2-40B4-BE49-F238E27FC236}">
                    <a16:creationId xmlns:a16="http://schemas.microsoft.com/office/drawing/2014/main" id="{7C233EB0-C165-4243-80CB-BC26E19F3F6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5" name="Freeform 184">
                <a:extLst>
                  <a:ext uri="{FF2B5EF4-FFF2-40B4-BE49-F238E27FC236}">
                    <a16:creationId xmlns:a16="http://schemas.microsoft.com/office/drawing/2014/main" id="{0077984B-D267-4D23-B43D-A97EF238A7F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6" name="Freeform 185">
                <a:extLst>
                  <a:ext uri="{FF2B5EF4-FFF2-40B4-BE49-F238E27FC236}">
                    <a16:creationId xmlns:a16="http://schemas.microsoft.com/office/drawing/2014/main" id="{056B5A05-6353-407E-A717-E1C3535726C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3401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9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7" name="Freeform 186">
                <a:extLst>
                  <a:ext uri="{FF2B5EF4-FFF2-40B4-BE49-F238E27FC236}">
                    <a16:creationId xmlns:a16="http://schemas.microsoft.com/office/drawing/2014/main" id="{501B59D0-B1C3-421D-870F-E151F4AA057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8" name="Freeform 187">
                <a:extLst>
                  <a:ext uri="{FF2B5EF4-FFF2-40B4-BE49-F238E27FC236}">
                    <a16:creationId xmlns:a16="http://schemas.microsoft.com/office/drawing/2014/main" id="{13C00C5E-96FE-40C7-8376-FFC4E0E239F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9" name="Freeform 188">
                <a:extLst>
                  <a:ext uri="{FF2B5EF4-FFF2-40B4-BE49-F238E27FC236}">
                    <a16:creationId xmlns:a16="http://schemas.microsoft.com/office/drawing/2014/main" id="{25CD503B-AF7B-4FCF-BB8F-62DC0890D6E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0" name="Freeform 189">
                <a:extLst>
                  <a:ext uri="{FF2B5EF4-FFF2-40B4-BE49-F238E27FC236}">
                    <a16:creationId xmlns:a16="http://schemas.microsoft.com/office/drawing/2014/main" id="{34D2C3C6-4D57-4251-944B-6A1E2DF2F7A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1" name="Freeform 190">
                <a:extLst>
                  <a:ext uri="{FF2B5EF4-FFF2-40B4-BE49-F238E27FC236}">
                    <a16:creationId xmlns:a16="http://schemas.microsoft.com/office/drawing/2014/main" id="{B97C8289-8B84-47CD-B10E-91F2F938C8D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3252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2" name="Freeform 191">
                <a:extLst>
                  <a:ext uri="{FF2B5EF4-FFF2-40B4-BE49-F238E27FC236}">
                    <a16:creationId xmlns:a16="http://schemas.microsoft.com/office/drawing/2014/main" id="{0D343D6A-3A6B-400F-AA36-BF33DAEA999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3" name="Freeform 192">
                <a:extLst>
                  <a:ext uri="{FF2B5EF4-FFF2-40B4-BE49-F238E27FC236}">
                    <a16:creationId xmlns:a16="http://schemas.microsoft.com/office/drawing/2014/main" id="{D3667D1F-A599-4C2A-93F6-B439837CE90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4" name="Freeform 193">
                <a:extLst>
                  <a:ext uri="{FF2B5EF4-FFF2-40B4-BE49-F238E27FC236}">
                    <a16:creationId xmlns:a16="http://schemas.microsoft.com/office/drawing/2014/main" id="{1FA090AB-7272-4652-A8B3-DAAB5CD0FD3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3252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5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6" y="7"/>
                      <a:pt x="112" y="39"/>
                      <a:pt x="95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5" name="Freeform 194">
                <a:extLst>
                  <a:ext uri="{FF2B5EF4-FFF2-40B4-BE49-F238E27FC236}">
                    <a16:creationId xmlns:a16="http://schemas.microsoft.com/office/drawing/2014/main" id="{D3F1F056-F462-4A26-8AF5-77F075CB4C0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6" name="Freeform 195">
                <a:extLst>
                  <a:ext uri="{FF2B5EF4-FFF2-40B4-BE49-F238E27FC236}">
                    <a16:creationId xmlns:a16="http://schemas.microsoft.com/office/drawing/2014/main" id="{66BBA6DE-9C1A-44CB-A9E6-2844785B303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3252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7" name="Freeform 196">
                <a:extLst>
                  <a:ext uri="{FF2B5EF4-FFF2-40B4-BE49-F238E27FC236}">
                    <a16:creationId xmlns:a16="http://schemas.microsoft.com/office/drawing/2014/main" id="{68992CE6-8972-4EDB-B02A-ADE5DAE2B8B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3252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8" name="Freeform 197">
                <a:extLst>
                  <a:ext uri="{FF2B5EF4-FFF2-40B4-BE49-F238E27FC236}">
                    <a16:creationId xmlns:a16="http://schemas.microsoft.com/office/drawing/2014/main" id="{DB8E38E4-FA61-405E-B38C-D4563800B42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3401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9" name="Freeform 198">
                <a:extLst>
                  <a:ext uri="{FF2B5EF4-FFF2-40B4-BE49-F238E27FC236}">
                    <a16:creationId xmlns:a16="http://schemas.microsoft.com/office/drawing/2014/main" id="{CF1F837B-41CE-4939-A3F9-4A256615849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0" name="Freeform 199">
                <a:extLst>
                  <a:ext uri="{FF2B5EF4-FFF2-40B4-BE49-F238E27FC236}">
                    <a16:creationId xmlns:a16="http://schemas.microsoft.com/office/drawing/2014/main" id="{A390DBD6-8A01-4CA9-B8D4-0E0362A6D54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1" name="Freeform 200">
                <a:extLst>
                  <a:ext uri="{FF2B5EF4-FFF2-40B4-BE49-F238E27FC236}">
                    <a16:creationId xmlns:a16="http://schemas.microsoft.com/office/drawing/2014/main" id="{9D62CA05-80C2-4C58-A284-173E85E80CC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3401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9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9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2" name="Freeform 201">
                <a:extLst>
                  <a:ext uri="{FF2B5EF4-FFF2-40B4-BE49-F238E27FC236}">
                    <a16:creationId xmlns:a16="http://schemas.microsoft.com/office/drawing/2014/main" id="{6357914C-54E9-43BA-935A-B4D6C1ACAC4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3" name="Freeform 202">
                <a:extLst>
                  <a:ext uri="{FF2B5EF4-FFF2-40B4-BE49-F238E27FC236}">
                    <a16:creationId xmlns:a16="http://schemas.microsoft.com/office/drawing/2014/main" id="{4AAAC8C2-90F1-4EEC-9CD5-6930319F1E8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3401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4" name="Freeform 203">
                <a:extLst>
                  <a:ext uri="{FF2B5EF4-FFF2-40B4-BE49-F238E27FC236}">
                    <a16:creationId xmlns:a16="http://schemas.microsoft.com/office/drawing/2014/main" id="{5B8F97F7-0403-49C3-A186-BB8D3552065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3401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9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9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5" name="Freeform 204">
                <a:extLst>
                  <a:ext uri="{FF2B5EF4-FFF2-40B4-BE49-F238E27FC236}">
                    <a16:creationId xmlns:a16="http://schemas.microsoft.com/office/drawing/2014/main" id="{6B3EBD3B-1449-4174-B301-A704CC289A5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grpSp>
          <p:nvGrpSpPr>
            <p:cNvPr id="13" name="Group 406">
              <a:extLst>
                <a:ext uri="{FF2B5EF4-FFF2-40B4-BE49-F238E27FC236}">
                  <a16:creationId xmlns:a16="http://schemas.microsoft.com/office/drawing/2014/main" id="{14098652-6753-402E-8D82-B458B67F7DB3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619" y="2048"/>
              <a:ext cx="6825" cy="1133"/>
              <a:chOff x="619" y="2048"/>
              <a:chExt cx="6825" cy="1133"/>
            </a:xfrm>
          </p:grpSpPr>
          <p:sp>
            <p:nvSpPr>
              <p:cNvPr id="136" name="Freeform 206">
                <a:extLst>
                  <a:ext uri="{FF2B5EF4-FFF2-40B4-BE49-F238E27FC236}">
                    <a16:creationId xmlns:a16="http://schemas.microsoft.com/office/drawing/2014/main" id="{1EEF7067-DDA9-400A-B59E-7A6648328C2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2951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" name="Freeform 207">
                <a:extLst>
                  <a:ext uri="{FF2B5EF4-FFF2-40B4-BE49-F238E27FC236}">
                    <a16:creationId xmlns:a16="http://schemas.microsoft.com/office/drawing/2014/main" id="{5A8E9A34-A140-40C9-93C0-5ECB98F89DB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8" name="Freeform 208">
                <a:extLst>
                  <a:ext uri="{FF2B5EF4-FFF2-40B4-BE49-F238E27FC236}">
                    <a16:creationId xmlns:a16="http://schemas.microsoft.com/office/drawing/2014/main" id="{5FD23DE8-0046-498B-973C-8A508FEE439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9" name="Freeform 209">
                <a:extLst>
                  <a:ext uri="{FF2B5EF4-FFF2-40B4-BE49-F238E27FC236}">
                    <a16:creationId xmlns:a16="http://schemas.microsoft.com/office/drawing/2014/main" id="{853D869B-498B-4E2E-85F8-F83629AEC0C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0" name="Freeform 210">
                <a:extLst>
                  <a:ext uri="{FF2B5EF4-FFF2-40B4-BE49-F238E27FC236}">
                    <a16:creationId xmlns:a16="http://schemas.microsoft.com/office/drawing/2014/main" id="{24F2BA51-4037-4103-827D-2919C609FF5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1" name="Freeform 211">
                <a:extLst>
                  <a:ext uri="{FF2B5EF4-FFF2-40B4-BE49-F238E27FC236}">
                    <a16:creationId xmlns:a16="http://schemas.microsoft.com/office/drawing/2014/main" id="{6D622B2B-1953-4147-9305-213E337174D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2951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2" name="Freeform 212">
                <a:extLst>
                  <a:ext uri="{FF2B5EF4-FFF2-40B4-BE49-F238E27FC236}">
                    <a16:creationId xmlns:a16="http://schemas.microsoft.com/office/drawing/2014/main" id="{B4136D43-FE57-4682-94AF-BCFFEDAE2A8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3" name="Freeform 213">
                <a:extLst>
                  <a:ext uri="{FF2B5EF4-FFF2-40B4-BE49-F238E27FC236}">
                    <a16:creationId xmlns:a16="http://schemas.microsoft.com/office/drawing/2014/main" id="{A18823C3-B427-45B1-9DBD-C1AD803EEDB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4" name="Freeform 214">
                <a:extLst>
                  <a:ext uri="{FF2B5EF4-FFF2-40B4-BE49-F238E27FC236}">
                    <a16:creationId xmlns:a16="http://schemas.microsoft.com/office/drawing/2014/main" id="{3F57FC7C-F305-4944-A8D2-9DCE71D3FA1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5" name="Freeform 215">
                <a:extLst>
                  <a:ext uri="{FF2B5EF4-FFF2-40B4-BE49-F238E27FC236}">
                    <a16:creationId xmlns:a16="http://schemas.microsoft.com/office/drawing/2014/main" id="{40FDE569-EA5F-4318-972F-05D030797F6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6" name="Freeform 216">
                <a:extLst>
                  <a:ext uri="{FF2B5EF4-FFF2-40B4-BE49-F238E27FC236}">
                    <a16:creationId xmlns:a16="http://schemas.microsoft.com/office/drawing/2014/main" id="{2DB5AF22-1360-49CA-8966-7B8A91427C9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2951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7" name="Freeform 217">
                <a:extLst>
                  <a:ext uri="{FF2B5EF4-FFF2-40B4-BE49-F238E27FC236}">
                    <a16:creationId xmlns:a16="http://schemas.microsoft.com/office/drawing/2014/main" id="{48FEEC95-7C76-4DE8-89A7-C2215BFE2C8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8" name="Freeform 218">
                <a:extLst>
                  <a:ext uri="{FF2B5EF4-FFF2-40B4-BE49-F238E27FC236}">
                    <a16:creationId xmlns:a16="http://schemas.microsoft.com/office/drawing/2014/main" id="{993FF990-C323-4DA0-9824-0B0F070E325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9" name="Freeform 219">
                <a:extLst>
                  <a:ext uri="{FF2B5EF4-FFF2-40B4-BE49-F238E27FC236}">
                    <a16:creationId xmlns:a16="http://schemas.microsoft.com/office/drawing/2014/main" id="{318E2F1C-002E-4A02-94F7-714A6711245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3100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0" name="Freeform 220">
                <a:extLst>
                  <a:ext uri="{FF2B5EF4-FFF2-40B4-BE49-F238E27FC236}">
                    <a16:creationId xmlns:a16="http://schemas.microsoft.com/office/drawing/2014/main" id="{E2E18B98-0AC0-48E6-8120-DD3BB841A3D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1" name="Freeform 221">
                <a:extLst>
                  <a:ext uri="{FF2B5EF4-FFF2-40B4-BE49-F238E27FC236}">
                    <a16:creationId xmlns:a16="http://schemas.microsoft.com/office/drawing/2014/main" id="{5CB12147-50A5-41AC-901A-E4243F7B9A1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2" name="Freeform 222">
                <a:extLst>
                  <a:ext uri="{FF2B5EF4-FFF2-40B4-BE49-F238E27FC236}">
                    <a16:creationId xmlns:a16="http://schemas.microsoft.com/office/drawing/2014/main" id="{3A7A1DEB-8A42-4542-B316-75BE86C1D0E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3" name="Freeform 223">
                <a:extLst>
                  <a:ext uri="{FF2B5EF4-FFF2-40B4-BE49-F238E27FC236}">
                    <a16:creationId xmlns:a16="http://schemas.microsoft.com/office/drawing/2014/main" id="{84F7D7A8-6868-48EA-9E5E-7A66F326B53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4" name="Freeform 224">
                <a:extLst>
                  <a:ext uri="{FF2B5EF4-FFF2-40B4-BE49-F238E27FC236}">
                    <a16:creationId xmlns:a16="http://schemas.microsoft.com/office/drawing/2014/main" id="{76799682-FED5-4F07-912A-72FA35D6B8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3100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5" name="Freeform 225">
                <a:extLst>
                  <a:ext uri="{FF2B5EF4-FFF2-40B4-BE49-F238E27FC236}">
                    <a16:creationId xmlns:a16="http://schemas.microsoft.com/office/drawing/2014/main" id="{F8E625BA-A158-41BA-A70B-77E02A5FE33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6" name="Freeform 226">
                <a:extLst>
                  <a:ext uri="{FF2B5EF4-FFF2-40B4-BE49-F238E27FC236}">
                    <a16:creationId xmlns:a16="http://schemas.microsoft.com/office/drawing/2014/main" id="{911F9E24-E8E9-4A5B-B5FE-8BD4B331885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7" name="Freeform 227">
                <a:extLst>
                  <a:ext uri="{FF2B5EF4-FFF2-40B4-BE49-F238E27FC236}">
                    <a16:creationId xmlns:a16="http://schemas.microsoft.com/office/drawing/2014/main" id="{B7344BBB-751F-467E-B116-C380C7BF01F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8" name="Freeform 228">
                <a:extLst>
                  <a:ext uri="{FF2B5EF4-FFF2-40B4-BE49-F238E27FC236}">
                    <a16:creationId xmlns:a16="http://schemas.microsoft.com/office/drawing/2014/main" id="{0D65581C-55CF-459B-BE49-328BE20C0B6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9" name="Freeform 229">
                <a:extLst>
                  <a:ext uri="{FF2B5EF4-FFF2-40B4-BE49-F238E27FC236}">
                    <a16:creationId xmlns:a16="http://schemas.microsoft.com/office/drawing/2014/main" id="{CF811FD9-13A2-47D0-B5D1-278B8950546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3100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0" name="Freeform 230">
                <a:extLst>
                  <a:ext uri="{FF2B5EF4-FFF2-40B4-BE49-F238E27FC236}">
                    <a16:creationId xmlns:a16="http://schemas.microsoft.com/office/drawing/2014/main" id="{550F4DD2-96BE-4B4F-BB80-85FAC5B7FE0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1" name="Freeform 231">
                <a:extLst>
                  <a:ext uri="{FF2B5EF4-FFF2-40B4-BE49-F238E27FC236}">
                    <a16:creationId xmlns:a16="http://schemas.microsoft.com/office/drawing/2014/main" id="{41FA2565-3433-4904-BEF4-1D0BD4A73B6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2" name="Freeform 232">
                <a:extLst>
                  <a:ext uri="{FF2B5EF4-FFF2-40B4-BE49-F238E27FC236}">
                    <a16:creationId xmlns:a16="http://schemas.microsoft.com/office/drawing/2014/main" id="{49B3D75D-369C-4AD3-9DE7-BFA9029A3EF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3" name="Freeform 233">
                <a:extLst>
                  <a:ext uri="{FF2B5EF4-FFF2-40B4-BE49-F238E27FC236}">
                    <a16:creationId xmlns:a16="http://schemas.microsoft.com/office/drawing/2014/main" id="{89169B9D-FC61-48D5-8DFD-C9960DCFC9F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4" name="Freeform 234">
                <a:extLst>
                  <a:ext uri="{FF2B5EF4-FFF2-40B4-BE49-F238E27FC236}">
                    <a16:creationId xmlns:a16="http://schemas.microsoft.com/office/drawing/2014/main" id="{7942B358-ED5E-4617-9BC9-B38E7F9C245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2951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5" name="Freeform 235">
                <a:extLst>
                  <a:ext uri="{FF2B5EF4-FFF2-40B4-BE49-F238E27FC236}">
                    <a16:creationId xmlns:a16="http://schemas.microsoft.com/office/drawing/2014/main" id="{A2903839-AF67-4AA1-850D-3DA2AEFBEF8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6" name="Freeform 236">
                <a:extLst>
                  <a:ext uri="{FF2B5EF4-FFF2-40B4-BE49-F238E27FC236}">
                    <a16:creationId xmlns:a16="http://schemas.microsoft.com/office/drawing/2014/main" id="{250C4422-8248-48FB-9031-52ED3A2AE2D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7" name="Freeform 237">
                <a:extLst>
                  <a:ext uri="{FF2B5EF4-FFF2-40B4-BE49-F238E27FC236}">
                    <a16:creationId xmlns:a16="http://schemas.microsoft.com/office/drawing/2014/main" id="{584CFA98-70FA-452B-8B3D-C23FA35792F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8" name="Freeform 238">
                <a:extLst>
                  <a:ext uri="{FF2B5EF4-FFF2-40B4-BE49-F238E27FC236}">
                    <a16:creationId xmlns:a16="http://schemas.microsoft.com/office/drawing/2014/main" id="{71F31445-0A9C-4532-9485-3A8AF502F57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9" name="Freeform 239">
                <a:extLst>
                  <a:ext uri="{FF2B5EF4-FFF2-40B4-BE49-F238E27FC236}">
                    <a16:creationId xmlns:a16="http://schemas.microsoft.com/office/drawing/2014/main" id="{B558F61A-7BCC-4D4D-8614-23E922F5AE9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2951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0" name="Freeform 240">
                <a:extLst>
                  <a:ext uri="{FF2B5EF4-FFF2-40B4-BE49-F238E27FC236}">
                    <a16:creationId xmlns:a16="http://schemas.microsoft.com/office/drawing/2014/main" id="{E2004C1F-E4B8-4CD6-9FA2-23A1A67DC73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1" name="Freeform 241">
                <a:extLst>
                  <a:ext uri="{FF2B5EF4-FFF2-40B4-BE49-F238E27FC236}">
                    <a16:creationId xmlns:a16="http://schemas.microsoft.com/office/drawing/2014/main" id="{4E71FA92-9BAE-4C10-8ED9-86C7F8BAE71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2" name="Freeform 242">
                <a:extLst>
                  <a:ext uri="{FF2B5EF4-FFF2-40B4-BE49-F238E27FC236}">
                    <a16:creationId xmlns:a16="http://schemas.microsoft.com/office/drawing/2014/main" id="{5C391A3E-7C2F-44F3-B571-FF2398C7FD0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3" name="Freeform 243">
                <a:extLst>
                  <a:ext uri="{FF2B5EF4-FFF2-40B4-BE49-F238E27FC236}">
                    <a16:creationId xmlns:a16="http://schemas.microsoft.com/office/drawing/2014/main" id="{07A6325F-E2A5-4AD3-934C-46DDB80CD55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4" name="Freeform 244">
                <a:extLst>
                  <a:ext uri="{FF2B5EF4-FFF2-40B4-BE49-F238E27FC236}">
                    <a16:creationId xmlns:a16="http://schemas.microsoft.com/office/drawing/2014/main" id="{56CE359C-4D90-45DE-B49C-6052EFBABD4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5" name="Freeform 245">
                <a:extLst>
                  <a:ext uri="{FF2B5EF4-FFF2-40B4-BE49-F238E27FC236}">
                    <a16:creationId xmlns:a16="http://schemas.microsoft.com/office/drawing/2014/main" id="{E01F0429-E8B2-46D3-8661-287753CC5C3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6" name="Freeform 246">
                <a:extLst>
                  <a:ext uri="{FF2B5EF4-FFF2-40B4-BE49-F238E27FC236}">
                    <a16:creationId xmlns:a16="http://schemas.microsoft.com/office/drawing/2014/main" id="{7555AE4B-277B-4A60-B913-D8F219EACE3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7" name="Freeform 247">
                <a:extLst>
                  <a:ext uri="{FF2B5EF4-FFF2-40B4-BE49-F238E27FC236}">
                    <a16:creationId xmlns:a16="http://schemas.microsoft.com/office/drawing/2014/main" id="{707496A0-D246-4581-8C19-32F321D3DAE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3100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8" name="Freeform 248">
                <a:extLst>
                  <a:ext uri="{FF2B5EF4-FFF2-40B4-BE49-F238E27FC236}">
                    <a16:creationId xmlns:a16="http://schemas.microsoft.com/office/drawing/2014/main" id="{62656743-0586-4C45-9C93-ED5ACE19087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9" name="Freeform 249">
                <a:extLst>
                  <a:ext uri="{FF2B5EF4-FFF2-40B4-BE49-F238E27FC236}">
                    <a16:creationId xmlns:a16="http://schemas.microsoft.com/office/drawing/2014/main" id="{4EBD7A52-075A-40BD-A9FB-5AA6B488842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0" name="Freeform 250">
                <a:extLst>
                  <a:ext uri="{FF2B5EF4-FFF2-40B4-BE49-F238E27FC236}">
                    <a16:creationId xmlns:a16="http://schemas.microsoft.com/office/drawing/2014/main" id="{E7827148-5C02-41BD-8384-8468633AECF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1" name="Freeform 251">
                <a:extLst>
                  <a:ext uri="{FF2B5EF4-FFF2-40B4-BE49-F238E27FC236}">
                    <a16:creationId xmlns:a16="http://schemas.microsoft.com/office/drawing/2014/main" id="{732B8A01-0260-4D05-A560-B0F14E2CBE6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2" name="Freeform 252">
                <a:extLst>
                  <a:ext uri="{FF2B5EF4-FFF2-40B4-BE49-F238E27FC236}">
                    <a16:creationId xmlns:a16="http://schemas.microsoft.com/office/drawing/2014/main" id="{56CE53AF-722F-45D6-AD6A-49F8950F990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3100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3" name="Freeform 253">
                <a:extLst>
                  <a:ext uri="{FF2B5EF4-FFF2-40B4-BE49-F238E27FC236}">
                    <a16:creationId xmlns:a16="http://schemas.microsoft.com/office/drawing/2014/main" id="{421F8F62-8D01-4ACA-B467-19A6FF0087E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4" name="Freeform 254">
                <a:extLst>
                  <a:ext uri="{FF2B5EF4-FFF2-40B4-BE49-F238E27FC236}">
                    <a16:creationId xmlns:a16="http://schemas.microsoft.com/office/drawing/2014/main" id="{9E2E43FC-0094-4325-A77B-50DE3A7D4F3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5" name="Freeform 255">
                <a:extLst>
                  <a:ext uri="{FF2B5EF4-FFF2-40B4-BE49-F238E27FC236}">
                    <a16:creationId xmlns:a16="http://schemas.microsoft.com/office/drawing/2014/main" id="{07874053-CBB2-483D-B574-F045267110A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6" name="Freeform 256">
                <a:extLst>
                  <a:ext uri="{FF2B5EF4-FFF2-40B4-BE49-F238E27FC236}">
                    <a16:creationId xmlns:a16="http://schemas.microsoft.com/office/drawing/2014/main" id="{876F9857-88BA-4BDE-B9CE-64CCB5BA592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7" name="Freeform 257">
                <a:extLst>
                  <a:ext uri="{FF2B5EF4-FFF2-40B4-BE49-F238E27FC236}">
                    <a16:creationId xmlns:a16="http://schemas.microsoft.com/office/drawing/2014/main" id="{D7AD7912-BE78-4840-92B9-AD1B7310D78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2951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8" name="Freeform 258">
                <a:extLst>
                  <a:ext uri="{FF2B5EF4-FFF2-40B4-BE49-F238E27FC236}">
                    <a16:creationId xmlns:a16="http://schemas.microsoft.com/office/drawing/2014/main" id="{F854A28D-5FFF-4680-AB80-065D967670F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9" name="Freeform 259">
                <a:extLst>
                  <a:ext uri="{FF2B5EF4-FFF2-40B4-BE49-F238E27FC236}">
                    <a16:creationId xmlns:a16="http://schemas.microsoft.com/office/drawing/2014/main" id="{6277545E-C54E-4707-A58B-5E6F539EE98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0" name="Freeform 260">
                <a:extLst>
                  <a:ext uri="{FF2B5EF4-FFF2-40B4-BE49-F238E27FC236}">
                    <a16:creationId xmlns:a16="http://schemas.microsoft.com/office/drawing/2014/main" id="{F9855007-7B32-46A3-95F9-C0A2AD6E1D1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2951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5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6" y="7"/>
                      <a:pt x="112" y="39"/>
                      <a:pt x="95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1" name="Freeform 261">
                <a:extLst>
                  <a:ext uri="{FF2B5EF4-FFF2-40B4-BE49-F238E27FC236}">
                    <a16:creationId xmlns:a16="http://schemas.microsoft.com/office/drawing/2014/main" id="{BEB1FDEF-7536-4234-85DB-B8411E2D88D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2" name="Freeform 262">
                <a:extLst>
                  <a:ext uri="{FF2B5EF4-FFF2-40B4-BE49-F238E27FC236}">
                    <a16:creationId xmlns:a16="http://schemas.microsoft.com/office/drawing/2014/main" id="{4EEE6B8C-CBA2-4332-A243-4DF4A618B8C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2951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3" name="Freeform 263">
                <a:extLst>
                  <a:ext uri="{FF2B5EF4-FFF2-40B4-BE49-F238E27FC236}">
                    <a16:creationId xmlns:a16="http://schemas.microsoft.com/office/drawing/2014/main" id="{EBD9C327-7DD9-4441-AC7B-6A34B3A59BE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2951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4" name="Freeform 264">
                <a:extLst>
                  <a:ext uri="{FF2B5EF4-FFF2-40B4-BE49-F238E27FC236}">
                    <a16:creationId xmlns:a16="http://schemas.microsoft.com/office/drawing/2014/main" id="{51FD4EA9-9A89-49EA-B57D-F67AAFAFAE4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3100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5" name="Freeform 265">
                <a:extLst>
                  <a:ext uri="{FF2B5EF4-FFF2-40B4-BE49-F238E27FC236}">
                    <a16:creationId xmlns:a16="http://schemas.microsoft.com/office/drawing/2014/main" id="{13BE3616-EFFA-4D16-81DB-0F28A349C4D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6" name="Freeform 266">
                <a:extLst>
                  <a:ext uri="{FF2B5EF4-FFF2-40B4-BE49-F238E27FC236}">
                    <a16:creationId xmlns:a16="http://schemas.microsoft.com/office/drawing/2014/main" id="{DC61F27F-0BA3-44F5-9034-FA26EB28761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7" name="Freeform 267">
                <a:extLst>
                  <a:ext uri="{FF2B5EF4-FFF2-40B4-BE49-F238E27FC236}">
                    <a16:creationId xmlns:a16="http://schemas.microsoft.com/office/drawing/2014/main" id="{589D67DA-BCAD-4D1E-AA8B-969717334B7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3100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8" name="Freeform 268">
                <a:extLst>
                  <a:ext uri="{FF2B5EF4-FFF2-40B4-BE49-F238E27FC236}">
                    <a16:creationId xmlns:a16="http://schemas.microsoft.com/office/drawing/2014/main" id="{1BA71FB6-98E0-49F7-8B64-ECBF8F6A958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9" name="Freeform 269">
                <a:extLst>
                  <a:ext uri="{FF2B5EF4-FFF2-40B4-BE49-F238E27FC236}">
                    <a16:creationId xmlns:a16="http://schemas.microsoft.com/office/drawing/2014/main" id="{5795C4D1-5A85-4B3C-95A2-7324D0D982C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3100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5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0" name="Freeform 270">
                <a:extLst>
                  <a:ext uri="{FF2B5EF4-FFF2-40B4-BE49-F238E27FC236}">
                    <a16:creationId xmlns:a16="http://schemas.microsoft.com/office/drawing/2014/main" id="{A6D2ED29-D2F2-4326-8A19-CEF7017BEBB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3100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5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5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1" name="Freeform 271">
                <a:extLst>
                  <a:ext uri="{FF2B5EF4-FFF2-40B4-BE49-F238E27FC236}">
                    <a16:creationId xmlns:a16="http://schemas.microsoft.com/office/drawing/2014/main" id="{08C05A40-1439-4DFA-B649-ABA223F9FF3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2" name="Freeform 272">
                <a:extLst>
                  <a:ext uri="{FF2B5EF4-FFF2-40B4-BE49-F238E27FC236}">
                    <a16:creationId xmlns:a16="http://schemas.microsoft.com/office/drawing/2014/main" id="{2FEFF86F-5373-4D76-964A-BEB6CB05371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2650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3" name="Freeform 273">
                <a:extLst>
                  <a:ext uri="{FF2B5EF4-FFF2-40B4-BE49-F238E27FC236}">
                    <a16:creationId xmlns:a16="http://schemas.microsoft.com/office/drawing/2014/main" id="{C1CC7995-90FD-48B6-9DA6-FD7CC9D4827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4" name="Freeform 274">
                <a:extLst>
                  <a:ext uri="{FF2B5EF4-FFF2-40B4-BE49-F238E27FC236}">
                    <a16:creationId xmlns:a16="http://schemas.microsoft.com/office/drawing/2014/main" id="{1ECA2E2C-DEAA-49D5-95A5-809F874DE22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5" name="Freeform 275">
                <a:extLst>
                  <a:ext uri="{FF2B5EF4-FFF2-40B4-BE49-F238E27FC236}">
                    <a16:creationId xmlns:a16="http://schemas.microsoft.com/office/drawing/2014/main" id="{E891516A-586A-46DA-BE4A-2B2244CEE3B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6" name="Freeform 276">
                <a:extLst>
                  <a:ext uri="{FF2B5EF4-FFF2-40B4-BE49-F238E27FC236}">
                    <a16:creationId xmlns:a16="http://schemas.microsoft.com/office/drawing/2014/main" id="{4FC4DBE3-421B-40A1-8A5A-DEA7DB7714F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7" name="Freeform 277">
                <a:extLst>
                  <a:ext uri="{FF2B5EF4-FFF2-40B4-BE49-F238E27FC236}">
                    <a16:creationId xmlns:a16="http://schemas.microsoft.com/office/drawing/2014/main" id="{2F131249-3190-45FD-8FA2-AE297EA2D4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2650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8" name="Freeform 278">
                <a:extLst>
                  <a:ext uri="{FF2B5EF4-FFF2-40B4-BE49-F238E27FC236}">
                    <a16:creationId xmlns:a16="http://schemas.microsoft.com/office/drawing/2014/main" id="{72259990-0ADD-46E1-BC77-BE83156499D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9" name="Freeform 279">
                <a:extLst>
                  <a:ext uri="{FF2B5EF4-FFF2-40B4-BE49-F238E27FC236}">
                    <a16:creationId xmlns:a16="http://schemas.microsoft.com/office/drawing/2014/main" id="{CE6C15C8-E4CB-477D-A520-8321B2A881B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0" name="Freeform 280">
                <a:extLst>
                  <a:ext uri="{FF2B5EF4-FFF2-40B4-BE49-F238E27FC236}">
                    <a16:creationId xmlns:a16="http://schemas.microsoft.com/office/drawing/2014/main" id="{17C01C6E-6645-4E83-B93B-DB60BBB2690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1" name="Freeform 281">
                <a:extLst>
                  <a:ext uri="{FF2B5EF4-FFF2-40B4-BE49-F238E27FC236}">
                    <a16:creationId xmlns:a16="http://schemas.microsoft.com/office/drawing/2014/main" id="{50370196-D6A0-4F29-A82E-0A024FC0CDB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2" name="Freeform 282">
                <a:extLst>
                  <a:ext uri="{FF2B5EF4-FFF2-40B4-BE49-F238E27FC236}">
                    <a16:creationId xmlns:a16="http://schemas.microsoft.com/office/drawing/2014/main" id="{D9C1E911-A2F2-4323-AC8B-343A73D8CF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2650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3" name="Freeform 283">
                <a:extLst>
                  <a:ext uri="{FF2B5EF4-FFF2-40B4-BE49-F238E27FC236}">
                    <a16:creationId xmlns:a16="http://schemas.microsoft.com/office/drawing/2014/main" id="{F96D11BF-163E-4086-8631-C32AC10BC2C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4" name="Freeform 284">
                <a:extLst>
                  <a:ext uri="{FF2B5EF4-FFF2-40B4-BE49-F238E27FC236}">
                    <a16:creationId xmlns:a16="http://schemas.microsoft.com/office/drawing/2014/main" id="{0E87CB2E-1D68-40A5-8886-706E02ECAFA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5" name="Freeform 285">
                <a:extLst>
                  <a:ext uri="{FF2B5EF4-FFF2-40B4-BE49-F238E27FC236}">
                    <a16:creationId xmlns:a16="http://schemas.microsoft.com/office/drawing/2014/main" id="{6DB2462C-2724-4E33-A215-7795FAC0429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2799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6" name="Freeform 286">
                <a:extLst>
                  <a:ext uri="{FF2B5EF4-FFF2-40B4-BE49-F238E27FC236}">
                    <a16:creationId xmlns:a16="http://schemas.microsoft.com/office/drawing/2014/main" id="{CB4EE3C8-1761-4693-B2D9-5A07862FF17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7" name="Freeform 287">
                <a:extLst>
                  <a:ext uri="{FF2B5EF4-FFF2-40B4-BE49-F238E27FC236}">
                    <a16:creationId xmlns:a16="http://schemas.microsoft.com/office/drawing/2014/main" id="{737E8CD5-7742-4B81-95F9-AA482842DB1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8" name="Freeform 288">
                <a:extLst>
                  <a:ext uri="{FF2B5EF4-FFF2-40B4-BE49-F238E27FC236}">
                    <a16:creationId xmlns:a16="http://schemas.microsoft.com/office/drawing/2014/main" id="{58B8264B-8673-4965-96BA-B884192D51D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9" name="Freeform 289">
                <a:extLst>
                  <a:ext uri="{FF2B5EF4-FFF2-40B4-BE49-F238E27FC236}">
                    <a16:creationId xmlns:a16="http://schemas.microsoft.com/office/drawing/2014/main" id="{929E2B44-934C-4941-BD6D-B3D11595163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0" name="Freeform 290">
                <a:extLst>
                  <a:ext uri="{FF2B5EF4-FFF2-40B4-BE49-F238E27FC236}">
                    <a16:creationId xmlns:a16="http://schemas.microsoft.com/office/drawing/2014/main" id="{1ACBBEA2-4F1B-4678-9724-6E02EF1A025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2799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1" name="Freeform 291">
                <a:extLst>
                  <a:ext uri="{FF2B5EF4-FFF2-40B4-BE49-F238E27FC236}">
                    <a16:creationId xmlns:a16="http://schemas.microsoft.com/office/drawing/2014/main" id="{663853B6-AF61-4155-A7EC-2F945960C22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2" name="Freeform 292">
                <a:extLst>
                  <a:ext uri="{FF2B5EF4-FFF2-40B4-BE49-F238E27FC236}">
                    <a16:creationId xmlns:a16="http://schemas.microsoft.com/office/drawing/2014/main" id="{D356EB9B-37FE-4207-AD20-1C708148F58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3" name="Freeform 293">
                <a:extLst>
                  <a:ext uri="{FF2B5EF4-FFF2-40B4-BE49-F238E27FC236}">
                    <a16:creationId xmlns:a16="http://schemas.microsoft.com/office/drawing/2014/main" id="{649D8C83-3BC2-42E0-A484-0357FDDE5D6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4" name="Freeform 294">
                <a:extLst>
                  <a:ext uri="{FF2B5EF4-FFF2-40B4-BE49-F238E27FC236}">
                    <a16:creationId xmlns:a16="http://schemas.microsoft.com/office/drawing/2014/main" id="{A0EF4BA9-E77E-433C-B5FE-1E6143757D5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5" name="Freeform 295">
                <a:extLst>
                  <a:ext uri="{FF2B5EF4-FFF2-40B4-BE49-F238E27FC236}">
                    <a16:creationId xmlns:a16="http://schemas.microsoft.com/office/drawing/2014/main" id="{95D8D7C0-AC28-4818-A241-F5D33F9D799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2799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6" name="Freeform 296">
                <a:extLst>
                  <a:ext uri="{FF2B5EF4-FFF2-40B4-BE49-F238E27FC236}">
                    <a16:creationId xmlns:a16="http://schemas.microsoft.com/office/drawing/2014/main" id="{515477C6-27F5-4C82-A793-FB4561D4044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7" name="Freeform 297">
                <a:extLst>
                  <a:ext uri="{FF2B5EF4-FFF2-40B4-BE49-F238E27FC236}">
                    <a16:creationId xmlns:a16="http://schemas.microsoft.com/office/drawing/2014/main" id="{0F724E26-B341-4D0A-A036-46AA93B8463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8" name="Freeform 298">
                <a:extLst>
                  <a:ext uri="{FF2B5EF4-FFF2-40B4-BE49-F238E27FC236}">
                    <a16:creationId xmlns:a16="http://schemas.microsoft.com/office/drawing/2014/main" id="{749B5BA1-BB4A-44BB-B002-677470CD969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9" name="Freeform 299">
                <a:extLst>
                  <a:ext uri="{FF2B5EF4-FFF2-40B4-BE49-F238E27FC236}">
                    <a16:creationId xmlns:a16="http://schemas.microsoft.com/office/drawing/2014/main" id="{40F39EB4-2A39-4653-AA30-341E67E7E19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0" name="Freeform 300">
                <a:extLst>
                  <a:ext uri="{FF2B5EF4-FFF2-40B4-BE49-F238E27FC236}">
                    <a16:creationId xmlns:a16="http://schemas.microsoft.com/office/drawing/2014/main" id="{B7974721-8455-46D9-9626-1E0961D8F7D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2650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1" name="Freeform 301">
                <a:extLst>
                  <a:ext uri="{FF2B5EF4-FFF2-40B4-BE49-F238E27FC236}">
                    <a16:creationId xmlns:a16="http://schemas.microsoft.com/office/drawing/2014/main" id="{0AF3FE09-97BD-4833-8248-C6913A2E83C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2" name="Freeform 302">
                <a:extLst>
                  <a:ext uri="{FF2B5EF4-FFF2-40B4-BE49-F238E27FC236}">
                    <a16:creationId xmlns:a16="http://schemas.microsoft.com/office/drawing/2014/main" id="{484ED6C1-FBCA-4213-B44A-0537505424D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3" name="Freeform 303">
                <a:extLst>
                  <a:ext uri="{FF2B5EF4-FFF2-40B4-BE49-F238E27FC236}">
                    <a16:creationId xmlns:a16="http://schemas.microsoft.com/office/drawing/2014/main" id="{2D4E070E-7F36-4923-8D3B-79F30C44603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4" name="Freeform 304">
                <a:extLst>
                  <a:ext uri="{FF2B5EF4-FFF2-40B4-BE49-F238E27FC236}">
                    <a16:creationId xmlns:a16="http://schemas.microsoft.com/office/drawing/2014/main" id="{5EA76DC9-23E4-4DB2-9E6C-3EFF825E874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5" name="Freeform 305">
                <a:extLst>
                  <a:ext uri="{FF2B5EF4-FFF2-40B4-BE49-F238E27FC236}">
                    <a16:creationId xmlns:a16="http://schemas.microsoft.com/office/drawing/2014/main" id="{0515420C-ECCE-42C5-BE4E-563247F9161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2650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6" name="Freeform 306">
                <a:extLst>
                  <a:ext uri="{FF2B5EF4-FFF2-40B4-BE49-F238E27FC236}">
                    <a16:creationId xmlns:a16="http://schemas.microsoft.com/office/drawing/2014/main" id="{929D5E9B-CE69-41F2-9991-573DA961CF6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7" name="Freeform 307">
                <a:extLst>
                  <a:ext uri="{FF2B5EF4-FFF2-40B4-BE49-F238E27FC236}">
                    <a16:creationId xmlns:a16="http://schemas.microsoft.com/office/drawing/2014/main" id="{D083831C-2C5E-45A2-AC4D-8EFBE6E2F23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8" name="Freeform 308">
                <a:extLst>
                  <a:ext uri="{FF2B5EF4-FFF2-40B4-BE49-F238E27FC236}">
                    <a16:creationId xmlns:a16="http://schemas.microsoft.com/office/drawing/2014/main" id="{CB9CA243-4AE5-4DA3-B7F7-3CC6B6A9CF5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9" name="Freeform 309">
                <a:extLst>
                  <a:ext uri="{FF2B5EF4-FFF2-40B4-BE49-F238E27FC236}">
                    <a16:creationId xmlns:a16="http://schemas.microsoft.com/office/drawing/2014/main" id="{A52E751A-CAE7-4ABB-8319-1EA3715E3AA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0" name="Freeform 310">
                <a:extLst>
                  <a:ext uri="{FF2B5EF4-FFF2-40B4-BE49-F238E27FC236}">
                    <a16:creationId xmlns:a16="http://schemas.microsoft.com/office/drawing/2014/main" id="{19FEA110-F32C-4951-A679-686EEE7D2FE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1" name="Freeform 311">
                <a:extLst>
                  <a:ext uri="{FF2B5EF4-FFF2-40B4-BE49-F238E27FC236}">
                    <a16:creationId xmlns:a16="http://schemas.microsoft.com/office/drawing/2014/main" id="{5DB9ED00-BAB7-42AB-9467-4CDF4A202A2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2" name="Freeform 312">
                <a:extLst>
                  <a:ext uri="{FF2B5EF4-FFF2-40B4-BE49-F238E27FC236}">
                    <a16:creationId xmlns:a16="http://schemas.microsoft.com/office/drawing/2014/main" id="{EF9E2408-84D2-456C-99B7-023D4FEC776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3" name="Freeform 313">
                <a:extLst>
                  <a:ext uri="{FF2B5EF4-FFF2-40B4-BE49-F238E27FC236}">
                    <a16:creationId xmlns:a16="http://schemas.microsoft.com/office/drawing/2014/main" id="{B7B4D24D-22A7-4271-A1DF-9DAF18E5CBA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2799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4" name="Freeform 314">
                <a:extLst>
                  <a:ext uri="{FF2B5EF4-FFF2-40B4-BE49-F238E27FC236}">
                    <a16:creationId xmlns:a16="http://schemas.microsoft.com/office/drawing/2014/main" id="{188815FE-22F5-4146-A99A-592FA4EB72B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5" name="Freeform 315">
                <a:extLst>
                  <a:ext uri="{FF2B5EF4-FFF2-40B4-BE49-F238E27FC236}">
                    <a16:creationId xmlns:a16="http://schemas.microsoft.com/office/drawing/2014/main" id="{FAE7DEFD-7513-4E39-8B74-1B54089E916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6" name="Freeform 316">
                <a:extLst>
                  <a:ext uri="{FF2B5EF4-FFF2-40B4-BE49-F238E27FC236}">
                    <a16:creationId xmlns:a16="http://schemas.microsoft.com/office/drawing/2014/main" id="{547E9E35-73BE-4C19-806E-F85401AD95D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7" name="Freeform 317">
                <a:extLst>
                  <a:ext uri="{FF2B5EF4-FFF2-40B4-BE49-F238E27FC236}">
                    <a16:creationId xmlns:a16="http://schemas.microsoft.com/office/drawing/2014/main" id="{A350ACA4-CB51-48F4-9459-B160FE95FF1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8" name="Freeform 318">
                <a:extLst>
                  <a:ext uri="{FF2B5EF4-FFF2-40B4-BE49-F238E27FC236}">
                    <a16:creationId xmlns:a16="http://schemas.microsoft.com/office/drawing/2014/main" id="{47B2C963-656C-4E82-9A8C-E9451765556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2799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9" name="Freeform 319">
                <a:extLst>
                  <a:ext uri="{FF2B5EF4-FFF2-40B4-BE49-F238E27FC236}">
                    <a16:creationId xmlns:a16="http://schemas.microsoft.com/office/drawing/2014/main" id="{3DBD7530-E50E-457E-AD0C-1D9D71C2BBF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0" name="Freeform 320">
                <a:extLst>
                  <a:ext uri="{FF2B5EF4-FFF2-40B4-BE49-F238E27FC236}">
                    <a16:creationId xmlns:a16="http://schemas.microsoft.com/office/drawing/2014/main" id="{90380E9E-42FD-4895-9FAB-C9C17C5EE5D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1" name="Freeform 321">
                <a:extLst>
                  <a:ext uri="{FF2B5EF4-FFF2-40B4-BE49-F238E27FC236}">
                    <a16:creationId xmlns:a16="http://schemas.microsoft.com/office/drawing/2014/main" id="{258819B7-910D-493E-9292-D929D5D6B3F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2" name="Freeform 322">
                <a:extLst>
                  <a:ext uri="{FF2B5EF4-FFF2-40B4-BE49-F238E27FC236}">
                    <a16:creationId xmlns:a16="http://schemas.microsoft.com/office/drawing/2014/main" id="{08CEC040-BF23-4D1F-9E53-48F77F0D854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3" name="Freeform 323">
                <a:extLst>
                  <a:ext uri="{FF2B5EF4-FFF2-40B4-BE49-F238E27FC236}">
                    <a16:creationId xmlns:a16="http://schemas.microsoft.com/office/drawing/2014/main" id="{91B9084D-5AA4-4284-8A41-93C0806C9CE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2650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4" name="Freeform 324">
                <a:extLst>
                  <a:ext uri="{FF2B5EF4-FFF2-40B4-BE49-F238E27FC236}">
                    <a16:creationId xmlns:a16="http://schemas.microsoft.com/office/drawing/2014/main" id="{4D3A8EE9-5EE3-4A97-AC1A-F7A31F99D5E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5" name="Freeform 325">
                <a:extLst>
                  <a:ext uri="{FF2B5EF4-FFF2-40B4-BE49-F238E27FC236}">
                    <a16:creationId xmlns:a16="http://schemas.microsoft.com/office/drawing/2014/main" id="{89767DD5-9DEE-4595-84A2-8F7E6050E5E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6" name="Freeform 326">
                <a:extLst>
                  <a:ext uri="{FF2B5EF4-FFF2-40B4-BE49-F238E27FC236}">
                    <a16:creationId xmlns:a16="http://schemas.microsoft.com/office/drawing/2014/main" id="{24E65B51-EDBE-4484-8B59-E8D0D72F770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2650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5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6" y="7"/>
                      <a:pt x="112" y="39"/>
                      <a:pt x="95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7" name="Freeform 327">
                <a:extLst>
                  <a:ext uri="{FF2B5EF4-FFF2-40B4-BE49-F238E27FC236}">
                    <a16:creationId xmlns:a16="http://schemas.microsoft.com/office/drawing/2014/main" id="{D2B68809-5ABB-45B8-9ED5-F47563FB75B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8" name="Freeform 328">
                <a:extLst>
                  <a:ext uri="{FF2B5EF4-FFF2-40B4-BE49-F238E27FC236}">
                    <a16:creationId xmlns:a16="http://schemas.microsoft.com/office/drawing/2014/main" id="{CE33B45E-CA58-4EAC-AE00-B1EBE1B0288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2650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9" name="Freeform 329">
                <a:extLst>
                  <a:ext uri="{FF2B5EF4-FFF2-40B4-BE49-F238E27FC236}">
                    <a16:creationId xmlns:a16="http://schemas.microsoft.com/office/drawing/2014/main" id="{939E03C0-3FB3-4981-A4B4-CC382F7AC86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2650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0" name="Freeform 330">
                <a:extLst>
                  <a:ext uri="{FF2B5EF4-FFF2-40B4-BE49-F238E27FC236}">
                    <a16:creationId xmlns:a16="http://schemas.microsoft.com/office/drawing/2014/main" id="{E16C7B9B-5F8D-43D0-B151-480EC422364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2799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1" name="Freeform 331">
                <a:extLst>
                  <a:ext uri="{FF2B5EF4-FFF2-40B4-BE49-F238E27FC236}">
                    <a16:creationId xmlns:a16="http://schemas.microsoft.com/office/drawing/2014/main" id="{A66673F6-CF7F-478A-B0E7-745DDF53023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2" name="Freeform 332">
                <a:extLst>
                  <a:ext uri="{FF2B5EF4-FFF2-40B4-BE49-F238E27FC236}">
                    <a16:creationId xmlns:a16="http://schemas.microsoft.com/office/drawing/2014/main" id="{8A9B3084-093E-423E-9B63-DCB4483C24F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3" name="Freeform 333">
                <a:extLst>
                  <a:ext uri="{FF2B5EF4-FFF2-40B4-BE49-F238E27FC236}">
                    <a16:creationId xmlns:a16="http://schemas.microsoft.com/office/drawing/2014/main" id="{D0FDD126-BF05-46C1-848C-1A4088F9FAA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2799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4" name="Freeform 334">
                <a:extLst>
                  <a:ext uri="{FF2B5EF4-FFF2-40B4-BE49-F238E27FC236}">
                    <a16:creationId xmlns:a16="http://schemas.microsoft.com/office/drawing/2014/main" id="{5163311D-852D-4829-A980-28E0EC13E27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5" name="Freeform 335">
                <a:extLst>
                  <a:ext uri="{FF2B5EF4-FFF2-40B4-BE49-F238E27FC236}">
                    <a16:creationId xmlns:a16="http://schemas.microsoft.com/office/drawing/2014/main" id="{C5F552AA-B6C5-4336-B970-C75E6F2D662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2799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6" name="Freeform 336">
                <a:extLst>
                  <a:ext uri="{FF2B5EF4-FFF2-40B4-BE49-F238E27FC236}">
                    <a16:creationId xmlns:a16="http://schemas.microsoft.com/office/drawing/2014/main" id="{E89EE9FA-594E-426A-BC37-8B9778090B0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2799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7" name="Freeform 337">
                <a:extLst>
                  <a:ext uri="{FF2B5EF4-FFF2-40B4-BE49-F238E27FC236}">
                    <a16:creationId xmlns:a16="http://schemas.microsoft.com/office/drawing/2014/main" id="{15226AE1-9052-406A-9C1F-DED63FB6F89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8" name="Freeform 338">
                <a:extLst>
                  <a:ext uri="{FF2B5EF4-FFF2-40B4-BE49-F238E27FC236}">
                    <a16:creationId xmlns:a16="http://schemas.microsoft.com/office/drawing/2014/main" id="{9544D4AE-304C-47DF-AEA6-CAB0E0E0F3E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2349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9" name="Freeform 339">
                <a:extLst>
                  <a:ext uri="{FF2B5EF4-FFF2-40B4-BE49-F238E27FC236}">
                    <a16:creationId xmlns:a16="http://schemas.microsoft.com/office/drawing/2014/main" id="{1D64F772-A634-4264-BD51-215F8CC63EE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0" name="Freeform 340">
                <a:extLst>
                  <a:ext uri="{FF2B5EF4-FFF2-40B4-BE49-F238E27FC236}">
                    <a16:creationId xmlns:a16="http://schemas.microsoft.com/office/drawing/2014/main" id="{7DD51E6B-604B-4395-880D-29DBB5154EF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1" name="Freeform 341">
                <a:extLst>
                  <a:ext uri="{FF2B5EF4-FFF2-40B4-BE49-F238E27FC236}">
                    <a16:creationId xmlns:a16="http://schemas.microsoft.com/office/drawing/2014/main" id="{468F27BB-A283-46A6-A009-DE030293654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2" name="Freeform 342">
                <a:extLst>
                  <a:ext uri="{FF2B5EF4-FFF2-40B4-BE49-F238E27FC236}">
                    <a16:creationId xmlns:a16="http://schemas.microsoft.com/office/drawing/2014/main" id="{7D43B223-46D9-4B58-B2C6-5F6365EB891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3" name="Freeform 343">
                <a:extLst>
                  <a:ext uri="{FF2B5EF4-FFF2-40B4-BE49-F238E27FC236}">
                    <a16:creationId xmlns:a16="http://schemas.microsoft.com/office/drawing/2014/main" id="{18627533-983C-4242-AD55-08C524ED57B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2349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4" name="Freeform 344">
                <a:extLst>
                  <a:ext uri="{FF2B5EF4-FFF2-40B4-BE49-F238E27FC236}">
                    <a16:creationId xmlns:a16="http://schemas.microsoft.com/office/drawing/2014/main" id="{BF219896-BE03-4CCE-BE8E-2857B2467A1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5" name="Freeform 345">
                <a:extLst>
                  <a:ext uri="{FF2B5EF4-FFF2-40B4-BE49-F238E27FC236}">
                    <a16:creationId xmlns:a16="http://schemas.microsoft.com/office/drawing/2014/main" id="{BCAA9C9D-6250-48E7-B4B5-E196642315C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6" name="Freeform 346">
                <a:extLst>
                  <a:ext uri="{FF2B5EF4-FFF2-40B4-BE49-F238E27FC236}">
                    <a16:creationId xmlns:a16="http://schemas.microsoft.com/office/drawing/2014/main" id="{0DA53A3C-82B5-4D57-BBF2-F86E5C2E100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7" name="Freeform 347">
                <a:extLst>
                  <a:ext uri="{FF2B5EF4-FFF2-40B4-BE49-F238E27FC236}">
                    <a16:creationId xmlns:a16="http://schemas.microsoft.com/office/drawing/2014/main" id="{9F355EE0-97EA-4F51-925D-71C6E10AC9E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8" name="Freeform 348">
                <a:extLst>
                  <a:ext uri="{FF2B5EF4-FFF2-40B4-BE49-F238E27FC236}">
                    <a16:creationId xmlns:a16="http://schemas.microsoft.com/office/drawing/2014/main" id="{BEA3B943-3C32-422C-8A93-9B56A3440AB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2349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9" name="Freeform 349">
                <a:extLst>
                  <a:ext uri="{FF2B5EF4-FFF2-40B4-BE49-F238E27FC236}">
                    <a16:creationId xmlns:a16="http://schemas.microsoft.com/office/drawing/2014/main" id="{2A4667EB-BBDE-4C1D-B452-971D73A0E64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0" name="Freeform 350">
                <a:extLst>
                  <a:ext uri="{FF2B5EF4-FFF2-40B4-BE49-F238E27FC236}">
                    <a16:creationId xmlns:a16="http://schemas.microsoft.com/office/drawing/2014/main" id="{2B3ABDEE-BA31-4E43-9571-F14B8CB1A56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1" name="Freeform 351">
                <a:extLst>
                  <a:ext uri="{FF2B5EF4-FFF2-40B4-BE49-F238E27FC236}">
                    <a16:creationId xmlns:a16="http://schemas.microsoft.com/office/drawing/2014/main" id="{4B6669BB-DFC5-4746-A9D6-429C2348A91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2498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2" name="Freeform 352">
                <a:extLst>
                  <a:ext uri="{FF2B5EF4-FFF2-40B4-BE49-F238E27FC236}">
                    <a16:creationId xmlns:a16="http://schemas.microsoft.com/office/drawing/2014/main" id="{430B071D-E90D-46B6-B7C4-767748D0F5F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3" name="Freeform 353">
                <a:extLst>
                  <a:ext uri="{FF2B5EF4-FFF2-40B4-BE49-F238E27FC236}">
                    <a16:creationId xmlns:a16="http://schemas.microsoft.com/office/drawing/2014/main" id="{86916BC9-CB35-4924-9622-A19395E9656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41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4" name="Freeform 354">
                <a:extLst>
                  <a:ext uri="{FF2B5EF4-FFF2-40B4-BE49-F238E27FC236}">
                    <a16:creationId xmlns:a16="http://schemas.microsoft.com/office/drawing/2014/main" id="{B7D6E085-7EFE-470F-B8AD-6957BF29EE7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449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5" name="Freeform 355">
                <a:extLst>
                  <a:ext uri="{FF2B5EF4-FFF2-40B4-BE49-F238E27FC236}">
                    <a16:creationId xmlns:a16="http://schemas.microsoft.com/office/drawing/2014/main" id="{2C506A28-8AB0-4C82-BFB9-E9B5CCDA02C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656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6" name="Freeform 356">
                <a:extLst>
                  <a:ext uri="{FF2B5EF4-FFF2-40B4-BE49-F238E27FC236}">
                    <a16:creationId xmlns:a16="http://schemas.microsoft.com/office/drawing/2014/main" id="{741F658E-2C7E-4D9A-8CC3-48A4E40FFD7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63" y="2498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7" name="Freeform 357">
                <a:extLst>
                  <a:ext uri="{FF2B5EF4-FFF2-40B4-BE49-F238E27FC236}">
                    <a16:creationId xmlns:a16="http://schemas.microsoft.com/office/drawing/2014/main" id="{DF24FD3C-060D-4DCB-9091-CD6A0D951B4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71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8" name="Freeform 358">
                <a:extLst>
                  <a:ext uri="{FF2B5EF4-FFF2-40B4-BE49-F238E27FC236}">
                    <a16:creationId xmlns:a16="http://schemas.microsoft.com/office/drawing/2014/main" id="{6DD3CB05-5ECE-4F96-A722-935899CABF9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278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9" name="Freeform 359">
                <a:extLst>
                  <a:ext uri="{FF2B5EF4-FFF2-40B4-BE49-F238E27FC236}">
                    <a16:creationId xmlns:a16="http://schemas.microsoft.com/office/drawing/2014/main" id="{6C6A9189-80B8-4B3C-AD77-F7C4F64E6F2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86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0" name="Freeform 360">
                <a:extLst>
                  <a:ext uri="{FF2B5EF4-FFF2-40B4-BE49-F238E27FC236}">
                    <a16:creationId xmlns:a16="http://schemas.microsoft.com/office/drawing/2014/main" id="{B1E91793-743B-4299-8B26-8162E91EF1A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93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1" name="Freeform 361">
                <a:extLst>
                  <a:ext uri="{FF2B5EF4-FFF2-40B4-BE49-F238E27FC236}">
                    <a16:creationId xmlns:a16="http://schemas.microsoft.com/office/drawing/2014/main" id="{BB5F9525-EBC7-4657-AC5B-11339C33EBE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900" y="2498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2" name="Freeform 362">
                <a:extLst>
                  <a:ext uri="{FF2B5EF4-FFF2-40B4-BE49-F238E27FC236}">
                    <a16:creationId xmlns:a16="http://schemas.microsoft.com/office/drawing/2014/main" id="{3289A5FF-50BA-406A-8F5C-D6D6237C4DC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108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3" name="Freeform 363">
                <a:extLst>
                  <a:ext uri="{FF2B5EF4-FFF2-40B4-BE49-F238E27FC236}">
                    <a16:creationId xmlns:a16="http://schemas.microsoft.com/office/drawing/2014/main" id="{78C1649E-82B1-4C4B-8BB9-6FB3D7909A1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4" name="Freeform 364">
                <a:extLst>
                  <a:ext uri="{FF2B5EF4-FFF2-40B4-BE49-F238E27FC236}">
                    <a16:creationId xmlns:a16="http://schemas.microsoft.com/office/drawing/2014/main" id="{F212EAE0-89B3-4E6C-9E82-05C74155D00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5" name="Freeform 365">
                <a:extLst>
                  <a:ext uri="{FF2B5EF4-FFF2-40B4-BE49-F238E27FC236}">
                    <a16:creationId xmlns:a16="http://schemas.microsoft.com/office/drawing/2014/main" id="{EBD8DF82-76A4-47FC-A52E-6B2E088AED8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6" name="Freeform 366">
                <a:extLst>
                  <a:ext uri="{FF2B5EF4-FFF2-40B4-BE49-F238E27FC236}">
                    <a16:creationId xmlns:a16="http://schemas.microsoft.com/office/drawing/2014/main" id="{0CD95CBF-6FBC-4D9D-9276-13803117785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2349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7" name="Freeform 367">
                <a:extLst>
                  <a:ext uri="{FF2B5EF4-FFF2-40B4-BE49-F238E27FC236}">
                    <a16:creationId xmlns:a16="http://schemas.microsoft.com/office/drawing/2014/main" id="{F16AC324-6951-4F4C-A67D-7641BF7E4A2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8" name="Freeform 368">
                <a:extLst>
                  <a:ext uri="{FF2B5EF4-FFF2-40B4-BE49-F238E27FC236}">
                    <a16:creationId xmlns:a16="http://schemas.microsoft.com/office/drawing/2014/main" id="{5B2C77C8-2A35-4CB8-ABD5-ECDF64C1E7B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9" name="Freeform 369">
                <a:extLst>
                  <a:ext uri="{FF2B5EF4-FFF2-40B4-BE49-F238E27FC236}">
                    <a16:creationId xmlns:a16="http://schemas.microsoft.com/office/drawing/2014/main" id="{BD8BAE98-5949-4205-812A-95F1A2102E9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5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0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0" name="Freeform 370">
                <a:extLst>
                  <a:ext uri="{FF2B5EF4-FFF2-40B4-BE49-F238E27FC236}">
                    <a16:creationId xmlns:a16="http://schemas.microsoft.com/office/drawing/2014/main" id="{7262E6EC-AB3C-4171-A773-516B679370E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1" name="Freeform 371">
                <a:extLst>
                  <a:ext uri="{FF2B5EF4-FFF2-40B4-BE49-F238E27FC236}">
                    <a16:creationId xmlns:a16="http://schemas.microsoft.com/office/drawing/2014/main" id="{AAD9D370-4221-4507-8A8A-B07BE0533A3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2349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2" name="Freeform 372">
                <a:extLst>
                  <a:ext uri="{FF2B5EF4-FFF2-40B4-BE49-F238E27FC236}">
                    <a16:creationId xmlns:a16="http://schemas.microsoft.com/office/drawing/2014/main" id="{CF5AE2D9-DC84-48C1-A2DF-66FDC7091E9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3" name="Freeform 373">
                <a:extLst>
                  <a:ext uri="{FF2B5EF4-FFF2-40B4-BE49-F238E27FC236}">
                    <a16:creationId xmlns:a16="http://schemas.microsoft.com/office/drawing/2014/main" id="{586D1073-A8F5-4256-91DB-BD5813FA2C1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4" name="Freeform 374">
                <a:extLst>
                  <a:ext uri="{FF2B5EF4-FFF2-40B4-BE49-F238E27FC236}">
                    <a16:creationId xmlns:a16="http://schemas.microsoft.com/office/drawing/2014/main" id="{C9F936F7-AB1C-483F-B4D9-1DADB9AA81A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6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5" name="Freeform 375">
                <a:extLst>
                  <a:ext uri="{FF2B5EF4-FFF2-40B4-BE49-F238E27FC236}">
                    <a16:creationId xmlns:a16="http://schemas.microsoft.com/office/drawing/2014/main" id="{5454AC35-FDA5-4A04-82E6-E2808B1CFDA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6" name="Freeform 376">
                <a:extLst>
                  <a:ext uri="{FF2B5EF4-FFF2-40B4-BE49-F238E27FC236}">
                    <a16:creationId xmlns:a16="http://schemas.microsoft.com/office/drawing/2014/main" id="{1330E75A-460C-4EDC-91F3-6DB8A4D287A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315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7" name="Freeform 377">
                <a:extLst>
                  <a:ext uri="{FF2B5EF4-FFF2-40B4-BE49-F238E27FC236}">
                    <a16:creationId xmlns:a16="http://schemas.microsoft.com/office/drawing/2014/main" id="{2E8722C5-C9CD-4055-8B00-9CDD9593659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523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8" name="Freeform 378">
                <a:extLst>
                  <a:ext uri="{FF2B5EF4-FFF2-40B4-BE49-F238E27FC236}">
                    <a16:creationId xmlns:a16="http://schemas.microsoft.com/office/drawing/2014/main" id="{64B50E7D-1D8B-4B69-BCD8-719EFF7273F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730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9" name="Freeform 379">
                <a:extLst>
                  <a:ext uri="{FF2B5EF4-FFF2-40B4-BE49-F238E27FC236}">
                    <a16:creationId xmlns:a16="http://schemas.microsoft.com/office/drawing/2014/main" id="{94A0C479-E679-49E5-AA10-85ABB4EB918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937" y="2498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0" name="Freeform 380">
                <a:extLst>
                  <a:ext uri="{FF2B5EF4-FFF2-40B4-BE49-F238E27FC236}">
                    <a16:creationId xmlns:a16="http://schemas.microsoft.com/office/drawing/2014/main" id="{7E59BB26-387F-4217-AE7C-9FFD6F29409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145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1" name="Freeform 381">
                <a:extLst>
                  <a:ext uri="{FF2B5EF4-FFF2-40B4-BE49-F238E27FC236}">
                    <a16:creationId xmlns:a16="http://schemas.microsoft.com/office/drawing/2014/main" id="{8E96D5EC-E7EC-4381-9C57-2B14E4E2A57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52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2" name="Freeform 382">
                <a:extLst>
                  <a:ext uri="{FF2B5EF4-FFF2-40B4-BE49-F238E27FC236}">
                    <a16:creationId xmlns:a16="http://schemas.microsoft.com/office/drawing/2014/main" id="{45425727-C479-47C8-937C-EE34F6C618B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560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5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0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3" name="Freeform 383">
                <a:extLst>
                  <a:ext uri="{FF2B5EF4-FFF2-40B4-BE49-F238E27FC236}">
                    <a16:creationId xmlns:a16="http://schemas.microsoft.com/office/drawing/2014/main" id="{FBE47FC2-5453-49C7-B671-9A2B6895DFA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67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4" name="Freeform 384">
                <a:extLst>
                  <a:ext uri="{FF2B5EF4-FFF2-40B4-BE49-F238E27FC236}">
                    <a16:creationId xmlns:a16="http://schemas.microsoft.com/office/drawing/2014/main" id="{9187DC71-2706-4CC8-A092-B1F6BC0DF7C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974" y="2498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4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5" name="Freeform 385">
                <a:extLst>
                  <a:ext uri="{FF2B5EF4-FFF2-40B4-BE49-F238E27FC236}">
                    <a16:creationId xmlns:a16="http://schemas.microsoft.com/office/drawing/2014/main" id="{429DAC42-617C-4232-B58E-38DFCC6C2F8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82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6" name="Freeform 386">
                <a:extLst>
                  <a:ext uri="{FF2B5EF4-FFF2-40B4-BE49-F238E27FC236}">
                    <a16:creationId xmlns:a16="http://schemas.microsoft.com/office/drawing/2014/main" id="{1EC6A7DA-B09F-4864-85B6-A78BC56F154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389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7" name="Freeform 387">
                <a:extLst>
                  <a:ext uri="{FF2B5EF4-FFF2-40B4-BE49-F238E27FC236}">
                    <a16:creationId xmlns:a16="http://schemas.microsoft.com/office/drawing/2014/main" id="{1A4B8E84-9EC9-485A-8556-3F673A014AE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597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6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8" name="Freeform 388">
                <a:extLst>
                  <a:ext uri="{FF2B5EF4-FFF2-40B4-BE49-F238E27FC236}">
                    <a16:creationId xmlns:a16="http://schemas.microsoft.com/office/drawing/2014/main" id="{F18CFA90-44A4-413D-9617-86CB6D42F7F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804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9" name="Freeform 389">
                <a:extLst>
                  <a:ext uri="{FF2B5EF4-FFF2-40B4-BE49-F238E27FC236}">
                    <a16:creationId xmlns:a16="http://schemas.microsoft.com/office/drawing/2014/main" id="{21986AD7-3AC1-49CE-A5C3-201C389505E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2349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0" name="Freeform 390">
                <a:extLst>
                  <a:ext uri="{FF2B5EF4-FFF2-40B4-BE49-F238E27FC236}">
                    <a16:creationId xmlns:a16="http://schemas.microsoft.com/office/drawing/2014/main" id="{6E2042F0-E529-4325-9E77-B993839842A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1" name="Freeform 391">
                <a:extLst>
                  <a:ext uri="{FF2B5EF4-FFF2-40B4-BE49-F238E27FC236}">
                    <a16:creationId xmlns:a16="http://schemas.microsoft.com/office/drawing/2014/main" id="{DADA9C8D-51D8-4D8C-BB86-C76D81F5805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7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2" name="Freeform 392">
                <a:extLst>
                  <a:ext uri="{FF2B5EF4-FFF2-40B4-BE49-F238E27FC236}">
                    <a16:creationId xmlns:a16="http://schemas.microsoft.com/office/drawing/2014/main" id="{D5A7119A-1754-4DA8-8B10-0FACB444065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2349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5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6" y="7"/>
                      <a:pt x="112" y="39"/>
                      <a:pt x="95" y="48"/>
                    </a:cubicBezTo>
                    <a:cubicBezTo>
                      <a:pt x="77" y="39"/>
                      <a:pt x="24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3" name="Freeform 393">
                <a:extLst>
                  <a:ext uri="{FF2B5EF4-FFF2-40B4-BE49-F238E27FC236}">
                    <a16:creationId xmlns:a16="http://schemas.microsoft.com/office/drawing/2014/main" id="{A48AA41B-AB5A-4EB1-AE08-E6798B76277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4" name="Freeform 394">
                <a:extLst>
                  <a:ext uri="{FF2B5EF4-FFF2-40B4-BE49-F238E27FC236}">
                    <a16:creationId xmlns:a16="http://schemas.microsoft.com/office/drawing/2014/main" id="{8E4A7952-97FD-4E2E-8A4A-D310A014F38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2349"/>
                <a:ext cx="188" cy="80"/>
              </a:xfrm>
              <a:custGeom>
                <a:avLst/>
                <a:gdLst>
                  <a:gd name="T0" fmla="*/ 183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6 w 188"/>
                  <a:gd name="T11" fmla="*/ 80 h 80"/>
                  <a:gd name="T12" fmla="*/ 188 w 188"/>
                  <a:gd name="T13" fmla="*/ 1 h 80"/>
                  <a:gd name="T14" fmla="*/ 183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5" name="Freeform 395">
                <a:extLst>
                  <a:ext uri="{FF2B5EF4-FFF2-40B4-BE49-F238E27FC236}">
                    <a16:creationId xmlns:a16="http://schemas.microsoft.com/office/drawing/2014/main" id="{5370F686-9079-416C-BD3C-925F13B41D5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2349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6" name="Freeform 396">
                <a:extLst>
                  <a:ext uri="{FF2B5EF4-FFF2-40B4-BE49-F238E27FC236}">
                    <a16:creationId xmlns:a16="http://schemas.microsoft.com/office/drawing/2014/main" id="{50D25CE4-BF0A-4DDC-A1ED-45749A03EA7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011" y="2498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7" name="Freeform 397">
                <a:extLst>
                  <a:ext uri="{FF2B5EF4-FFF2-40B4-BE49-F238E27FC236}">
                    <a16:creationId xmlns:a16="http://schemas.microsoft.com/office/drawing/2014/main" id="{6A2263F5-E9D6-4A23-B078-2F8E56849F8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219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0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8" name="Freeform 398">
                <a:extLst>
                  <a:ext uri="{FF2B5EF4-FFF2-40B4-BE49-F238E27FC236}">
                    <a16:creationId xmlns:a16="http://schemas.microsoft.com/office/drawing/2014/main" id="{2C254C23-47BB-4E24-9766-4AADE5AF4D1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426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7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9" name="Freeform 399">
                <a:extLst>
                  <a:ext uri="{FF2B5EF4-FFF2-40B4-BE49-F238E27FC236}">
                    <a16:creationId xmlns:a16="http://schemas.microsoft.com/office/drawing/2014/main" id="{B4850209-FEBA-41E5-9328-AA9DA6FAFFF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633" y="2498"/>
                <a:ext cx="189" cy="81"/>
              </a:xfrm>
              <a:custGeom>
                <a:avLst/>
                <a:gdLst>
                  <a:gd name="T0" fmla="*/ 183 w 189"/>
                  <a:gd name="T1" fmla="*/ 0 h 81"/>
                  <a:gd name="T2" fmla="*/ 95 w 189"/>
                  <a:gd name="T3" fmla="*/ 48 h 81"/>
                  <a:gd name="T4" fmla="*/ 6 w 189"/>
                  <a:gd name="T5" fmla="*/ 0 h 81"/>
                  <a:gd name="T6" fmla="*/ 0 w 189"/>
                  <a:gd name="T7" fmla="*/ 1 h 81"/>
                  <a:gd name="T8" fmla="*/ 93 w 189"/>
                  <a:gd name="T9" fmla="*/ 81 h 81"/>
                  <a:gd name="T10" fmla="*/ 96 w 189"/>
                  <a:gd name="T11" fmla="*/ 81 h 81"/>
                  <a:gd name="T12" fmla="*/ 189 w 189"/>
                  <a:gd name="T13" fmla="*/ 1 h 81"/>
                  <a:gd name="T14" fmla="*/ 183 w 189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1">
                    <a:moveTo>
                      <a:pt x="183" y="0"/>
                    </a:moveTo>
                    <a:cubicBezTo>
                      <a:pt x="166" y="8"/>
                      <a:pt x="112" y="40"/>
                      <a:pt x="95" y="48"/>
                    </a:cubicBezTo>
                    <a:cubicBezTo>
                      <a:pt x="77" y="40"/>
                      <a:pt x="24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0" name="Freeform 400">
                <a:extLst>
                  <a:ext uri="{FF2B5EF4-FFF2-40B4-BE49-F238E27FC236}">
                    <a16:creationId xmlns:a16="http://schemas.microsoft.com/office/drawing/2014/main" id="{A4CCFD32-226E-4C02-8EC6-162D253738A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841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3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1" name="Freeform 401">
                <a:extLst>
                  <a:ext uri="{FF2B5EF4-FFF2-40B4-BE49-F238E27FC236}">
                    <a16:creationId xmlns:a16="http://schemas.microsoft.com/office/drawing/2014/main" id="{1A0FAF1C-0AC0-4A48-9F8B-AAE25E0B1E5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048" y="2498"/>
                <a:ext cx="188" cy="81"/>
              </a:xfrm>
              <a:custGeom>
                <a:avLst/>
                <a:gdLst>
                  <a:gd name="T0" fmla="*/ 183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3 w 188"/>
                  <a:gd name="T9" fmla="*/ 81 h 81"/>
                  <a:gd name="T10" fmla="*/ 96 w 188"/>
                  <a:gd name="T11" fmla="*/ 81 h 81"/>
                  <a:gd name="T12" fmla="*/ 188 w 188"/>
                  <a:gd name="T13" fmla="*/ 1 h 81"/>
                  <a:gd name="T14" fmla="*/ 183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3" y="0"/>
                    </a:moveTo>
                    <a:cubicBezTo>
                      <a:pt x="165" y="8"/>
                      <a:pt x="112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5"/>
                      <a:pt x="78" y="64"/>
                      <a:pt x="93" y="81"/>
                    </a:cubicBezTo>
                    <a:cubicBezTo>
                      <a:pt x="96" y="81"/>
                      <a:pt x="96" y="81"/>
                      <a:pt x="96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2" name="Freeform 402">
                <a:extLst>
                  <a:ext uri="{FF2B5EF4-FFF2-40B4-BE49-F238E27FC236}">
                    <a16:creationId xmlns:a16="http://schemas.microsoft.com/office/drawing/2014/main" id="{481192FF-F169-467E-9933-445EFFF8DDE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6" y="2498"/>
                <a:ext cx="188" cy="81"/>
              </a:xfrm>
              <a:custGeom>
                <a:avLst/>
                <a:gdLst>
                  <a:gd name="T0" fmla="*/ 182 w 188"/>
                  <a:gd name="T1" fmla="*/ 0 h 81"/>
                  <a:gd name="T2" fmla="*/ 94 w 188"/>
                  <a:gd name="T3" fmla="*/ 48 h 81"/>
                  <a:gd name="T4" fmla="*/ 6 w 188"/>
                  <a:gd name="T5" fmla="*/ 0 h 81"/>
                  <a:gd name="T6" fmla="*/ 0 w 188"/>
                  <a:gd name="T7" fmla="*/ 1 h 81"/>
                  <a:gd name="T8" fmla="*/ 92 w 188"/>
                  <a:gd name="T9" fmla="*/ 81 h 81"/>
                  <a:gd name="T10" fmla="*/ 95 w 188"/>
                  <a:gd name="T11" fmla="*/ 81 h 81"/>
                  <a:gd name="T12" fmla="*/ 188 w 188"/>
                  <a:gd name="T13" fmla="*/ 1 h 81"/>
                  <a:gd name="T14" fmla="*/ 182 w 188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1">
                    <a:moveTo>
                      <a:pt x="182" y="0"/>
                    </a:moveTo>
                    <a:cubicBezTo>
                      <a:pt x="165" y="8"/>
                      <a:pt x="111" y="40"/>
                      <a:pt x="94" y="48"/>
                    </a:cubicBezTo>
                    <a:cubicBezTo>
                      <a:pt x="77" y="40"/>
                      <a:pt x="23" y="8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5"/>
                      <a:pt x="77" y="64"/>
                      <a:pt x="92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111" y="64"/>
                      <a:pt x="171" y="15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3" name="Freeform 403">
                <a:extLst>
                  <a:ext uri="{FF2B5EF4-FFF2-40B4-BE49-F238E27FC236}">
                    <a16:creationId xmlns:a16="http://schemas.microsoft.com/office/drawing/2014/main" id="{0E10259E-4AA3-4A8D-8658-AF0EB38D5E9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619" y="2048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3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3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1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4" name="Freeform 404">
                <a:extLst>
                  <a:ext uri="{FF2B5EF4-FFF2-40B4-BE49-F238E27FC236}">
                    <a16:creationId xmlns:a16="http://schemas.microsoft.com/office/drawing/2014/main" id="{80D781AF-E84F-40A5-BC8C-498F8D04049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26" y="2048"/>
                <a:ext cx="189" cy="80"/>
              </a:xfrm>
              <a:custGeom>
                <a:avLst/>
                <a:gdLst>
                  <a:gd name="T0" fmla="*/ 183 w 189"/>
                  <a:gd name="T1" fmla="*/ 0 h 80"/>
                  <a:gd name="T2" fmla="*/ 94 w 189"/>
                  <a:gd name="T3" fmla="*/ 48 h 80"/>
                  <a:gd name="T4" fmla="*/ 6 w 189"/>
                  <a:gd name="T5" fmla="*/ 0 h 80"/>
                  <a:gd name="T6" fmla="*/ 0 w 189"/>
                  <a:gd name="T7" fmla="*/ 1 h 80"/>
                  <a:gd name="T8" fmla="*/ 93 w 189"/>
                  <a:gd name="T9" fmla="*/ 80 h 80"/>
                  <a:gd name="T10" fmla="*/ 96 w 189"/>
                  <a:gd name="T11" fmla="*/ 80 h 80"/>
                  <a:gd name="T12" fmla="*/ 189 w 189"/>
                  <a:gd name="T13" fmla="*/ 1 h 80"/>
                  <a:gd name="T14" fmla="*/ 183 w 189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9" h="80">
                    <a:moveTo>
                      <a:pt x="183" y="0"/>
                    </a:moveTo>
                    <a:cubicBezTo>
                      <a:pt x="165" y="7"/>
                      <a:pt x="112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8" y="14"/>
                      <a:pt x="78" y="64"/>
                      <a:pt x="93" y="80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11" y="64"/>
                      <a:pt x="171" y="14"/>
                      <a:pt x="189" y="1"/>
                    </a:cubicBez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BE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5" name="Freeform 405">
                <a:extLst>
                  <a:ext uri="{FF2B5EF4-FFF2-40B4-BE49-F238E27FC236}">
                    <a16:creationId xmlns:a16="http://schemas.microsoft.com/office/drawing/2014/main" id="{F2DA09EB-1502-49DE-9BC2-3377A728EDB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034" y="2048"/>
                <a:ext cx="188" cy="80"/>
              </a:xfrm>
              <a:custGeom>
                <a:avLst/>
                <a:gdLst>
                  <a:gd name="T0" fmla="*/ 182 w 188"/>
                  <a:gd name="T1" fmla="*/ 0 h 80"/>
                  <a:gd name="T2" fmla="*/ 94 w 188"/>
                  <a:gd name="T3" fmla="*/ 48 h 80"/>
                  <a:gd name="T4" fmla="*/ 6 w 188"/>
                  <a:gd name="T5" fmla="*/ 0 h 80"/>
                  <a:gd name="T6" fmla="*/ 0 w 188"/>
                  <a:gd name="T7" fmla="*/ 1 h 80"/>
                  <a:gd name="T8" fmla="*/ 92 w 188"/>
                  <a:gd name="T9" fmla="*/ 80 h 80"/>
                  <a:gd name="T10" fmla="*/ 95 w 188"/>
                  <a:gd name="T11" fmla="*/ 80 h 80"/>
                  <a:gd name="T12" fmla="*/ 188 w 188"/>
                  <a:gd name="T13" fmla="*/ 1 h 80"/>
                  <a:gd name="T14" fmla="*/ 182 w 188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80">
                    <a:moveTo>
                      <a:pt x="182" y="0"/>
                    </a:moveTo>
                    <a:cubicBezTo>
                      <a:pt x="165" y="7"/>
                      <a:pt x="111" y="39"/>
                      <a:pt x="94" y="48"/>
                    </a:cubicBezTo>
                    <a:cubicBezTo>
                      <a:pt x="77" y="39"/>
                      <a:pt x="23" y="7"/>
                      <a:pt x="6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7" y="14"/>
                      <a:pt x="77" y="64"/>
                      <a:pt x="92" y="80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111" y="64"/>
                      <a:pt x="170" y="14"/>
                      <a:pt x="188" y="1"/>
                    </a:cubicBezTo>
                    <a:lnTo>
                      <a:pt x="182" y="0"/>
                    </a:lnTo>
                    <a:close/>
                  </a:path>
                </a:pathLst>
              </a:custGeom>
              <a:solidFill>
                <a:srgbClr val="1B75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sp>
          <p:nvSpPr>
            <p:cNvPr id="14" name="Freeform 407">
              <a:extLst>
                <a:ext uri="{FF2B5EF4-FFF2-40B4-BE49-F238E27FC236}">
                  <a16:creationId xmlns:a16="http://schemas.microsoft.com/office/drawing/2014/main" id="{7E33878B-B972-45D2-9955-054309F8B1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41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408">
              <a:extLst>
                <a:ext uri="{FF2B5EF4-FFF2-40B4-BE49-F238E27FC236}">
                  <a16:creationId xmlns:a16="http://schemas.microsoft.com/office/drawing/2014/main" id="{65D5622F-79A1-4FC4-A5F7-35D3C97E39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49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409">
              <a:extLst>
                <a:ext uri="{FF2B5EF4-FFF2-40B4-BE49-F238E27FC236}">
                  <a16:creationId xmlns:a16="http://schemas.microsoft.com/office/drawing/2014/main" id="{84FDF9B4-63F7-4E27-A3BA-0757EA8276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6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410">
              <a:extLst>
                <a:ext uri="{FF2B5EF4-FFF2-40B4-BE49-F238E27FC236}">
                  <a16:creationId xmlns:a16="http://schemas.microsoft.com/office/drawing/2014/main" id="{72D6F8E0-7E37-486F-A869-1AE0AF8055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63" y="2048"/>
              <a:ext cx="188" cy="8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411">
              <a:extLst>
                <a:ext uri="{FF2B5EF4-FFF2-40B4-BE49-F238E27FC236}">
                  <a16:creationId xmlns:a16="http://schemas.microsoft.com/office/drawing/2014/main" id="{30E69401-ED42-427E-8ECD-754618A8A63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412">
              <a:extLst>
                <a:ext uri="{FF2B5EF4-FFF2-40B4-BE49-F238E27FC236}">
                  <a16:creationId xmlns:a16="http://schemas.microsoft.com/office/drawing/2014/main" id="{7AAEAD77-F0FC-4115-BC0D-31BB3CE8FB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78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413">
              <a:extLst>
                <a:ext uri="{FF2B5EF4-FFF2-40B4-BE49-F238E27FC236}">
                  <a16:creationId xmlns:a16="http://schemas.microsoft.com/office/drawing/2014/main" id="{8989D365-18BA-4182-B65F-4BB475C212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86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414">
              <a:extLst>
                <a:ext uri="{FF2B5EF4-FFF2-40B4-BE49-F238E27FC236}">
                  <a16:creationId xmlns:a16="http://schemas.microsoft.com/office/drawing/2014/main" id="{C6FF118D-D327-4AB5-8248-B2FA89CEE9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93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415">
              <a:extLst>
                <a:ext uri="{FF2B5EF4-FFF2-40B4-BE49-F238E27FC236}">
                  <a16:creationId xmlns:a16="http://schemas.microsoft.com/office/drawing/2014/main" id="{8724B400-318C-453C-801E-6B6260B5F4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00" y="2048"/>
              <a:ext cx="189" cy="8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416">
              <a:extLst>
                <a:ext uri="{FF2B5EF4-FFF2-40B4-BE49-F238E27FC236}">
                  <a16:creationId xmlns:a16="http://schemas.microsoft.com/office/drawing/2014/main" id="{4B230978-AF7E-43C2-ABC4-CCE72D0709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08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417">
              <a:extLst>
                <a:ext uri="{FF2B5EF4-FFF2-40B4-BE49-F238E27FC236}">
                  <a16:creationId xmlns:a16="http://schemas.microsoft.com/office/drawing/2014/main" id="{33B75694-E9ED-43C6-81BC-8A143469F8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9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418">
              <a:extLst>
                <a:ext uri="{FF2B5EF4-FFF2-40B4-BE49-F238E27FC236}">
                  <a16:creationId xmlns:a16="http://schemas.microsoft.com/office/drawing/2014/main" id="{9AD77139-5C68-417F-876D-5906D3FA6A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6" y="2197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419">
              <a:extLst>
                <a:ext uri="{FF2B5EF4-FFF2-40B4-BE49-F238E27FC236}">
                  <a16:creationId xmlns:a16="http://schemas.microsoft.com/office/drawing/2014/main" id="{EA51508E-7A7E-408C-A6D8-5B2649092E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4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420">
              <a:extLst>
                <a:ext uri="{FF2B5EF4-FFF2-40B4-BE49-F238E27FC236}">
                  <a16:creationId xmlns:a16="http://schemas.microsoft.com/office/drawing/2014/main" id="{217F9B50-0253-4DB6-88C9-2F9CBFCB1B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41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421">
              <a:extLst>
                <a:ext uri="{FF2B5EF4-FFF2-40B4-BE49-F238E27FC236}">
                  <a16:creationId xmlns:a16="http://schemas.microsoft.com/office/drawing/2014/main" id="{0CA7A0F9-8B41-40B8-8D63-C95B1C4699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49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422">
              <a:extLst>
                <a:ext uri="{FF2B5EF4-FFF2-40B4-BE49-F238E27FC236}">
                  <a16:creationId xmlns:a16="http://schemas.microsoft.com/office/drawing/2014/main" id="{E80F795E-5874-441A-95EB-5E4F01D746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6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423">
              <a:extLst>
                <a:ext uri="{FF2B5EF4-FFF2-40B4-BE49-F238E27FC236}">
                  <a16:creationId xmlns:a16="http://schemas.microsoft.com/office/drawing/2014/main" id="{0AF36E62-B45F-415A-AAC4-A58310747B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63" y="2197"/>
              <a:ext cx="188" cy="81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424">
              <a:extLst>
                <a:ext uri="{FF2B5EF4-FFF2-40B4-BE49-F238E27FC236}">
                  <a16:creationId xmlns:a16="http://schemas.microsoft.com/office/drawing/2014/main" id="{947BB2CC-9AE5-4D39-9C37-A38F9DCA0B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425">
              <a:extLst>
                <a:ext uri="{FF2B5EF4-FFF2-40B4-BE49-F238E27FC236}">
                  <a16:creationId xmlns:a16="http://schemas.microsoft.com/office/drawing/2014/main" id="{1A348D21-9FDD-4F47-B48A-B1BAB32226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78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426">
              <a:extLst>
                <a:ext uri="{FF2B5EF4-FFF2-40B4-BE49-F238E27FC236}">
                  <a16:creationId xmlns:a16="http://schemas.microsoft.com/office/drawing/2014/main" id="{EF81227B-74C2-44CD-8F08-4BF1632E27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86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427">
              <a:extLst>
                <a:ext uri="{FF2B5EF4-FFF2-40B4-BE49-F238E27FC236}">
                  <a16:creationId xmlns:a16="http://schemas.microsoft.com/office/drawing/2014/main" id="{6D39F58D-AB58-4589-A3D2-4199564EE6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93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428">
              <a:extLst>
                <a:ext uri="{FF2B5EF4-FFF2-40B4-BE49-F238E27FC236}">
                  <a16:creationId xmlns:a16="http://schemas.microsoft.com/office/drawing/2014/main" id="{46E25453-4F2C-4A97-942A-B2BCDB75D8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00" y="2197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429">
              <a:extLst>
                <a:ext uri="{FF2B5EF4-FFF2-40B4-BE49-F238E27FC236}">
                  <a16:creationId xmlns:a16="http://schemas.microsoft.com/office/drawing/2014/main" id="{7465BB2B-4868-4327-AFCA-B8A344EB4C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08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430">
              <a:extLst>
                <a:ext uri="{FF2B5EF4-FFF2-40B4-BE49-F238E27FC236}">
                  <a16:creationId xmlns:a16="http://schemas.microsoft.com/office/drawing/2014/main" id="{C49AA4E8-8191-4957-A2E8-2010DDBD23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5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431">
              <a:extLst>
                <a:ext uri="{FF2B5EF4-FFF2-40B4-BE49-F238E27FC236}">
                  <a16:creationId xmlns:a16="http://schemas.microsoft.com/office/drawing/2014/main" id="{01DED652-5832-4C2F-A97C-1085F52514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3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432">
              <a:extLst>
                <a:ext uri="{FF2B5EF4-FFF2-40B4-BE49-F238E27FC236}">
                  <a16:creationId xmlns:a16="http://schemas.microsoft.com/office/drawing/2014/main" id="{0AC2D816-638E-4C20-A046-5D40556E90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30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433">
              <a:extLst>
                <a:ext uri="{FF2B5EF4-FFF2-40B4-BE49-F238E27FC236}">
                  <a16:creationId xmlns:a16="http://schemas.microsoft.com/office/drawing/2014/main" id="{BC559294-E458-4C00-90BE-2FFD47B6C7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37" y="2048"/>
              <a:ext cx="189" cy="8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434">
              <a:extLst>
                <a:ext uri="{FF2B5EF4-FFF2-40B4-BE49-F238E27FC236}">
                  <a16:creationId xmlns:a16="http://schemas.microsoft.com/office/drawing/2014/main" id="{5BA4E8D2-56BE-4DF9-A522-D5E078F506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45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435">
              <a:extLst>
                <a:ext uri="{FF2B5EF4-FFF2-40B4-BE49-F238E27FC236}">
                  <a16:creationId xmlns:a16="http://schemas.microsoft.com/office/drawing/2014/main" id="{1805E61C-755A-43AE-978F-E501D16E89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52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436">
              <a:extLst>
                <a:ext uri="{FF2B5EF4-FFF2-40B4-BE49-F238E27FC236}">
                  <a16:creationId xmlns:a16="http://schemas.microsoft.com/office/drawing/2014/main" id="{5C32D297-AE91-40FE-A46A-BBBE8CB446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60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5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0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437">
              <a:extLst>
                <a:ext uri="{FF2B5EF4-FFF2-40B4-BE49-F238E27FC236}">
                  <a16:creationId xmlns:a16="http://schemas.microsoft.com/office/drawing/2014/main" id="{62A7C780-7926-44FB-87A0-6321EAF121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67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438">
              <a:extLst>
                <a:ext uri="{FF2B5EF4-FFF2-40B4-BE49-F238E27FC236}">
                  <a16:creationId xmlns:a16="http://schemas.microsoft.com/office/drawing/2014/main" id="{B287900E-C18B-494A-9350-B7CBE65EB88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74" y="2048"/>
              <a:ext cx="189" cy="80"/>
            </a:xfrm>
            <a:custGeom>
              <a:avLst/>
              <a:gdLst>
                <a:gd name="T0" fmla="*/ 183 w 189"/>
                <a:gd name="T1" fmla="*/ 0 h 80"/>
                <a:gd name="T2" fmla="*/ 94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439">
              <a:extLst>
                <a:ext uri="{FF2B5EF4-FFF2-40B4-BE49-F238E27FC236}">
                  <a16:creationId xmlns:a16="http://schemas.microsoft.com/office/drawing/2014/main" id="{9320F297-281B-4BD7-B965-B53ADE5A83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82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440">
              <a:extLst>
                <a:ext uri="{FF2B5EF4-FFF2-40B4-BE49-F238E27FC236}">
                  <a16:creationId xmlns:a16="http://schemas.microsoft.com/office/drawing/2014/main" id="{99AB9DCF-28C7-4314-9D28-CE62038244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89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441">
              <a:extLst>
                <a:ext uri="{FF2B5EF4-FFF2-40B4-BE49-F238E27FC236}">
                  <a16:creationId xmlns:a16="http://schemas.microsoft.com/office/drawing/2014/main" id="{F8747947-AF87-4380-82FA-4802AA95A2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7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6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442">
              <a:extLst>
                <a:ext uri="{FF2B5EF4-FFF2-40B4-BE49-F238E27FC236}">
                  <a16:creationId xmlns:a16="http://schemas.microsoft.com/office/drawing/2014/main" id="{68AEAEBB-9D73-4061-BD3B-32B22BC7DB7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04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443">
              <a:extLst>
                <a:ext uri="{FF2B5EF4-FFF2-40B4-BE49-F238E27FC236}">
                  <a16:creationId xmlns:a16="http://schemas.microsoft.com/office/drawing/2014/main" id="{2E503188-E102-41BF-84FC-28EA70F661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5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444">
              <a:extLst>
                <a:ext uri="{FF2B5EF4-FFF2-40B4-BE49-F238E27FC236}">
                  <a16:creationId xmlns:a16="http://schemas.microsoft.com/office/drawing/2014/main" id="{646959FD-84BF-41F2-A6EE-36201F4231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3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445">
              <a:extLst>
                <a:ext uri="{FF2B5EF4-FFF2-40B4-BE49-F238E27FC236}">
                  <a16:creationId xmlns:a16="http://schemas.microsoft.com/office/drawing/2014/main" id="{526AA2D7-4681-49AC-A262-4A16CC44DB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30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446">
              <a:extLst>
                <a:ext uri="{FF2B5EF4-FFF2-40B4-BE49-F238E27FC236}">
                  <a16:creationId xmlns:a16="http://schemas.microsoft.com/office/drawing/2014/main" id="{1DFCDB65-4FA3-4EF6-A5A3-38F6DBDC86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37" y="2197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447">
              <a:extLst>
                <a:ext uri="{FF2B5EF4-FFF2-40B4-BE49-F238E27FC236}">
                  <a16:creationId xmlns:a16="http://schemas.microsoft.com/office/drawing/2014/main" id="{235BC215-5375-44DE-98CD-C0D1808EA1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45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448">
              <a:extLst>
                <a:ext uri="{FF2B5EF4-FFF2-40B4-BE49-F238E27FC236}">
                  <a16:creationId xmlns:a16="http://schemas.microsoft.com/office/drawing/2014/main" id="{78722CC3-5EA2-46A8-BAFF-5E3C002D6A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52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449">
              <a:extLst>
                <a:ext uri="{FF2B5EF4-FFF2-40B4-BE49-F238E27FC236}">
                  <a16:creationId xmlns:a16="http://schemas.microsoft.com/office/drawing/2014/main" id="{D080B52D-EA4F-4D37-B043-08354D5096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60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450">
              <a:extLst>
                <a:ext uri="{FF2B5EF4-FFF2-40B4-BE49-F238E27FC236}">
                  <a16:creationId xmlns:a16="http://schemas.microsoft.com/office/drawing/2014/main" id="{2A660081-D9A9-4193-9D97-D6CB52D207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67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451">
              <a:extLst>
                <a:ext uri="{FF2B5EF4-FFF2-40B4-BE49-F238E27FC236}">
                  <a16:creationId xmlns:a16="http://schemas.microsoft.com/office/drawing/2014/main" id="{6C999911-6984-4C6B-ABCB-415D7FF436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74" y="2197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452">
              <a:extLst>
                <a:ext uri="{FF2B5EF4-FFF2-40B4-BE49-F238E27FC236}">
                  <a16:creationId xmlns:a16="http://schemas.microsoft.com/office/drawing/2014/main" id="{2ADD187F-AB6C-466B-A412-77D28B85E6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82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453">
              <a:extLst>
                <a:ext uri="{FF2B5EF4-FFF2-40B4-BE49-F238E27FC236}">
                  <a16:creationId xmlns:a16="http://schemas.microsoft.com/office/drawing/2014/main" id="{545C5F02-F0A7-452F-8CE2-143402A45F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89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454">
              <a:extLst>
                <a:ext uri="{FF2B5EF4-FFF2-40B4-BE49-F238E27FC236}">
                  <a16:creationId xmlns:a16="http://schemas.microsoft.com/office/drawing/2014/main" id="{5E527C66-6EFC-4062-A832-88A3C6EE1F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7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455">
              <a:extLst>
                <a:ext uri="{FF2B5EF4-FFF2-40B4-BE49-F238E27FC236}">
                  <a16:creationId xmlns:a16="http://schemas.microsoft.com/office/drawing/2014/main" id="{3FE305CC-EA09-4A96-8844-0E27DA4A4F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04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456">
              <a:extLst>
                <a:ext uri="{FF2B5EF4-FFF2-40B4-BE49-F238E27FC236}">
                  <a16:creationId xmlns:a16="http://schemas.microsoft.com/office/drawing/2014/main" id="{84EE22B0-0851-4C47-88D1-A74FDEFF98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11" y="2048"/>
              <a:ext cx="188" cy="8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457">
              <a:extLst>
                <a:ext uri="{FF2B5EF4-FFF2-40B4-BE49-F238E27FC236}">
                  <a16:creationId xmlns:a16="http://schemas.microsoft.com/office/drawing/2014/main" id="{DE78BD31-F2F4-4B89-A701-AEF702A4AC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19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0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458">
              <a:extLst>
                <a:ext uri="{FF2B5EF4-FFF2-40B4-BE49-F238E27FC236}">
                  <a16:creationId xmlns:a16="http://schemas.microsoft.com/office/drawing/2014/main" id="{DBA6815A-A89E-4316-8F99-4A00633CA8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26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7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459">
              <a:extLst>
                <a:ext uri="{FF2B5EF4-FFF2-40B4-BE49-F238E27FC236}">
                  <a16:creationId xmlns:a16="http://schemas.microsoft.com/office/drawing/2014/main" id="{A36F5032-DFF3-42D3-83E6-70F7C24916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33" y="2048"/>
              <a:ext cx="189" cy="80"/>
            </a:xfrm>
            <a:custGeom>
              <a:avLst/>
              <a:gdLst>
                <a:gd name="T0" fmla="*/ 183 w 189"/>
                <a:gd name="T1" fmla="*/ 0 h 80"/>
                <a:gd name="T2" fmla="*/ 95 w 189"/>
                <a:gd name="T3" fmla="*/ 48 h 80"/>
                <a:gd name="T4" fmla="*/ 6 w 189"/>
                <a:gd name="T5" fmla="*/ 0 h 80"/>
                <a:gd name="T6" fmla="*/ 0 w 189"/>
                <a:gd name="T7" fmla="*/ 1 h 80"/>
                <a:gd name="T8" fmla="*/ 93 w 189"/>
                <a:gd name="T9" fmla="*/ 80 h 80"/>
                <a:gd name="T10" fmla="*/ 96 w 189"/>
                <a:gd name="T11" fmla="*/ 80 h 80"/>
                <a:gd name="T12" fmla="*/ 189 w 189"/>
                <a:gd name="T13" fmla="*/ 1 h 80"/>
                <a:gd name="T14" fmla="*/ 183 w 189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0">
                  <a:moveTo>
                    <a:pt x="183" y="0"/>
                  </a:moveTo>
                  <a:cubicBezTo>
                    <a:pt x="166" y="7"/>
                    <a:pt x="112" y="39"/>
                    <a:pt x="95" y="48"/>
                  </a:cubicBezTo>
                  <a:cubicBezTo>
                    <a:pt x="77" y="39"/>
                    <a:pt x="24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460">
              <a:extLst>
                <a:ext uri="{FF2B5EF4-FFF2-40B4-BE49-F238E27FC236}">
                  <a16:creationId xmlns:a16="http://schemas.microsoft.com/office/drawing/2014/main" id="{07B8950D-2112-477E-8D72-4EF3EF2F05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41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3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461">
              <a:extLst>
                <a:ext uri="{FF2B5EF4-FFF2-40B4-BE49-F238E27FC236}">
                  <a16:creationId xmlns:a16="http://schemas.microsoft.com/office/drawing/2014/main" id="{43E8BFCE-108A-4C72-A111-D13FA3E8B5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48" y="2048"/>
              <a:ext cx="188" cy="80"/>
            </a:xfrm>
            <a:custGeom>
              <a:avLst/>
              <a:gdLst>
                <a:gd name="T0" fmla="*/ 183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3 w 188"/>
                <a:gd name="T9" fmla="*/ 80 h 80"/>
                <a:gd name="T10" fmla="*/ 96 w 188"/>
                <a:gd name="T11" fmla="*/ 80 h 80"/>
                <a:gd name="T12" fmla="*/ 188 w 188"/>
                <a:gd name="T13" fmla="*/ 1 h 80"/>
                <a:gd name="T14" fmla="*/ 183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3" y="0"/>
                  </a:moveTo>
                  <a:cubicBezTo>
                    <a:pt x="165" y="7"/>
                    <a:pt x="112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4"/>
                    <a:pt x="78" y="64"/>
                    <a:pt x="93" y="80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462">
              <a:extLst>
                <a:ext uri="{FF2B5EF4-FFF2-40B4-BE49-F238E27FC236}">
                  <a16:creationId xmlns:a16="http://schemas.microsoft.com/office/drawing/2014/main" id="{C380168E-4D8B-4951-AE9D-9BA667F9AE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56" y="2048"/>
              <a:ext cx="188" cy="80"/>
            </a:xfrm>
            <a:custGeom>
              <a:avLst/>
              <a:gdLst>
                <a:gd name="T0" fmla="*/ 182 w 188"/>
                <a:gd name="T1" fmla="*/ 0 h 80"/>
                <a:gd name="T2" fmla="*/ 94 w 188"/>
                <a:gd name="T3" fmla="*/ 48 h 80"/>
                <a:gd name="T4" fmla="*/ 6 w 188"/>
                <a:gd name="T5" fmla="*/ 0 h 80"/>
                <a:gd name="T6" fmla="*/ 0 w 188"/>
                <a:gd name="T7" fmla="*/ 1 h 80"/>
                <a:gd name="T8" fmla="*/ 92 w 188"/>
                <a:gd name="T9" fmla="*/ 80 h 80"/>
                <a:gd name="T10" fmla="*/ 95 w 188"/>
                <a:gd name="T11" fmla="*/ 80 h 80"/>
                <a:gd name="T12" fmla="*/ 188 w 188"/>
                <a:gd name="T13" fmla="*/ 1 h 80"/>
                <a:gd name="T14" fmla="*/ 182 w 188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0">
                  <a:moveTo>
                    <a:pt x="182" y="0"/>
                  </a:moveTo>
                  <a:cubicBezTo>
                    <a:pt x="165" y="7"/>
                    <a:pt x="111" y="39"/>
                    <a:pt x="94" y="48"/>
                  </a:cubicBezTo>
                  <a:cubicBezTo>
                    <a:pt x="77" y="39"/>
                    <a:pt x="23" y="7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4"/>
                    <a:pt x="77" y="64"/>
                    <a:pt x="92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111" y="64"/>
                    <a:pt x="171" y="14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463">
              <a:extLst>
                <a:ext uri="{FF2B5EF4-FFF2-40B4-BE49-F238E27FC236}">
                  <a16:creationId xmlns:a16="http://schemas.microsoft.com/office/drawing/2014/main" id="{0566120F-7BB5-450A-9527-6D015F0527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11" y="2197"/>
              <a:ext cx="188" cy="81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1" name="Freeform 464">
              <a:extLst>
                <a:ext uri="{FF2B5EF4-FFF2-40B4-BE49-F238E27FC236}">
                  <a16:creationId xmlns:a16="http://schemas.microsoft.com/office/drawing/2014/main" id="{ED933B34-0086-407A-B435-9B5AB185D3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19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465">
              <a:extLst>
                <a:ext uri="{FF2B5EF4-FFF2-40B4-BE49-F238E27FC236}">
                  <a16:creationId xmlns:a16="http://schemas.microsoft.com/office/drawing/2014/main" id="{4937C91D-0C42-4F41-B84E-A60AD04A3A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26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466">
              <a:extLst>
                <a:ext uri="{FF2B5EF4-FFF2-40B4-BE49-F238E27FC236}">
                  <a16:creationId xmlns:a16="http://schemas.microsoft.com/office/drawing/2014/main" id="{53B43A86-ED61-43D3-9ABC-28831DCA40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33" y="2197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8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467">
              <a:extLst>
                <a:ext uri="{FF2B5EF4-FFF2-40B4-BE49-F238E27FC236}">
                  <a16:creationId xmlns:a16="http://schemas.microsoft.com/office/drawing/2014/main" id="{44C381B9-50B7-44B1-8865-ECC78F6277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41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468">
              <a:extLst>
                <a:ext uri="{FF2B5EF4-FFF2-40B4-BE49-F238E27FC236}">
                  <a16:creationId xmlns:a16="http://schemas.microsoft.com/office/drawing/2014/main" id="{B5581F13-B314-484A-8D14-E1764E762C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48" y="2197"/>
              <a:ext cx="188" cy="81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469">
              <a:extLst>
                <a:ext uri="{FF2B5EF4-FFF2-40B4-BE49-F238E27FC236}">
                  <a16:creationId xmlns:a16="http://schemas.microsoft.com/office/drawing/2014/main" id="{6D56AD83-6343-43CF-B118-62A7D6B861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56" y="2197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470">
              <a:extLst>
                <a:ext uri="{FF2B5EF4-FFF2-40B4-BE49-F238E27FC236}">
                  <a16:creationId xmlns:a16="http://schemas.microsoft.com/office/drawing/2014/main" id="{A29FA51F-7828-413F-BF45-F0B6DEB553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9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471">
              <a:extLst>
                <a:ext uri="{FF2B5EF4-FFF2-40B4-BE49-F238E27FC236}">
                  <a16:creationId xmlns:a16="http://schemas.microsoft.com/office/drawing/2014/main" id="{4683E18D-F7BA-49F3-9196-572B435BD1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6" y="1896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472">
              <a:extLst>
                <a:ext uri="{FF2B5EF4-FFF2-40B4-BE49-F238E27FC236}">
                  <a16:creationId xmlns:a16="http://schemas.microsoft.com/office/drawing/2014/main" id="{7DF96F3B-EFB3-4D70-A677-01A66C0EC6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4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473">
              <a:extLst>
                <a:ext uri="{FF2B5EF4-FFF2-40B4-BE49-F238E27FC236}">
                  <a16:creationId xmlns:a16="http://schemas.microsoft.com/office/drawing/2014/main" id="{D1460BCE-CDC7-49CD-8CDE-287B3E0537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41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474">
              <a:extLst>
                <a:ext uri="{FF2B5EF4-FFF2-40B4-BE49-F238E27FC236}">
                  <a16:creationId xmlns:a16="http://schemas.microsoft.com/office/drawing/2014/main" id="{02B88291-C5F3-4BEE-947D-F55200AA99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49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475">
              <a:extLst>
                <a:ext uri="{FF2B5EF4-FFF2-40B4-BE49-F238E27FC236}">
                  <a16:creationId xmlns:a16="http://schemas.microsoft.com/office/drawing/2014/main" id="{E7BA6FE9-9474-4EE5-8E9F-EDE353500C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6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476">
              <a:extLst>
                <a:ext uri="{FF2B5EF4-FFF2-40B4-BE49-F238E27FC236}">
                  <a16:creationId xmlns:a16="http://schemas.microsoft.com/office/drawing/2014/main" id="{A4118D5A-4637-48EE-A636-BD0561B8BD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63" y="1896"/>
              <a:ext cx="188" cy="81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477">
              <a:extLst>
                <a:ext uri="{FF2B5EF4-FFF2-40B4-BE49-F238E27FC236}">
                  <a16:creationId xmlns:a16="http://schemas.microsoft.com/office/drawing/2014/main" id="{253318E3-AE37-4D5D-AFF9-864B226F6B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478">
              <a:extLst>
                <a:ext uri="{FF2B5EF4-FFF2-40B4-BE49-F238E27FC236}">
                  <a16:creationId xmlns:a16="http://schemas.microsoft.com/office/drawing/2014/main" id="{5ABAD61E-CC06-408C-8CA9-8DF15971E4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78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Freeform 479">
              <a:extLst>
                <a:ext uri="{FF2B5EF4-FFF2-40B4-BE49-F238E27FC236}">
                  <a16:creationId xmlns:a16="http://schemas.microsoft.com/office/drawing/2014/main" id="{91AF0A38-8D77-48AF-A476-32AA4A3CE9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86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7" name="Freeform 480">
              <a:extLst>
                <a:ext uri="{FF2B5EF4-FFF2-40B4-BE49-F238E27FC236}">
                  <a16:creationId xmlns:a16="http://schemas.microsoft.com/office/drawing/2014/main" id="{57C0427A-40DE-4670-881C-7BABA3AD81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93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8" name="Freeform 481">
              <a:extLst>
                <a:ext uri="{FF2B5EF4-FFF2-40B4-BE49-F238E27FC236}">
                  <a16:creationId xmlns:a16="http://schemas.microsoft.com/office/drawing/2014/main" id="{2CE07687-0C30-4DB2-8930-8171EF0CBC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00" y="1896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9" name="Freeform 482">
              <a:extLst>
                <a:ext uri="{FF2B5EF4-FFF2-40B4-BE49-F238E27FC236}">
                  <a16:creationId xmlns:a16="http://schemas.microsoft.com/office/drawing/2014/main" id="{15366A4B-622E-43FB-A0DE-0D7A78543D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08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0" name="Freeform 483">
              <a:extLst>
                <a:ext uri="{FF2B5EF4-FFF2-40B4-BE49-F238E27FC236}">
                  <a16:creationId xmlns:a16="http://schemas.microsoft.com/office/drawing/2014/main" id="{EE71D296-2237-4EA2-BA87-6EB7ABE057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5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Freeform 484">
              <a:extLst>
                <a:ext uri="{FF2B5EF4-FFF2-40B4-BE49-F238E27FC236}">
                  <a16:creationId xmlns:a16="http://schemas.microsoft.com/office/drawing/2014/main" id="{6450CD35-FB18-42C7-8886-4674AEAE93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3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2" name="Freeform 485">
              <a:extLst>
                <a:ext uri="{FF2B5EF4-FFF2-40B4-BE49-F238E27FC236}">
                  <a16:creationId xmlns:a16="http://schemas.microsoft.com/office/drawing/2014/main" id="{13FEBD9E-C705-401C-AFE5-9994950D86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30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486">
              <a:extLst>
                <a:ext uri="{FF2B5EF4-FFF2-40B4-BE49-F238E27FC236}">
                  <a16:creationId xmlns:a16="http://schemas.microsoft.com/office/drawing/2014/main" id="{717D2FB9-E228-4F7A-8E51-4B67EAAB46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37" y="1896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487">
              <a:extLst>
                <a:ext uri="{FF2B5EF4-FFF2-40B4-BE49-F238E27FC236}">
                  <a16:creationId xmlns:a16="http://schemas.microsoft.com/office/drawing/2014/main" id="{DA8BF591-8875-4784-80C0-EDE7D6FB5D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45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Freeform 488">
              <a:extLst>
                <a:ext uri="{FF2B5EF4-FFF2-40B4-BE49-F238E27FC236}">
                  <a16:creationId xmlns:a16="http://schemas.microsoft.com/office/drawing/2014/main" id="{CBE9281D-9667-46B3-AC28-7971CF2A34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52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489">
              <a:extLst>
                <a:ext uri="{FF2B5EF4-FFF2-40B4-BE49-F238E27FC236}">
                  <a16:creationId xmlns:a16="http://schemas.microsoft.com/office/drawing/2014/main" id="{F47F7C92-1DC4-4067-94E1-758CA48A1B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60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5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0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490">
              <a:extLst>
                <a:ext uri="{FF2B5EF4-FFF2-40B4-BE49-F238E27FC236}">
                  <a16:creationId xmlns:a16="http://schemas.microsoft.com/office/drawing/2014/main" id="{B4BC0AE3-3B99-404B-B400-4F5C9DF46E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67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8" name="Freeform 491">
              <a:extLst>
                <a:ext uri="{FF2B5EF4-FFF2-40B4-BE49-F238E27FC236}">
                  <a16:creationId xmlns:a16="http://schemas.microsoft.com/office/drawing/2014/main" id="{10991D38-066B-4DEE-A723-FA3FC91CC0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74" y="1896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4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9" name="Freeform 492">
              <a:extLst>
                <a:ext uri="{FF2B5EF4-FFF2-40B4-BE49-F238E27FC236}">
                  <a16:creationId xmlns:a16="http://schemas.microsoft.com/office/drawing/2014/main" id="{778CB099-8ACF-4E9E-A7E7-454D7F0314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82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0" name="Freeform 493">
              <a:extLst>
                <a:ext uri="{FF2B5EF4-FFF2-40B4-BE49-F238E27FC236}">
                  <a16:creationId xmlns:a16="http://schemas.microsoft.com/office/drawing/2014/main" id="{E5671A21-C5DB-4891-85B5-7284D3B7E2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89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494">
              <a:extLst>
                <a:ext uri="{FF2B5EF4-FFF2-40B4-BE49-F238E27FC236}">
                  <a16:creationId xmlns:a16="http://schemas.microsoft.com/office/drawing/2014/main" id="{55B4FA02-5D0B-4FFD-8C4E-F61A4FAAEC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97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6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495">
              <a:extLst>
                <a:ext uri="{FF2B5EF4-FFF2-40B4-BE49-F238E27FC236}">
                  <a16:creationId xmlns:a16="http://schemas.microsoft.com/office/drawing/2014/main" id="{28A6219F-3F54-4A91-9922-DD3D3FBB9D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04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496">
              <a:extLst>
                <a:ext uri="{FF2B5EF4-FFF2-40B4-BE49-F238E27FC236}">
                  <a16:creationId xmlns:a16="http://schemas.microsoft.com/office/drawing/2014/main" id="{BADFE0FA-03AC-4269-B639-2B5C1A7EFD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11" y="1896"/>
              <a:ext cx="188" cy="81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497">
              <a:extLst>
                <a:ext uri="{FF2B5EF4-FFF2-40B4-BE49-F238E27FC236}">
                  <a16:creationId xmlns:a16="http://schemas.microsoft.com/office/drawing/2014/main" id="{350B05B4-CC74-4682-A21D-A82DADF89D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19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0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" name="Freeform 498">
              <a:extLst>
                <a:ext uri="{FF2B5EF4-FFF2-40B4-BE49-F238E27FC236}">
                  <a16:creationId xmlns:a16="http://schemas.microsoft.com/office/drawing/2014/main" id="{64C262F6-9999-471F-AAA7-4F8E171F67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26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7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" name="Freeform 499">
              <a:extLst>
                <a:ext uri="{FF2B5EF4-FFF2-40B4-BE49-F238E27FC236}">
                  <a16:creationId xmlns:a16="http://schemas.microsoft.com/office/drawing/2014/main" id="{27BEF991-8B04-4639-84D1-68C0786D05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33" y="1896"/>
              <a:ext cx="189" cy="81"/>
            </a:xfrm>
            <a:custGeom>
              <a:avLst/>
              <a:gdLst>
                <a:gd name="T0" fmla="*/ 183 w 189"/>
                <a:gd name="T1" fmla="*/ 0 h 81"/>
                <a:gd name="T2" fmla="*/ 95 w 189"/>
                <a:gd name="T3" fmla="*/ 48 h 81"/>
                <a:gd name="T4" fmla="*/ 6 w 189"/>
                <a:gd name="T5" fmla="*/ 0 h 81"/>
                <a:gd name="T6" fmla="*/ 0 w 189"/>
                <a:gd name="T7" fmla="*/ 1 h 81"/>
                <a:gd name="T8" fmla="*/ 93 w 189"/>
                <a:gd name="T9" fmla="*/ 81 h 81"/>
                <a:gd name="T10" fmla="*/ 96 w 189"/>
                <a:gd name="T11" fmla="*/ 81 h 81"/>
                <a:gd name="T12" fmla="*/ 189 w 189"/>
                <a:gd name="T13" fmla="*/ 1 h 81"/>
                <a:gd name="T14" fmla="*/ 183 w 189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81">
                  <a:moveTo>
                    <a:pt x="183" y="0"/>
                  </a:moveTo>
                  <a:cubicBezTo>
                    <a:pt x="166" y="8"/>
                    <a:pt x="112" y="40"/>
                    <a:pt x="95" y="48"/>
                  </a:cubicBezTo>
                  <a:cubicBezTo>
                    <a:pt x="77" y="40"/>
                    <a:pt x="24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9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500">
              <a:extLst>
                <a:ext uri="{FF2B5EF4-FFF2-40B4-BE49-F238E27FC236}">
                  <a16:creationId xmlns:a16="http://schemas.microsoft.com/office/drawing/2014/main" id="{14BF29CD-3C08-444B-8982-D58BB0CAC6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41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3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501">
              <a:extLst>
                <a:ext uri="{FF2B5EF4-FFF2-40B4-BE49-F238E27FC236}">
                  <a16:creationId xmlns:a16="http://schemas.microsoft.com/office/drawing/2014/main" id="{E93EB7C5-5E68-495F-A104-E3B42C9A81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48" y="1896"/>
              <a:ext cx="188" cy="81"/>
            </a:xfrm>
            <a:custGeom>
              <a:avLst/>
              <a:gdLst>
                <a:gd name="T0" fmla="*/ 183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3 w 188"/>
                <a:gd name="T9" fmla="*/ 81 h 81"/>
                <a:gd name="T10" fmla="*/ 96 w 188"/>
                <a:gd name="T11" fmla="*/ 81 h 81"/>
                <a:gd name="T12" fmla="*/ 188 w 188"/>
                <a:gd name="T13" fmla="*/ 1 h 81"/>
                <a:gd name="T14" fmla="*/ 183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3" y="0"/>
                  </a:moveTo>
                  <a:cubicBezTo>
                    <a:pt x="165" y="8"/>
                    <a:pt x="112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5"/>
                    <a:pt x="78" y="64"/>
                    <a:pt x="93" y="81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3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502">
              <a:extLst>
                <a:ext uri="{FF2B5EF4-FFF2-40B4-BE49-F238E27FC236}">
                  <a16:creationId xmlns:a16="http://schemas.microsoft.com/office/drawing/2014/main" id="{FEE52B90-A52A-4116-A758-D8D4FA6EB6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56" y="1896"/>
              <a:ext cx="188" cy="81"/>
            </a:xfrm>
            <a:custGeom>
              <a:avLst/>
              <a:gdLst>
                <a:gd name="T0" fmla="*/ 182 w 188"/>
                <a:gd name="T1" fmla="*/ 0 h 81"/>
                <a:gd name="T2" fmla="*/ 94 w 188"/>
                <a:gd name="T3" fmla="*/ 48 h 81"/>
                <a:gd name="T4" fmla="*/ 6 w 188"/>
                <a:gd name="T5" fmla="*/ 0 h 81"/>
                <a:gd name="T6" fmla="*/ 0 w 188"/>
                <a:gd name="T7" fmla="*/ 1 h 81"/>
                <a:gd name="T8" fmla="*/ 92 w 188"/>
                <a:gd name="T9" fmla="*/ 81 h 81"/>
                <a:gd name="T10" fmla="*/ 95 w 188"/>
                <a:gd name="T11" fmla="*/ 81 h 81"/>
                <a:gd name="T12" fmla="*/ 188 w 188"/>
                <a:gd name="T13" fmla="*/ 1 h 81"/>
                <a:gd name="T14" fmla="*/ 182 w 188"/>
                <a:gd name="T1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81">
                  <a:moveTo>
                    <a:pt x="182" y="0"/>
                  </a:moveTo>
                  <a:cubicBezTo>
                    <a:pt x="165" y="8"/>
                    <a:pt x="111" y="40"/>
                    <a:pt x="94" y="48"/>
                  </a:cubicBezTo>
                  <a:cubicBezTo>
                    <a:pt x="77" y="40"/>
                    <a:pt x="23" y="8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7" y="15"/>
                    <a:pt x="77" y="64"/>
                    <a:pt x="92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111" y="64"/>
                    <a:pt x="171" y="15"/>
                    <a:pt x="188" y="1"/>
                  </a:cubicBezTo>
                  <a:lnTo>
                    <a:pt x="182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" name="Freeform 503">
              <a:extLst>
                <a:ext uri="{FF2B5EF4-FFF2-40B4-BE49-F238E27FC236}">
                  <a16:creationId xmlns:a16="http://schemas.microsoft.com/office/drawing/2014/main" id="{2655884A-E064-4232-8640-C247EC970D4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665" y="319"/>
              <a:ext cx="93" cy="131"/>
            </a:xfrm>
            <a:custGeom>
              <a:avLst/>
              <a:gdLst>
                <a:gd name="T0" fmla="*/ 93 w 93"/>
                <a:gd name="T1" fmla="*/ 103 h 131"/>
                <a:gd name="T2" fmla="*/ 84 w 93"/>
                <a:gd name="T3" fmla="*/ 127 h 131"/>
                <a:gd name="T4" fmla="*/ 56 w 93"/>
                <a:gd name="T5" fmla="*/ 131 h 131"/>
                <a:gd name="T6" fmla="*/ 0 w 93"/>
                <a:gd name="T7" fmla="*/ 80 h 131"/>
                <a:gd name="T8" fmla="*/ 60 w 93"/>
                <a:gd name="T9" fmla="*/ 26 h 131"/>
                <a:gd name="T10" fmla="*/ 87 w 93"/>
                <a:gd name="T11" fmla="*/ 30 h 131"/>
                <a:gd name="T12" fmla="*/ 91 w 93"/>
                <a:gd name="T13" fmla="*/ 54 h 131"/>
                <a:gd name="T14" fmla="*/ 86 w 93"/>
                <a:gd name="T15" fmla="*/ 55 h 131"/>
                <a:gd name="T16" fmla="*/ 56 w 93"/>
                <a:gd name="T17" fmla="*/ 32 h 131"/>
                <a:gd name="T18" fmla="*/ 18 w 93"/>
                <a:gd name="T19" fmla="*/ 77 h 131"/>
                <a:gd name="T20" fmla="*/ 57 w 93"/>
                <a:gd name="T21" fmla="*/ 125 h 131"/>
                <a:gd name="T22" fmla="*/ 89 w 93"/>
                <a:gd name="T23" fmla="*/ 101 h 131"/>
                <a:gd name="T24" fmla="*/ 93 w 93"/>
                <a:gd name="T25" fmla="*/ 103 h 131"/>
                <a:gd name="T26" fmla="*/ 76 w 93"/>
                <a:gd name="T27" fmla="*/ 4 h 131"/>
                <a:gd name="T28" fmla="*/ 57 w 93"/>
                <a:gd name="T29" fmla="*/ 21 h 131"/>
                <a:gd name="T30" fmla="*/ 53 w 93"/>
                <a:gd name="T31" fmla="*/ 21 h 131"/>
                <a:gd name="T32" fmla="*/ 34 w 93"/>
                <a:gd name="T33" fmla="*/ 4 h 131"/>
                <a:gd name="T34" fmla="*/ 36 w 93"/>
                <a:gd name="T35" fmla="*/ 0 h 131"/>
                <a:gd name="T36" fmla="*/ 55 w 93"/>
                <a:gd name="T37" fmla="*/ 9 h 131"/>
                <a:gd name="T38" fmla="*/ 74 w 93"/>
                <a:gd name="T39" fmla="*/ 0 h 131"/>
                <a:gd name="T40" fmla="*/ 76 w 93"/>
                <a:gd name="T41" fmla="*/ 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31">
                  <a:moveTo>
                    <a:pt x="93" y="103"/>
                  </a:moveTo>
                  <a:cubicBezTo>
                    <a:pt x="91" y="110"/>
                    <a:pt x="87" y="122"/>
                    <a:pt x="84" y="127"/>
                  </a:cubicBezTo>
                  <a:cubicBezTo>
                    <a:pt x="80" y="128"/>
                    <a:pt x="67" y="131"/>
                    <a:pt x="56" y="131"/>
                  </a:cubicBezTo>
                  <a:cubicBezTo>
                    <a:pt x="17" y="131"/>
                    <a:pt x="0" y="104"/>
                    <a:pt x="0" y="80"/>
                  </a:cubicBezTo>
                  <a:cubicBezTo>
                    <a:pt x="0" y="48"/>
                    <a:pt x="25" y="26"/>
                    <a:pt x="60" y="26"/>
                  </a:cubicBezTo>
                  <a:cubicBezTo>
                    <a:pt x="73" y="26"/>
                    <a:pt x="83" y="30"/>
                    <a:pt x="87" y="30"/>
                  </a:cubicBezTo>
                  <a:cubicBezTo>
                    <a:pt x="89" y="39"/>
                    <a:pt x="90" y="46"/>
                    <a:pt x="91" y="5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2" y="38"/>
                    <a:pt x="72" y="32"/>
                    <a:pt x="56" y="32"/>
                  </a:cubicBezTo>
                  <a:cubicBezTo>
                    <a:pt x="31" y="32"/>
                    <a:pt x="18" y="54"/>
                    <a:pt x="18" y="77"/>
                  </a:cubicBezTo>
                  <a:cubicBezTo>
                    <a:pt x="18" y="106"/>
                    <a:pt x="34" y="125"/>
                    <a:pt x="57" y="125"/>
                  </a:cubicBezTo>
                  <a:cubicBezTo>
                    <a:pt x="72" y="125"/>
                    <a:pt x="81" y="117"/>
                    <a:pt x="89" y="101"/>
                  </a:cubicBezTo>
                  <a:lnTo>
                    <a:pt x="93" y="103"/>
                  </a:lnTo>
                  <a:close/>
                  <a:moveTo>
                    <a:pt x="76" y="4"/>
                  </a:moveTo>
                  <a:cubicBezTo>
                    <a:pt x="70" y="9"/>
                    <a:pt x="63" y="14"/>
                    <a:pt x="57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7" y="14"/>
                    <a:pt x="40" y="9"/>
                    <a:pt x="34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3" y="2"/>
                    <a:pt x="49" y="5"/>
                    <a:pt x="55" y="9"/>
                  </a:cubicBezTo>
                  <a:cubicBezTo>
                    <a:pt x="61" y="6"/>
                    <a:pt x="68" y="2"/>
                    <a:pt x="74" y="0"/>
                  </a:cubicBezTo>
                  <a:lnTo>
                    <a:pt x="76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" name="Freeform 504">
              <a:extLst>
                <a:ext uri="{FF2B5EF4-FFF2-40B4-BE49-F238E27FC236}">
                  <a16:creationId xmlns:a16="http://schemas.microsoft.com/office/drawing/2014/main" id="{949D36A3-6FFE-4C96-85D5-B7F14794122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769" y="378"/>
              <a:ext cx="57" cy="72"/>
            </a:xfrm>
            <a:custGeom>
              <a:avLst/>
              <a:gdLst>
                <a:gd name="T0" fmla="*/ 56 w 57"/>
                <a:gd name="T1" fmla="*/ 56 h 72"/>
                <a:gd name="T2" fmla="*/ 31 w 57"/>
                <a:gd name="T3" fmla="*/ 72 h 72"/>
                <a:gd name="T4" fmla="*/ 0 w 57"/>
                <a:gd name="T5" fmla="*/ 39 h 72"/>
                <a:gd name="T6" fmla="*/ 11 w 57"/>
                <a:gd name="T7" fmla="*/ 12 h 72"/>
                <a:gd name="T8" fmla="*/ 33 w 57"/>
                <a:gd name="T9" fmla="*/ 0 h 72"/>
                <a:gd name="T10" fmla="*/ 34 w 57"/>
                <a:gd name="T11" fmla="*/ 0 h 72"/>
                <a:gd name="T12" fmla="*/ 57 w 57"/>
                <a:gd name="T13" fmla="*/ 24 h 72"/>
                <a:gd name="T14" fmla="*/ 53 w 57"/>
                <a:gd name="T15" fmla="*/ 29 h 72"/>
                <a:gd name="T16" fmla="*/ 14 w 57"/>
                <a:gd name="T17" fmla="*/ 32 h 72"/>
                <a:gd name="T18" fmla="*/ 36 w 57"/>
                <a:gd name="T19" fmla="*/ 61 h 72"/>
                <a:gd name="T20" fmla="*/ 54 w 57"/>
                <a:gd name="T21" fmla="*/ 53 h 72"/>
                <a:gd name="T22" fmla="*/ 56 w 57"/>
                <a:gd name="T23" fmla="*/ 56 h 72"/>
                <a:gd name="T24" fmla="*/ 30 w 57"/>
                <a:gd name="T25" fmla="*/ 6 h 72"/>
                <a:gd name="T26" fmla="*/ 15 w 57"/>
                <a:gd name="T27" fmla="*/ 25 h 72"/>
                <a:gd name="T28" fmla="*/ 39 w 57"/>
                <a:gd name="T29" fmla="*/ 25 h 72"/>
                <a:gd name="T30" fmla="*/ 43 w 57"/>
                <a:gd name="T31" fmla="*/ 22 h 72"/>
                <a:gd name="T32" fmla="*/ 30 w 57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2">
                  <a:moveTo>
                    <a:pt x="56" y="56"/>
                  </a:moveTo>
                  <a:cubicBezTo>
                    <a:pt x="47" y="69"/>
                    <a:pt x="36" y="72"/>
                    <a:pt x="31" y="72"/>
                  </a:cubicBezTo>
                  <a:cubicBezTo>
                    <a:pt x="12" y="72"/>
                    <a:pt x="0" y="56"/>
                    <a:pt x="0" y="39"/>
                  </a:cubicBezTo>
                  <a:cubicBezTo>
                    <a:pt x="0" y="28"/>
                    <a:pt x="4" y="18"/>
                    <a:pt x="11" y="12"/>
                  </a:cubicBezTo>
                  <a:cubicBezTo>
                    <a:pt x="17" y="5"/>
                    <a:pt x="26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7" y="0"/>
                    <a:pt x="57" y="12"/>
                    <a:pt x="57" y="24"/>
                  </a:cubicBezTo>
                  <a:cubicBezTo>
                    <a:pt x="57" y="27"/>
                    <a:pt x="56" y="29"/>
                    <a:pt x="53" y="29"/>
                  </a:cubicBezTo>
                  <a:cubicBezTo>
                    <a:pt x="51" y="30"/>
                    <a:pt x="32" y="31"/>
                    <a:pt x="14" y="32"/>
                  </a:cubicBezTo>
                  <a:cubicBezTo>
                    <a:pt x="14" y="52"/>
                    <a:pt x="26" y="61"/>
                    <a:pt x="36" y="61"/>
                  </a:cubicBezTo>
                  <a:cubicBezTo>
                    <a:pt x="43" y="61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7" y="13"/>
                    <a:pt x="15" y="25"/>
                  </a:cubicBezTo>
                  <a:cubicBezTo>
                    <a:pt x="23" y="25"/>
                    <a:pt x="31" y="25"/>
                    <a:pt x="39" y="25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14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" name="Freeform 505">
              <a:extLst>
                <a:ext uri="{FF2B5EF4-FFF2-40B4-BE49-F238E27FC236}">
                  <a16:creationId xmlns:a16="http://schemas.microsoft.com/office/drawing/2014/main" id="{5439AADF-6DF4-45D6-93E3-9960DE7294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36" y="378"/>
              <a:ext cx="46" cy="72"/>
            </a:xfrm>
            <a:custGeom>
              <a:avLst/>
              <a:gdLst>
                <a:gd name="T0" fmla="*/ 39 w 46"/>
                <a:gd name="T1" fmla="*/ 21 h 72"/>
                <a:gd name="T2" fmla="*/ 23 w 46"/>
                <a:gd name="T3" fmla="*/ 5 h 72"/>
                <a:gd name="T4" fmla="*/ 14 w 46"/>
                <a:gd name="T5" fmla="*/ 16 h 72"/>
                <a:gd name="T6" fmla="*/ 27 w 46"/>
                <a:gd name="T7" fmla="*/ 29 h 72"/>
                <a:gd name="T8" fmla="*/ 46 w 46"/>
                <a:gd name="T9" fmla="*/ 50 h 72"/>
                <a:gd name="T10" fmla="*/ 21 w 46"/>
                <a:gd name="T11" fmla="*/ 72 h 72"/>
                <a:gd name="T12" fmla="*/ 3 w 46"/>
                <a:gd name="T13" fmla="*/ 66 h 72"/>
                <a:gd name="T14" fmla="*/ 0 w 46"/>
                <a:gd name="T15" fmla="*/ 48 h 72"/>
                <a:gd name="T16" fmla="*/ 4 w 46"/>
                <a:gd name="T17" fmla="*/ 47 h 72"/>
                <a:gd name="T18" fmla="*/ 23 w 46"/>
                <a:gd name="T19" fmla="*/ 66 h 72"/>
                <a:gd name="T20" fmla="*/ 34 w 46"/>
                <a:gd name="T21" fmla="*/ 56 h 72"/>
                <a:gd name="T22" fmla="*/ 22 w 46"/>
                <a:gd name="T23" fmla="*/ 42 h 72"/>
                <a:gd name="T24" fmla="*/ 2 w 46"/>
                <a:gd name="T25" fmla="*/ 21 h 72"/>
                <a:gd name="T26" fmla="*/ 26 w 46"/>
                <a:gd name="T27" fmla="*/ 0 h 72"/>
                <a:gd name="T28" fmla="*/ 40 w 46"/>
                <a:gd name="T29" fmla="*/ 3 h 72"/>
                <a:gd name="T30" fmla="*/ 44 w 46"/>
                <a:gd name="T31" fmla="*/ 20 h 72"/>
                <a:gd name="T32" fmla="*/ 39 w 46"/>
                <a:gd name="T33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2">
                  <a:moveTo>
                    <a:pt x="39" y="21"/>
                  </a:moveTo>
                  <a:cubicBezTo>
                    <a:pt x="36" y="12"/>
                    <a:pt x="31" y="5"/>
                    <a:pt x="23" y="5"/>
                  </a:cubicBezTo>
                  <a:cubicBezTo>
                    <a:pt x="18" y="5"/>
                    <a:pt x="14" y="10"/>
                    <a:pt x="14" y="16"/>
                  </a:cubicBezTo>
                  <a:cubicBezTo>
                    <a:pt x="14" y="22"/>
                    <a:pt x="19" y="26"/>
                    <a:pt x="27" y="29"/>
                  </a:cubicBezTo>
                  <a:cubicBezTo>
                    <a:pt x="38" y="34"/>
                    <a:pt x="46" y="39"/>
                    <a:pt x="46" y="50"/>
                  </a:cubicBezTo>
                  <a:cubicBezTo>
                    <a:pt x="46" y="64"/>
                    <a:pt x="33" y="72"/>
                    <a:pt x="21" y="72"/>
                  </a:cubicBezTo>
                  <a:cubicBezTo>
                    <a:pt x="13" y="72"/>
                    <a:pt x="5" y="69"/>
                    <a:pt x="3" y="66"/>
                  </a:cubicBezTo>
                  <a:cubicBezTo>
                    <a:pt x="1" y="64"/>
                    <a:pt x="0" y="54"/>
                    <a:pt x="0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50"/>
                    <a:pt x="30" y="46"/>
                    <a:pt x="22" y="42"/>
                  </a:cubicBezTo>
                  <a:cubicBezTo>
                    <a:pt x="13" y="38"/>
                    <a:pt x="2" y="33"/>
                    <a:pt x="2" y="21"/>
                  </a:cubicBezTo>
                  <a:cubicBezTo>
                    <a:pt x="2" y="10"/>
                    <a:pt x="12" y="0"/>
                    <a:pt x="26" y="0"/>
                  </a:cubicBezTo>
                  <a:cubicBezTo>
                    <a:pt x="33" y="0"/>
                    <a:pt x="37" y="2"/>
                    <a:pt x="40" y="3"/>
                  </a:cubicBezTo>
                  <a:cubicBezTo>
                    <a:pt x="41" y="7"/>
                    <a:pt x="43" y="16"/>
                    <a:pt x="44" y="20"/>
                  </a:cubicBezTo>
                  <a:lnTo>
                    <a:pt x="39" y="2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" name="Freeform 506">
              <a:extLst>
                <a:ext uri="{FF2B5EF4-FFF2-40B4-BE49-F238E27FC236}">
                  <a16:creationId xmlns:a16="http://schemas.microsoft.com/office/drawing/2014/main" id="{4F36DB49-4AED-4E40-85A4-4A44AB62E1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88" y="338"/>
              <a:ext cx="78" cy="110"/>
            </a:xfrm>
            <a:custGeom>
              <a:avLst/>
              <a:gdLst>
                <a:gd name="T0" fmla="*/ 56 w 78"/>
                <a:gd name="T1" fmla="*/ 110 h 110"/>
                <a:gd name="T2" fmla="*/ 31 w 78"/>
                <a:gd name="T3" fmla="*/ 80 h 110"/>
                <a:gd name="T4" fmla="*/ 27 w 78"/>
                <a:gd name="T5" fmla="*/ 76 h 110"/>
                <a:gd name="T6" fmla="*/ 25 w 78"/>
                <a:gd name="T7" fmla="*/ 77 h 110"/>
                <a:gd name="T8" fmla="*/ 25 w 78"/>
                <a:gd name="T9" fmla="*/ 94 h 110"/>
                <a:gd name="T10" fmla="*/ 36 w 78"/>
                <a:gd name="T11" fmla="*/ 106 h 110"/>
                <a:gd name="T12" fmla="*/ 36 w 78"/>
                <a:gd name="T13" fmla="*/ 110 h 110"/>
                <a:gd name="T14" fmla="*/ 0 w 78"/>
                <a:gd name="T15" fmla="*/ 110 h 110"/>
                <a:gd name="T16" fmla="*/ 0 w 78"/>
                <a:gd name="T17" fmla="*/ 106 h 110"/>
                <a:gd name="T18" fmla="*/ 11 w 78"/>
                <a:gd name="T19" fmla="*/ 94 h 110"/>
                <a:gd name="T20" fmla="*/ 11 w 78"/>
                <a:gd name="T21" fmla="*/ 21 h 110"/>
                <a:gd name="T22" fmla="*/ 1 w 78"/>
                <a:gd name="T23" fmla="*/ 9 h 110"/>
                <a:gd name="T24" fmla="*/ 1 w 78"/>
                <a:gd name="T25" fmla="*/ 6 h 110"/>
                <a:gd name="T26" fmla="*/ 25 w 78"/>
                <a:gd name="T27" fmla="*/ 0 h 110"/>
                <a:gd name="T28" fmla="*/ 25 w 78"/>
                <a:gd name="T29" fmla="*/ 72 h 110"/>
                <a:gd name="T30" fmla="*/ 34 w 78"/>
                <a:gd name="T31" fmla="*/ 67 h 110"/>
                <a:gd name="T32" fmla="*/ 45 w 78"/>
                <a:gd name="T33" fmla="*/ 54 h 110"/>
                <a:gd name="T34" fmla="*/ 40 w 78"/>
                <a:gd name="T35" fmla="*/ 47 h 110"/>
                <a:gd name="T36" fmla="*/ 40 w 78"/>
                <a:gd name="T37" fmla="*/ 43 h 110"/>
                <a:gd name="T38" fmla="*/ 72 w 78"/>
                <a:gd name="T39" fmla="*/ 41 h 110"/>
                <a:gd name="T40" fmla="*/ 72 w 78"/>
                <a:gd name="T41" fmla="*/ 45 h 110"/>
                <a:gd name="T42" fmla="*/ 52 w 78"/>
                <a:gd name="T43" fmla="*/ 54 h 110"/>
                <a:gd name="T44" fmla="*/ 39 w 78"/>
                <a:gd name="T45" fmla="*/ 69 h 110"/>
                <a:gd name="T46" fmla="*/ 63 w 78"/>
                <a:gd name="T47" fmla="*/ 97 h 110"/>
                <a:gd name="T48" fmla="*/ 78 w 78"/>
                <a:gd name="T49" fmla="*/ 106 h 110"/>
                <a:gd name="T50" fmla="*/ 78 w 78"/>
                <a:gd name="T51" fmla="*/ 110 h 110"/>
                <a:gd name="T52" fmla="*/ 56 w 78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8" h="110">
                  <a:moveTo>
                    <a:pt x="56" y="110"/>
                  </a:moveTo>
                  <a:cubicBezTo>
                    <a:pt x="49" y="103"/>
                    <a:pt x="40" y="90"/>
                    <a:pt x="31" y="80"/>
                  </a:cubicBezTo>
                  <a:cubicBezTo>
                    <a:pt x="29" y="77"/>
                    <a:pt x="28" y="76"/>
                    <a:pt x="27" y="76"/>
                  </a:cubicBezTo>
                  <a:cubicBezTo>
                    <a:pt x="26" y="76"/>
                    <a:pt x="25" y="76"/>
                    <a:pt x="25" y="77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104"/>
                    <a:pt x="26" y="105"/>
                    <a:pt x="36" y="106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8" y="2"/>
                    <a:pt x="25" y="0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9" y="72"/>
                    <a:pt x="32" y="70"/>
                    <a:pt x="34" y="67"/>
                  </a:cubicBezTo>
                  <a:cubicBezTo>
                    <a:pt x="38" y="64"/>
                    <a:pt x="42" y="58"/>
                    <a:pt x="45" y="54"/>
                  </a:cubicBezTo>
                  <a:cubicBezTo>
                    <a:pt x="48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7"/>
                    <a:pt x="58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3" y="74"/>
                    <a:pt x="58" y="92"/>
                    <a:pt x="63" y="97"/>
                  </a:cubicBezTo>
                  <a:cubicBezTo>
                    <a:pt x="68" y="103"/>
                    <a:pt x="72" y="105"/>
                    <a:pt x="78" y="106"/>
                  </a:cubicBezTo>
                  <a:cubicBezTo>
                    <a:pt x="78" y="110"/>
                    <a:pt x="78" y="110"/>
                    <a:pt x="78" y="110"/>
                  </a:cubicBezTo>
                  <a:lnTo>
                    <a:pt x="56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" name="Freeform 507">
              <a:extLst>
                <a:ext uri="{FF2B5EF4-FFF2-40B4-BE49-F238E27FC236}">
                  <a16:creationId xmlns:a16="http://schemas.microsoft.com/office/drawing/2014/main" id="{1458A088-59BD-49FA-9A92-3C84792080B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969" y="343"/>
              <a:ext cx="62" cy="107"/>
            </a:xfrm>
            <a:custGeom>
              <a:avLst/>
              <a:gdLst>
                <a:gd name="T0" fmla="*/ 48 w 62"/>
                <a:gd name="T1" fmla="*/ 107 h 107"/>
                <a:gd name="T2" fmla="*/ 40 w 62"/>
                <a:gd name="T3" fmla="*/ 104 h 107"/>
                <a:gd name="T4" fmla="*/ 37 w 62"/>
                <a:gd name="T5" fmla="*/ 97 h 107"/>
                <a:gd name="T6" fmla="*/ 19 w 62"/>
                <a:gd name="T7" fmla="*/ 107 h 107"/>
                <a:gd name="T8" fmla="*/ 0 w 62"/>
                <a:gd name="T9" fmla="*/ 88 h 107"/>
                <a:gd name="T10" fmla="*/ 12 w 62"/>
                <a:gd name="T11" fmla="*/ 73 h 107"/>
                <a:gd name="T12" fmla="*/ 36 w 62"/>
                <a:gd name="T13" fmla="*/ 62 h 107"/>
                <a:gd name="T14" fmla="*/ 36 w 62"/>
                <a:gd name="T15" fmla="*/ 59 h 107"/>
                <a:gd name="T16" fmla="*/ 24 w 62"/>
                <a:gd name="T17" fmla="*/ 42 h 107"/>
                <a:gd name="T18" fmla="*/ 17 w 62"/>
                <a:gd name="T19" fmla="*/ 45 h 107"/>
                <a:gd name="T20" fmla="*/ 13 w 62"/>
                <a:gd name="T21" fmla="*/ 56 h 107"/>
                <a:gd name="T22" fmla="*/ 8 w 62"/>
                <a:gd name="T23" fmla="*/ 59 h 107"/>
                <a:gd name="T24" fmla="*/ 1 w 62"/>
                <a:gd name="T25" fmla="*/ 53 h 107"/>
                <a:gd name="T26" fmla="*/ 6 w 62"/>
                <a:gd name="T27" fmla="*/ 46 h 107"/>
                <a:gd name="T28" fmla="*/ 29 w 62"/>
                <a:gd name="T29" fmla="*/ 35 h 107"/>
                <a:gd name="T30" fmla="*/ 42 w 62"/>
                <a:gd name="T31" fmla="*/ 40 h 107"/>
                <a:gd name="T32" fmla="*/ 49 w 62"/>
                <a:gd name="T33" fmla="*/ 59 h 107"/>
                <a:gd name="T34" fmla="*/ 49 w 62"/>
                <a:gd name="T35" fmla="*/ 87 h 107"/>
                <a:gd name="T36" fmla="*/ 55 w 62"/>
                <a:gd name="T37" fmla="*/ 96 h 107"/>
                <a:gd name="T38" fmla="*/ 60 w 62"/>
                <a:gd name="T39" fmla="*/ 94 h 107"/>
                <a:gd name="T40" fmla="*/ 62 w 62"/>
                <a:gd name="T41" fmla="*/ 99 h 107"/>
                <a:gd name="T42" fmla="*/ 48 w 62"/>
                <a:gd name="T43" fmla="*/ 107 h 107"/>
                <a:gd name="T44" fmla="*/ 36 w 62"/>
                <a:gd name="T45" fmla="*/ 68 h 107"/>
                <a:gd name="T46" fmla="*/ 23 w 62"/>
                <a:gd name="T47" fmla="*/ 74 h 107"/>
                <a:gd name="T48" fmla="*/ 14 w 62"/>
                <a:gd name="T49" fmla="*/ 85 h 107"/>
                <a:gd name="T50" fmla="*/ 25 w 62"/>
                <a:gd name="T51" fmla="*/ 97 h 107"/>
                <a:gd name="T52" fmla="*/ 36 w 62"/>
                <a:gd name="T53" fmla="*/ 92 h 107"/>
                <a:gd name="T54" fmla="*/ 36 w 62"/>
                <a:gd name="T55" fmla="*/ 68 h 107"/>
                <a:gd name="T56" fmla="*/ 22 w 62"/>
                <a:gd name="T57" fmla="*/ 27 h 107"/>
                <a:gd name="T58" fmla="*/ 32 w 62"/>
                <a:gd name="T59" fmla="*/ 2 h 107"/>
                <a:gd name="T60" fmla="*/ 45 w 62"/>
                <a:gd name="T61" fmla="*/ 1 h 107"/>
                <a:gd name="T62" fmla="*/ 45 w 62"/>
                <a:gd name="T63" fmla="*/ 2 h 107"/>
                <a:gd name="T64" fmla="*/ 26 w 62"/>
                <a:gd name="T65" fmla="*/ 29 h 107"/>
                <a:gd name="T66" fmla="*/ 22 w 62"/>
                <a:gd name="T67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2" h="107">
                  <a:moveTo>
                    <a:pt x="48" y="107"/>
                  </a:moveTo>
                  <a:cubicBezTo>
                    <a:pt x="45" y="107"/>
                    <a:pt x="42" y="105"/>
                    <a:pt x="40" y="104"/>
                  </a:cubicBezTo>
                  <a:cubicBezTo>
                    <a:pt x="38" y="102"/>
                    <a:pt x="37" y="99"/>
                    <a:pt x="37" y="97"/>
                  </a:cubicBezTo>
                  <a:cubicBezTo>
                    <a:pt x="30" y="101"/>
                    <a:pt x="23" y="107"/>
                    <a:pt x="19" y="107"/>
                  </a:cubicBezTo>
                  <a:cubicBezTo>
                    <a:pt x="7" y="107"/>
                    <a:pt x="0" y="97"/>
                    <a:pt x="0" y="88"/>
                  </a:cubicBezTo>
                  <a:cubicBezTo>
                    <a:pt x="0" y="80"/>
                    <a:pt x="4" y="75"/>
                    <a:pt x="12" y="73"/>
                  </a:cubicBezTo>
                  <a:cubicBezTo>
                    <a:pt x="21" y="69"/>
                    <a:pt x="33" y="65"/>
                    <a:pt x="36" y="62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49"/>
                    <a:pt x="31" y="42"/>
                    <a:pt x="24" y="42"/>
                  </a:cubicBezTo>
                  <a:cubicBezTo>
                    <a:pt x="21" y="42"/>
                    <a:pt x="19" y="43"/>
                    <a:pt x="17" y="45"/>
                  </a:cubicBezTo>
                  <a:cubicBezTo>
                    <a:pt x="15" y="47"/>
                    <a:pt x="14" y="51"/>
                    <a:pt x="13" y="56"/>
                  </a:cubicBezTo>
                  <a:cubicBezTo>
                    <a:pt x="12" y="58"/>
                    <a:pt x="10" y="59"/>
                    <a:pt x="8" y="59"/>
                  </a:cubicBezTo>
                  <a:cubicBezTo>
                    <a:pt x="5" y="59"/>
                    <a:pt x="1" y="56"/>
                    <a:pt x="1" y="53"/>
                  </a:cubicBezTo>
                  <a:cubicBezTo>
                    <a:pt x="1" y="50"/>
                    <a:pt x="3" y="49"/>
                    <a:pt x="6" y="46"/>
                  </a:cubicBezTo>
                  <a:cubicBezTo>
                    <a:pt x="10" y="43"/>
                    <a:pt x="20" y="37"/>
                    <a:pt x="29" y="35"/>
                  </a:cubicBezTo>
                  <a:cubicBezTo>
                    <a:pt x="34" y="35"/>
                    <a:pt x="39" y="37"/>
                    <a:pt x="42" y="40"/>
                  </a:cubicBezTo>
                  <a:cubicBezTo>
                    <a:pt x="48" y="44"/>
                    <a:pt x="49" y="51"/>
                    <a:pt x="49" y="59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9" y="94"/>
                    <a:pt x="52" y="96"/>
                    <a:pt x="55" y="96"/>
                  </a:cubicBezTo>
                  <a:cubicBezTo>
                    <a:pt x="56" y="96"/>
                    <a:pt x="59" y="95"/>
                    <a:pt x="60" y="94"/>
                  </a:cubicBezTo>
                  <a:cubicBezTo>
                    <a:pt x="62" y="99"/>
                    <a:pt x="62" y="99"/>
                    <a:pt x="62" y="99"/>
                  </a:cubicBezTo>
                  <a:lnTo>
                    <a:pt x="48" y="107"/>
                  </a:lnTo>
                  <a:close/>
                  <a:moveTo>
                    <a:pt x="36" y="68"/>
                  </a:moveTo>
                  <a:cubicBezTo>
                    <a:pt x="33" y="69"/>
                    <a:pt x="27" y="72"/>
                    <a:pt x="23" y="74"/>
                  </a:cubicBezTo>
                  <a:cubicBezTo>
                    <a:pt x="17" y="77"/>
                    <a:pt x="14" y="79"/>
                    <a:pt x="14" y="85"/>
                  </a:cubicBezTo>
                  <a:cubicBezTo>
                    <a:pt x="14" y="93"/>
                    <a:pt x="20" y="97"/>
                    <a:pt x="25" y="97"/>
                  </a:cubicBezTo>
                  <a:cubicBezTo>
                    <a:pt x="29" y="97"/>
                    <a:pt x="33" y="95"/>
                    <a:pt x="36" y="92"/>
                  </a:cubicBezTo>
                  <a:lnTo>
                    <a:pt x="36" y="68"/>
                  </a:lnTo>
                  <a:close/>
                  <a:moveTo>
                    <a:pt x="22" y="27"/>
                  </a:moveTo>
                  <a:cubicBezTo>
                    <a:pt x="24" y="20"/>
                    <a:pt x="30" y="5"/>
                    <a:pt x="32" y="2"/>
                  </a:cubicBezTo>
                  <a:cubicBezTo>
                    <a:pt x="33" y="2"/>
                    <a:pt x="43" y="0"/>
                    <a:pt x="45" y="1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26" y="29"/>
                    <a:pt x="26" y="29"/>
                    <a:pt x="26" y="29"/>
                  </a:cubicBezTo>
                  <a:lnTo>
                    <a:pt x="22" y="2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" name="Freeform 508">
              <a:extLst>
                <a:ext uri="{FF2B5EF4-FFF2-40B4-BE49-F238E27FC236}">
                  <a16:creationId xmlns:a16="http://schemas.microsoft.com/office/drawing/2014/main" id="{902DD58A-6F0B-4F1E-9459-EE1C6A1320B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072" y="343"/>
              <a:ext cx="47" cy="107"/>
            </a:xfrm>
            <a:custGeom>
              <a:avLst/>
              <a:gdLst>
                <a:gd name="T0" fmla="*/ 40 w 47"/>
                <a:gd name="T1" fmla="*/ 56 h 107"/>
                <a:gd name="T2" fmla="*/ 24 w 47"/>
                <a:gd name="T3" fmla="*/ 40 h 107"/>
                <a:gd name="T4" fmla="*/ 14 w 47"/>
                <a:gd name="T5" fmla="*/ 51 h 107"/>
                <a:gd name="T6" fmla="*/ 27 w 47"/>
                <a:gd name="T7" fmla="*/ 64 h 107"/>
                <a:gd name="T8" fmla="*/ 47 w 47"/>
                <a:gd name="T9" fmla="*/ 85 h 107"/>
                <a:gd name="T10" fmla="*/ 21 w 47"/>
                <a:gd name="T11" fmla="*/ 107 h 107"/>
                <a:gd name="T12" fmla="*/ 3 w 47"/>
                <a:gd name="T13" fmla="*/ 101 h 107"/>
                <a:gd name="T14" fmla="*/ 0 w 47"/>
                <a:gd name="T15" fmla="*/ 83 h 107"/>
                <a:gd name="T16" fmla="*/ 5 w 47"/>
                <a:gd name="T17" fmla="*/ 82 h 107"/>
                <a:gd name="T18" fmla="*/ 24 w 47"/>
                <a:gd name="T19" fmla="*/ 101 h 107"/>
                <a:gd name="T20" fmla="*/ 34 w 47"/>
                <a:gd name="T21" fmla="*/ 91 h 107"/>
                <a:gd name="T22" fmla="*/ 22 w 47"/>
                <a:gd name="T23" fmla="*/ 77 h 107"/>
                <a:gd name="T24" fmla="*/ 3 w 47"/>
                <a:gd name="T25" fmla="*/ 56 h 107"/>
                <a:gd name="T26" fmla="*/ 27 w 47"/>
                <a:gd name="T27" fmla="*/ 35 h 107"/>
                <a:gd name="T28" fmla="*/ 41 w 47"/>
                <a:gd name="T29" fmla="*/ 38 h 107"/>
                <a:gd name="T30" fmla="*/ 44 w 47"/>
                <a:gd name="T31" fmla="*/ 55 h 107"/>
                <a:gd name="T32" fmla="*/ 40 w 47"/>
                <a:gd name="T33" fmla="*/ 56 h 107"/>
                <a:gd name="T34" fmla="*/ 41 w 47"/>
                <a:gd name="T35" fmla="*/ 3 h 107"/>
                <a:gd name="T36" fmla="*/ 26 w 47"/>
                <a:gd name="T37" fmla="*/ 28 h 107"/>
                <a:gd name="T38" fmla="*/ 22 w 47"/>
                <a:gd name="T39" fmla="*/ 28 h 107"/>
                <a:gd name="T40" fmla="*/ 6 w 47"/>
                <a:gd name="T41" fmla="*/ 3 h 107"/>
                <a:gd name="T42" fmla="*/ 10 w 47"/>
                <a:gd name="T43" fmla="*/ 0 h 107"/>
                <a:gd name="T44" fmla="*/ 24 w 47"/>
                <a:gd name="T45" fmla="*/ 15 h 107"/>
                <a:gd name="T46" fmla="*/ 38 w 47"/>
                <a:gd name="T47" fmla="*/ 0 h 107"/>
                <a:gd name="T48" fmla="*/ 41 w 47"/>
                <a:gd name="T49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07">
                  <a:moveTo>
                    <a:pt x="40" y="56"/>
                  </a:moveTo>
                  <a:cubicBezTo>
                    <a:pt x="37" y="47"/>
                    <a:pt x="31" y="40"/>
                    <a:pt x="24" y="40"/>
                  </a:cubicBezTo>
                  <a:cubicBezTo>
                    <a:pt x="18" y="40"/>
                    <a:pt x="14" y="45"/>
                    <a:pt x="14" y="51"/>
                  </a:cubicBezTo>
                  <a:cubicBezTo>
                    <a:pt x="14" y="57"/>
                    <a:pt x="20" y="61"/>
                    <a:pt x="27" y="64"/>
                  </a:cubicBezTo>
                  <a:cubicBezTo>
                    <a:pt x="39" y="69"/>
                    <a:pt x="47" y="74"/>
                    <a:pt x="47" y="85"/>
                  </a:cubicBezTo>
                  <a:cubicBezTo>
                    <a:pt x="47" y="99"/>
                    <a:pt x="33" y="107"/>
                    <a:pt x="21" y="107"/>
                  </a:cubicBezTo>
                  <a:cubicBezTo>
                    <a:pt x="13" y="107"/>
                    <a:pt x="6" y="104"/>
                    <a:pt x="3" y="101"/>
                  </a:cubicBezTo>
                  <a:cubicBezTo>
                    <a:pt x="2" y="99"/>
                    <a:pt x="0" y="89"/>
                    <a:pt x="0" y="83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7" y="92"/>
                    <a:pt x="14" y="101"/>
                    <a:pt x="24" y="101"/>
                  </a:cubicBezTo>
                  <a:cubicBezTo>
                    <a:pt x="29" y="101"/>
                    <a:pt x="34" y="97"/>
                    <a:pt x="34" y="91"/>
                  </a:cubicBezTo>
                  <a:cubicBezTo>
                    <a:pt x="34" y="85"/>
                    <a:pt x="30" y="81"/>
                    <a:pt x="22" y="77"/>
                  </a:cubicBezTo>
                  <a:cubicBezTo>
                    <a:pt x="13" y="73"/>
                    <a:pt x="3" y="68"/>
                    <a:pt x="3" y="56"/>
                  </a:cubicBezTo>
                  <a:cubicBezTo>
                    <a:pt x="3" y="45"/>
                    <a:pt x="12" y="35"/>
                    <a:pt x="27" y="35"/>
                  </a:cubicBezTo>
                  <a:cubicBezTo>
                    <a:pt x="33" y="35"/>
                    <a:pt x="37" y="37"/>
                    <a:pt x="41" y="38"/>
                  </a:cubicBezTo>
                  <a:cubicBezTo>
                    <a:pt x="42" y="42"/>
                    <a:pt x="43" y="51"/>
                    <a:pt x="44" y="55"/>
                  </a:cubicBezTo>
                  <a:lnTo>
                    <a:pt x="40" y="56"/>
                  </a:lnTo>
                  <a:close/>
                  <a:moveTo>
                    <a:pt x="41" y="3"/>
                  </a:moveTo>
                  <a:cubicBezTo>
                    <a:pt x="35" y="12"/>
                    <a:pt x="31" y="20"/>
                    <a:pt x="26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7" y="20"/>
                    <a:pt x="12" y="12"/>
                    <a:pt x="6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5" y="5"/>
                    <a:pt x="20" y="10"/>
                    <a:pt x="24" y="15"/>
                  </a:cubicBezTo>
                  <a:cubicBezTo>
                    <a:pt x="28" y="10"/>
                    <a:pt x="32" y="5"/>
                    <a:pt x="38" y="0"/>
                  </a:cubicBezTo>
                  <a:lnTo>
                    <a:pt x="41" y="3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" name="Freeform 509">
              <a:extLst>
                <a:ext uri="{FF2B5EF4-FFF2-40B4-BE49-F238E27FC236}">
                  <a16:creationId xmlns:a16="http://schemas.microsoft.com/office/drawing/2014/main" id="{9F4B2CB7-7EDB-4943-A119-7D3BF8254A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25" y="338"/>
              <a:ext cx="77" cy="110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80 h 110"/>
                <a:gd name="T4" fmla="*/ 26 w 77"/>
                <a:gd name="T5" fmla="*/ 76 h 110"/>
                <a:gd name="T6" fmla="*/ 24 w 77"/>
                <a:gd name="T7" fmla="*/ 77 h 110"/>
                <a:gd name="T8" fmla="*/ 24 w 77"/>
                <a:gd name="T9" fmla="*/ 94 h 110"/>
                <a:gd name="T10" fmla="*/ 35 w 77"/>
                <a:gd name="T11" fmla="*/ 106 h 110"/>
                <a:gd name="T12" fmla="*/ 35 w 77"/>
                <a:gd name="T13" fmla="*/ 110 h 110"/>
                <a:gd name="T14" fmla="*/ 0 w 77"/>
                <a:gd name="T15" fmla="*/ 110 h 110"/>
                <a:gd name="T16" fmla="*/ 0 w 77"/>
                <a:gd name="T17" fmla="*/ 106 h 110"/>
                <a:gd name="T18" fmla="*/ 11 w 77"/>
                <a:gd name="T19" fmla="*/ 94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6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4 h 110"/>
                <a:gd name="T34" fmla="*/ 40 w 77"/>
                <a:gd name="T35" fmla="*/ 47 h 110"/>
                <a:gd name="T36" fmla="*/ 40 w 77"/>
                <a:gd name="T37" fmla="*/ 43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9 h 110"/>
                <a:gd name="T46" fmla="*/ 62 w 77"/>
                <a:gd name="T47" fmla="*/ 97 h 110"/>
                <a:gd name="T48" fmla="*/ 77 w 77"/>
                <a:gd name="T49" fmla="*/ 106 h 110"/>
                <a:gd name="T50" fmla="*/ 77 w 77"/>
                <a:gd name="T51" fmla="*/ 110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8" y="103"/>
                    <a:pt x="39" y="90"/>
                    <a:pt x="31" y="80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7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10" y="105"/>
                    <a:pt x="11" y="104"/>
                    <a:pt x="11" y="94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2"/>
                    <a:pt x="31" y="70"/>
                    <a:pt x="34" y="67"/>
                  </a:cubicBezTo>
                  <a:cubicBezTo>
                    <a:pt x="37" y="64"/>
                    <a:pt x="42" y="58"/>
                    <a:pt x="44" y="54"/>
                  </a:cubicBezTo>
                  <a:cubicBezTo>
                    <a:pt x="47" y="49"/>
                    <a:pt x="47" y="48"/>
                    <a:pt x="40" y="47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9"/>
                    <a:pt x="52" y="54"/>
                  </a:cubicBezTo>
                  <a:cubicBezTo>
                    <a:pt x="48" y="58"/>
                    <a:pt x="45" y="61"/>
                    <a:pt x="39" y="69"/>
                  </a:cubicBezTo>
                  <a:cubicBezTo>
                    <a:pt x="42" y="74"/>
                    <a:pt x="57" y="92"/>
                    <a:pt x="62" y="97"/>
                  </a:cubicBezTo>
                  <a:cubicBezTo>
                    <a:pt x="68" y="103"/>
                    <a:pt x="72" y="105"/>
                    <a:pt x="77" y="106"/>
                  </a:cubicBezTo>
                  <a:cubicBezTo>
                    <a:pt x="77" y="110"/>
                    <a:pt x="77" y="110"/>
                    <a:pt x="77" y="110"/>
                  </a:cubicBezTo>
                  <a:lnTo>
                    <a:pt x="55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510">
              <a:extLst>
                <a:ext uri="{FF2B5EF4-FFF2-40B4-BE49-F238E27FC236}">
                  <a16:creationId xmlns:a16="http://schemas.microsoft.com/office/drawing/2014/main" id="{8D52C4D1-27DA-4493-90F3-A27D3664D54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204" y="378"/>
              <a:ext cx="68" cy="72"/>
            </a:xfrm>
            <a:custGeom>
              <a:avLst/>
              <a:gdLst>
                <a:gd name="T0" fmla="*/ 34 w 68"/>
                <a:gd name="T1" fmla="*/ 0 h 72"/>
                <a:gd name="T2" fmla="*/ 68 w 68"/>
                <a:gd name="T3" fmla="*/ 35 h 72"/>
                <a:gd name="T4" fmla="*/ 34 w 68"/>
                <a:gd name="T5" fmla="*/ 72 h 72"/>
                <a:gd name="T6" fmla="*/ 0 w 68"/>
                <a:gd name="T7" fmla="*/ 38 h 72"/>
                <a:gd name="T8" fmla="*/ 34 w 68"/>
                <a:gd name="T9" fmla="*/ 0 h 72"/>
                <a:gd name="T10" fmla="*/ 32 w 68"/>
                <a:gd name="T11" fmla="*/ 6 h 72"/>
                <a:gd name="T12" fmla="*/ 16 w 68"/>
                <a:gd name="T13" fmla="*/ 32 h 72"/>
                <a:gd name="T14" fmla="*/ 36 w 68"/>
                <a:gd name="T15" fmla="*/ 66 h 72"/>
                <a:gd name="T16" fmla="*/ 52 w 68"/>
                <a:gd name="T17" fmla="*/ 38 h 72"/>
                <a:gd name="T18" fmla="*/ 32 w 68"/>
                <a:gd name="T19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72">
                  <a:moveTo>
                    <a:pt x="34" y="0"/>
                  </a:moveTo>
                  <a:cubicBezTo>
                    <a:pt x="54" y="0"/>
                    <a:pt x="68" y="16"/>
                    <a:pt x="68" y="35"/>
                  </a:cubicBezTo>
                  <a:cubicBezTo>
                    <a:pt x="68" y="60"/>
                    <a:pt x="50" y="72"/>
                    <a:pt x="34" y="72"/>
                  </a:cubicBezTo>
                  <a:cubicBezTo>
                    <a:pt x="12" y="72"/>
                    <a:pt x="0" y="54"/>
                    <a:pt x="0" y="38"/>
                  </a:cubicBezTo>
                  <a:cubicBezTo>
                    <a:pt x="0" y="12"/>
                    <a:pt x="20" y="0"/>
                    <a:pt x="34" y="0"/>
                  </a:cubicBezTo>
                  <a:close/>
                  <a:moveTo>
                    <a:pt x="32" y="6"/>
                  </a:moveTo>
                  <a:cubicBezTo>
                    <a:pt x="23" y="6"/>
                    <a:pt x="16" y="15"/>
                    <a:pt x="16" y="32"/>
                  </a:cubicBezTo>
                  <a:cubicBezTo>
                    <a:pt x="16" y="52"/>
                    <a:pt x="23" y="66"/>
                    <a:pt x="36" y="66"/>
                  </a:cubicBezTo>
                  <a:cubicBezTo>
                    <a:pt x="44" y="66"/>
                    <a:pt x="52" y="60"/>
                    <a:pt x="52" y="38"/>
                  </a:cubicBezTo>
                  <a:cubicBezTo>
                    <a:pt x="52" y="20"/>
                    <a:pt x="45" y="6"/>
                    <a:pt x="32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511">
              <a:extLst>
                <a:ext uri="{FF2B5EF4-FFF2-40B4-BE49-F238E27FC236}">
                  <a16:creationId xmlns:a16="http://schemas.microsoft.com/office/drawing/2014/main" id="{E19CB117-7B1A-4345-A3E0-AB47924AA7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79" y="338"/>
              <a:ext cx="35" cy="110"/>
            </a:xfrm>
            <a:custGeom>
              <a:avLst/>
              <a:gdLst>
                <a:gd name="T0" fmla="*/ 0 w 35"/>
                <a:gd name="T1" fmla="*/ 110 h 110"/>
                <a:gd name="T2" fmla="*/ 0 w 35"/>
                <a:gd name="T3" fmla="*/ 106 h 110"/>
                <a:gd name="T4" fmla="*/ 10 w 35"/>
                <a:gd name="T5" fmla="*/ 94 h 110"/>
                <a:gd name="T6" fmla="*/ 10 w 35"/>
                <a:gd name="T7" fmla="*/ 21 h 110"/>
                <a:gd name="T8" fmla="*/ 0 w 35"/>
                <a:gd name="T9" fmla="*/ 9 h 110"/>
                <a:gd name="T10" fmla="*/ 0 w 35"/>
                <a:gd name="T11" fmla="*/ 6 h 110"/>
                <a:gd name="T12" fmla="*/ 24 w 35"/>
                <a:gd name="T13" fmla="*/ 0 h 110"/>
                <a:gd name="T14" fmla="*/ 24 w 35"/>
                <a:gd name="T15" fmla="*/ 94 h 110"/>
                <a:gd name="T16" fmla="*/ 35 w 35"/>
                <a:gd name="T17" fmla="*/ 106 h 110"/>
                <a:gd name="T18" fmla="*/ 35 w 35"/>
                <a:gd name="T19" fmla="*/ 110 h 110"/>
                <a:gd name="T20" fmla="*/ 0 w 35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110">
                  <a:moveTo>
                    <a:pt x="0" y="11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9" y="105"/>
                    <a:pt x="10" y="104"/>
                    <a:pt x="10" y="94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1"/>
                    <a:pt x="10" y="10"/>
                    <a:pt x="0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104"/>
                    <a:pt x="25" y="105"/>
                    <a:pt x="35" y="106"/>
                  </a:cubicBezTo>
                  <a:cubicBezTo>
                    <a:pt x="35" y="110"/>
                    <a:pt x="35" y="110"/>
                    <a:pt x="35" y="110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512">
              <a:extLst>
                <a:ext uri="{FF2B5EF4-FFF2-40B4-BE49-F238E27FC236}">
                  <a16:creationId xmlns:a16="http://schemas.microsoft.com/office/drawing/2014/main" id="{BA27AE17-DF38-4A94-802B-7379686FDB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21" y="378"/>
              <a:ext cx="77" cy="70"/>
            </a:xfrm>
            <a:custGeom>
              <a:avLst/>
              <a:gdLst>
                <a:gd name="T0" fmla="*/ 44 w 77"/>
                <a:gd name="T1" fmla="*/ 70 h 70"/>
                <a:gd name="T2" fmla="*/ 44 w 77"/>
                <a:gd name="T3" fmla="*/ 66 h 70"/>
                <a:gd name="T4" fmla="*/ 53 w 77"/>
                <a:gd name="T5" fmla="*/ 53 h 70"/>
                <a:gd name="T6" fmla="*/ 53 w 77"/>
                <a:gd name="T7" fmla="*/ 27 h 70"/>
                <a:gd name="T8" fmla="*/ 40 w 77"/>
                <a:gd name="T9" fmla="*/ 10 h 70"/>
                <a:gd name="T10" fmla="*/ 24 w 77"/>
                <a:gd name="T11" fmla="*/ 17 h 70"/>
                <a:gd name="T12" fmla="*/ 24 w 77"/>
                <a:gd name="T13" fmla="*/ 54 h 70"/>
                <a:gd name="T14" fmla="*/ 34 w 77"/>
                <a:gd name="T15" fmla="*/ 66 h 70"/>
                <a:gd name="T16" fmla="*/ 34 w 77"/>
                <a:gd name="T17" fmla="*/ 70 h 70"/>
                <a:gd name="T18" fmla="*/ 0 w 77"/>
                <a:gd name="T19" fmla="*/ 70 h 70"/>
                <a:gd name="T20" fmla="*/ 0 w 77"/>
                <a:gd name="T21" fmla="*/ 66 h 70"/>
                <a:gd name="T22" fmla="*/ 11 w 77"/>
                <a:gd name="T23" fmla="*/ 54 h 70"/>
                <a:gd name="T24" fmla="*/ 11 w 77"/>
                <a:gd name="T25" fmla="*/ 22 h 70"/>
                <a:gd name="T26" fmla="*/ 1 w 77"/>
                <a:gd name="T27" fmla="*/ 10 h 70"/>
                <a:gd name="T28" fmla="*/ 1 w 77"/>
                <a:gd name="T29" fmla="*/ 6 h 70"/>
                <a:gd name="T30" fmla="*/ 24 w 77"/>
                <a:gd name="T31" fmla="*/ 0 h 70"/>
                <a:gd name="T32" fmla="*/ 24 w 77"/>
                <a:gd name="T33" fmla="*/ 12 h 70"/>
                <a:gd name="T34" fmla="*/ 34 w 77"/>
                <a:gd name="T35" fmla="*/ 5 h 70"/>
                <a:gd name="T36" fmla="*/ 47 w 77"/>
                <a:gd name="T37" fmla="*/ 0 h 70"/>
                <a:gd name="T38" fmla="*/ 67 w 77"/>
                <a:gd name="T39" fmla="*/ 24 h 70"/>
                <a:gd name="T40" fmla="*/ 67 w 77"/>
                <a:gd name="T41" fmla="*/ 54 h 70"/>
                <a:gd name="T42" fmla="*/ 77 w 77"/>
                <a:gd name="T43" fmla="*/ 66 h 70"/>
                <a:gd name="T44" fmla="*/ 77 w 77"/>
                <a:gd name="T45" fmla="*/ 70 h 70"/>
                <a:gd name="T46" fmla="*/ 44 w 77"/>
                <a:gd name="T4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70">
                  <a:moveTo>
                    <a:pt x="44" y="70"/>
                  </a:moveTo>
                  <a:cubicBezTo>
                    <a:pt x="44" y="66"/>
                    <a:pt x="44" y="66"/>
                    <a:pt x="44" y="66"/>
                  </a:cubicBezTo>
                  <a:cubicBezTo>
                    <a:pt x="52" y="65"/>
                    <a:pt x="53" y="64"/>
                    <a:pt x="53" y="53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16"/>
                    <a:pt x="49" y="10"/>
                    <a:pt x="40" y="10"/>
                  </a:cubicBezTo>
                  <a:cubicBezTo>
                    <a:pt x="34" y="10"/>
                    <a:pt x="29" y="14"/>
                    <a:pt x="24" y="17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64"/>
                    <a:pt x="25" y="65"/>
                    <a:pt x="34" y="66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5"/>
                    <a:pt x="11" y="64"/>
                    <a:pt x="11" y="54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12"/>
                    <a:pt x="10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9" y="5"/>
                    <a:pt x="17" y="3"/>
                    <a:pt x="24" y="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7" y="10"/>
                    <a:pt x="30" y="7"/>
                    <a:pt x="34" y="5"/>
                  </a:cubicBezTo>
                  <a:cubicBezTo>
                    <a:pt x="39" y="2"/>
                    <a:pt x="42" y="0"/>
                    <a:pt x="47" y="0"/>
                  </a:cubicBezTo>
                  <a:cubicBezTo>
                    <a:pt x="59" y="0"/>
                    <a:pt x="67" y="9"/>
                    <a:pt x="67" y="2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64"/>
                    <a:pt x="68" y="65"/>
                    <a:pt x="77" y="66"/>
                  </a:cubicBezTo>
                  <a:cubicBezTo>
                    <a:pt x="77" y="70"/>
                    <a:pt x="77" y="70"/>
                    <a:pt x="77" y="70"/>
                  </a:cubicBezTo>
                  <a:lnTo>
                    <a:pt x="44" y="7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513">
              <a:extLst>
                <a:ext uri="{FF2B5EF4-FFF2-40B4-BE49-F238E27FC236}">
                  <a16:creationId xmlns:a16="http://schemas.microsoft.com/office/drawing/2014/main" id="{E7748493-A9BF-4602-A8A6-138479EEB51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406" y="343"/>
              <a:ext cx="35" cy="105"/>
            </a:xfrm>
            <a:custGeom>
              <a:avLst/>
              <a:gdLst>
                <a:gd name="T0" fmla="*/ 0 w 35"/>
                <a:gd name="T1" fmla="*/ 105 h 105"/>
                <a:gd name="T2" fmla="*/ 0 w 35"/>
                <a:gd name="T3" fmla="*/ 101 h 105"/>
                <a:gd name="T4" fmla="*/ 10 w 35"/>
                <a:gd name="T5" fmla="*/ 88 h 105"/>
                <a:gd name="T6" fmla="*/ 10 w 35"/>
                <a:gd name="T7" fmla="*/ 57 h 105"/>
                <a:gd name="T8" fmla="*/ 1 w 35"/>
                <a:gd name="T9" fmla="*/ 45 h 105"/>
                <a:gd name="T10" fmla="*/ 1 w 35"/>
                <a:gd name="T11" fmla="*/ 41 h 105"/>
                <a:gd name="T12" fmla="*/ 24 w 35"/>
                <a:gd name="T13" fmla="*/ 35 h 105"/>
                <a:gd name="T14" fmla="*/ 24 w 35"/>
                <a:gd name="T15" fmla="*/ 88 h 105"/>
                <a:gd name="T16" fmla="*/ 35 w 35"/>
                <a:gd name="T17" fmla="*/ 101 h 105"/>
                <a:gd name="T18" fmla="*/ 35 w 35"/>
                <a:gd name="T19" fmla="*/ 105 h 105"/>
                <a:gd name="T20" fmla="*/ 0 w 35"/>
                <a:gd name="T21" fmla="*/ 105 h 105"/>
                <a:gd name="T22" fmla="*/ 10 w 35"/>
                <a:gd name="T23" fmla="*/ 27 h 105"/>
                <a:gd name="T24" fmla="*/ 20 w 35"/>
                <a:gd name="T25" fmla="*/ 2 h 105"/>
                <a:gd name="T26" fmla="*/ 34 w 35"/>
                <a:gd name="T27" fmla="*/ 1 h 105"/>
                <a:gd name="T28" fmla="*/ 34 w 35"/>
                <a:gd name="T29" fmla="*/ 2 h 105"/>
                <a:gd name="T30" fmla="*/ 15 w 35"/>
                <a:gd name="T31" fmla="*/ 29 h 105"/>
                <a:gd name="T32" fmla="*/ 10 w 35"/>
                <a:gd name="T33" fmla="*/ 2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05">
                  <a:moveTo>
                    <a:pt x="0" y="105"/>
                  </a:moveTo>
                  <a:cubicBezTo>
                    <a:pt x="0" y="101"/>
                    <a:pt x="0" y="101"/>
                    <a:pt x="0" y="101"/>
                  </a:cubicBezTo>
                  <a:cubicBezTo>
                    <a:pt x="9" y="100"/>
                    <a:pt x="10" y="98"/>
                    <a:pt x="10" y="88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47"/>
                    <a:pt x="10" y="46"/>
                    <a:pt x="1" y="45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9" y="40"/>
                    <a:pt x="17" y="38"/>
                    <a:pt x="24" y="35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99"/>
                    <a:pt x="25" y="100"/>
                    <a:pt x="35" y="101"/>
                  </a:cubicBezTo>
                  <a:cubicBezTo>
                    <a:pt x="35" y="105"/>
                    <a:pt x="35" y="105"/>
                    <a:pt x="35" y="105"/>
                  </a:cubicBezTo>
                  <a:lnTo>
                    <a:pt x="0" y="105"/>
                  </a:lnTo>
                  <a:close/>
                  <a:moveTo>
                    <a:pt x="10" y="27"/>
                  </a:moveTo>
                  <a:cubicBezTo>
                    <a:pt x="13" y="20"/>
                    <a:pt x="19" y="5"/>
                    <a:pt x="20" y="2"/>
                  </a:cubicBezTo>
                  <a:cubicBezTo>
                    <a:pt x="22" y="2"/>
                    <a:pt x="32" y="0"/>
                    <a:pt x="34" y="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5" y="29"/>
                    <a:pt x="15" y="29"/>
                    <a:pt x="15" y="29"/>
                  </a:cubicBezTo>
                  <a:lnTo>
                    <a:pt x="10" y="2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514">
              <a:extLst>
                <a:ext uri="{FF2B5EF4-FFF2-40B4-BE49-F238E27FC236}">
                  <a16:creationId xmlns:a16="http://schemas.microsoft.com/office/drawing/2014/main" id="{84789E67-89E9-404D-B80C-E7328FE7088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663" y="496"/>
              <a:ext cx="35" cy="99"/>
            </a:xfrm>
            <a:custGeom>
              <a:avLst/>
              <a:gdLst>
                <a:gd name="T0" fmla="*/ 0 w 35"/>
                <a:gd name="T1" fmla="*/ 99 h 99"/>
                <a:gd name="T2" fmla="*/ 0 w 35"/>
                <a:gd name="T3" fmla="*/ 95 h 99"/>
                <a:gd name="T4" fmla="*/ 11 w 35"/>
                <a:gd name="T5" fmla="*/ 83 h 99"/>
                <a:gd name="T6" fmla="*/ 11 w 35"/>
                <a:gd name="T7" fmla="*/ 51 h 99"/>
                <a:gd name="T8" fmla="*/ 2 w 35"/>
                <a:gd name="T9" fmla="*/ 40 h 99"/>
                <a:gd name="T10" fmla="*/ 2 w 35"/>
                <a:gd name="T11" fmla="*/ 36 h 99"/>
                <a:gd name="T12" fmla="*/ 25 w 35"/>
                <a:gd name="T13" fmla="*/ 30 h 99"/>
                <a:gd name="T14" fmla="*/ 25 w 35"/>
                <a:gd name="T15" fmla="*/ 83 h 99"/>
                <a:gd name="T16" fmla="*/ 35 w 35"/>
                <a:gd name="T17" fmla="*/ 95 h 99"/>
                <a:gd name="T18" fmla="*/ 35 w 35"/>
                <a:gd name="T19" fmla="*/ 99 h 99"/>
                <a:gd name="T20" fmla="*/ 0 w 35"/>
                <a:gd name="T21" fmla="*/ 99 h 99"/>
                <a:gd name="T22" fmla="*/ 9 w 35"/>
                <a:gd name="T23" fmla="*/ 9 h 99"/>
                <a:gd name="T24" fmla="*/ 17 w 35"/>
                <a:gd name="T25" fmla="*/ 0 h 99"/>
                <a:gd name="T26" fmla="*/ 25 w 35"/>
                <a:gd name="T27" fmla="*/ 9 h 99"/>
                <a:gd name="T28" fmla="*/ 17 w 35"/>
                <a:gd name="T29" fmla="*/ 17 h 99"/>
                <a:gd name="T30" fmla="*/ 9 w 35"/>
                <a:gd name="T31" fmla="*/ 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99">
                  <a:moveTo>
                    <a:pt x="0" y="99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10" y="94"/>
                    <a:pt x="11" y="93"/>
                    <a:pt x="11" y="8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42"/>
                    <a:pt x="10" y="41"/>
                    <a:pt x="2" y="40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0" y="35"/>
                    <a:pt x="18" y="33"/>
                    <a:pt x="25" y="30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93"/>
                    <a:pt x="26" y="94"/>
                    <a:pt x="35" y="95"/>
                  </a:cubicBezTo>
                  <a:cubicBezTo>
                    <a:pt x="35" y="99"/>
                    <a:pt x="35" y="99"/>
                    <a:pt x="35" y="99"/>
                  </a:cubicBezTo>
                  <a:lnTo>
                    <a:pt x="0" y="99"/>
                  </a:lnTo>
                  <a:close/>
                  <a:moveTo>
                    <a:pt x="9" y="9"/>
                  </a:moveTo>
                  <a:cubicBezTo>
                    <a:pt x="9" y="4"/>
                    <a:pt x="12" y="0"/>
                    <a:pt x="17" y="0"/>
                  </a:cubicBezTo>
                  <a:cubicBezTo>
                    <a:pt x="22" y="0"/>
                    <a:pt x="25" y="4"/>
                    <a:pt x="25" y="9"/>
                  </a:cubicBezTo>
                  <a:cubicBezTo>
                    <a:pt x="25" y="13"/>
                    <a:pt x="22" y="17"/>
                    <a:pt x="17" y="17"/>
                  </a:cubicBezTo>
                  <a:cubicBezTo>
                    <a:pt x="12" y="17"/>
                    <a:pt x="9" y="13"/>
                    <a:pt x="9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515">
              <a:extLst>
                <a:ext uri="{FF2B5EF4-FFF2-40B4-BE49-F238E27FC236}">
                  <a16:creationId xmlns:a16="http://schemas.microsoft.com/office/drawing/2014/main" id="{82A7E46E-0589-488F-A8A6-F39B10BFC2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05" y="526"/>
              <a:ext cx="77" cy="69"/>
            </a:xfrm>
            <a:custGeom>
              <a:avLst/>
              <a:gdLst>
                <a:gd name="T0" fmla="*/ 44 w 77"/>
                <a:gd name="T1" fmla="*/ 69 h 69"/>
                <a:gd name="T2" fmla="*/ 44 w 77"/>
                <a:gd name="T3" fmla="*/ 65 h 69"/>
                <a:gd name="T4" fmla="*/ 54 w 77"/>
                <a:gd name="T5" fmla="*/ 52 h 69"/>
                <a:gd name="T6" fmla="*/ 54 w 77"/>
                <a:gd name="T7" fmla="*/ 27 h 69"/>
                <a:gd name="T8" fmla="*/ 41 w 77"/>
                <a:gd name="T9" fmla="*/ 10 h 69"/>
                <a:gd name="T10" fmla="*/ 25 w 77"/>
                <a:gd name="T11" fmla="*/ 17 h 69"/>
                <a:gd name="T12" fmla="*/ 25 w 77"/>
                <a:gd name="T13" fmla="*/ 53 h 69"/>
                <a:gd name="T14" fmla="*/ 34 w 77"/>
                <a:gd name="T15" fmla="*/ 65 h 69"/>
                <a:gd name="T16" fmla="*/ 34 w 77"/>
                <a:gd name="T17" fmla="*/ 69 h 69"/>
                <a:gd name="T18" fmla="*/ 0 w 77"/>
                <a:gd name="T19" fmla="*/ 69 h 69"/>
                <a:gd name="T20" fmla="*/ 0 w 77"/>
                <a:gd name="T21" fmla="*/ 65 h 69"/>
                <a:gd name="T22" fmla="*/ 11 w 77"/>
                <a:gd name="T23" fmla="*/ 53 h 69"/>
                <a:gd name="T24" fmla="*/ 11 w 77"/>
                <a:gd name="T25" fmla="*/ 21 h 69"/>
                <a:gd name="T26" fmla="*/ 2 w 77"/>
                <a:gd name="T27" fmla="*/ 10 h 69"/>
                <a:gd name="T28" fmla="*/ 2 w 77"/>
                <a:gd name="T29" fmla="*/ 6 h 69"/>
                <a:gd name="T30" fmla="*/ 25 w 77"/>
                <a:gd name="T31" fmla="*/ 0 h 69"/>
                <a:gd name="T32" fmla="*/ 25 w 77"/>
                <a:gd name="T33" fmla="*/ 12 h 69"/>
                <a:gd name="T34" fmla="*/ 35 w 77"/>
                <a:gd name="T35" fmla="*/ 5 h 69"/>
                <a:gd name="T36" fmla="*/ 48 w 77"/>
                <a:gd name="T37" fmla="*/ 0 h 69"/>
                <a:gd name="T38" fmla="*/ 67 w 77"/>
                <a:gd name="T39" fmla="*/ 24 h 69"/>
                <a:gd name="T40" fmla="*/ 67 w 77"/>
                <a:gd name="T41" fmla="*/ 53 h 69"/>
                <a:gd name="T42" fmla="*/ 77 w 77"/>
                <a:gd name="T43" fmla="*/ 65 h 69"/>
                <a:gd name="T44" fmla="*/ 77 w 77"/>
                <a:gd name="T45" fmla="*/ 69 h 69"/>
                <a:gd name="T46" fmla="*/ 44 w 77"/>
                <a:gd name="T4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69">
                  <a:moveTo>
                    <a:pt x="44" y="69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3" y="64"/>
                    <a:pt x="54" y="63"/>
                    <a:pt x="54" y="52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6"/>
                    <a:pt x="50" y="10"/>
                    <a:pt x="41" y="10"/>
                  </a:cubicBezTo>
                  <a:cubicBezTo>
                    <a:pt x="35" y="10"/>
                    <a:pt x="29" y="13"/>
                    <a:pt x="25" y="17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64"/>
                    <a:pt x="26" y="64"/>
                    <a:pt x="34" y="65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4"/>
                    <a:pt x="11" y="63"/>
                    <a:pt x="11" y="5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0" y="11"/>
                    <a:pt x="2" y="1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0" y="5"/>
                    <a:pt x="17" y="3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8" y="10"/>
                    <a:pt x="31" y="7"/>
                    <a:pt x="35" y="5"/>
                  </a:cubicBezTo>
                  <a:cubicBezTo>
                    <a:pt x="39" y="2"/>
                    <a:pt x="43" y="0"/>
                    <a:pt x="48" y="0"/>
                  </a:cubicBezTo>
                  <a:cubicBezTo>
                    <a:pt x="60" y="0"/>
                    <a:pt x="67" y="9"/>
                    <a:pt x="67" y="24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7" y="64"/>
                    <a:pt x="68" y="64"/>
                    <a:pt x="77" y="65"/>
                  </a:cubicBezTo>
                  <a:cubicBezTo>
                    <a:pt x="77" y="69"/>
                    <a:pt x="77" y="69"/>
                    <a:pt x="77" y="69"/>
                  </a:cubicBezTo>
                  <a:lnTo>
                    <a:pt x="44" y="6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516">
              <a:extLst>
                <a:ext uri="{FF2B5EF4-FFF2-40B4-BE49-F238E27FC236}">
                  <a16:creationId xmlns:a16="http://schemas.microsoft.com/office/drawing/2014/main" id="{534B88D6-0608-4C1B-B89F-337193A189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91" y="526"/>
              <a:ext cx="46" cy="71"/>
            </a:xfrm>
            <a:custGeom>
              <a:avLst/>
              <a:gdLst>
                <a:gd name="T0" fmla="*/ 39 w 46"/>
                <a:gd name="T1" fmla="*/ 20 h 71"/>
                <a:gd name="T2" fmla="*/ 23 w 46"/>
                <a:gd name="T3" fmla="*/ 5 h 71"/>
                <a:gd name="T4" fmla="*/ 14 w 46"/>
                <a:gd name="T5" fmla="*/ 15 h 71"/>
                <a:gd name="T6" fmla="*/ 26 w 46"/>
                <a:gd name="T7" fmla="*/ 28 h 71"/>
                <a:gd name="T8" fmla="*/ 46 w 46"/>
                <a:gd name="T9" fmla="*/ 50 h 71"/>
                <a:gd name="T10" fmla="*/ 20 w 46"/>
                <a:gd name="T11" fmla="*/ 71 h 71"/>
                <a:gd name="T12" fmla="*/ 2 w 46"/>
                <a:gd name="T13" fmla="*/ 66 h 71"/>
                <a:gd name="T14" fmla="*/ 0 w 46"/>
                <a:gd name="T15" fmla="*/ 47 h 71"/>
                <a:gd name="T16" fmla="*/ 4 w 46"/>
                <a:gd name="T17" fmla="*/ 47 h 71"/>
                <a:gd name="T18" fmla="*/ 23 w 46"/>
                <a:gd name="T19" fmla="*/ 66 h 71"/>
                <a:gd name="T20" fmla="*/ 34 w 46"/>
                <a:gd name="T21" fmla="*/ 56 h 71"/>
                <a:gd name="T22" fmla="*/ 21 w 46"/>
                <a:gd name="T23" fmla="*/ 42 h 71"/>
                <a:gd name="T24" fmla="*/ 2 w 46"/>
                <a:gd name="T25" fmla="*/ 20 h 71"/>
                <a:gd name="T26" fmla="*/ 26 w 46"/>
                <a:gd name="T27" fmla="*/ 0 h 71"/>
                <a:gd name="T28" fmla="*/ 40 w 46"/>
                <a:gd name="T29" fmla="*/ 3 h 71"/>
                <a:gd name="T30" fmla="*/ 43 w 46"/>
                <a:gd name="T31" fmla="*/ 19 h 71"/>
                <a:gd name="T32" fmla="*/ 39 w 46"/>
                <a:gd name="T33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71">
                  <a:moveTo>
                    <a:pt x="39" y="20"/>
                  </a:moveTo>
                  <a:cubicBezTo>
                    <a:pt x="36" y="11"/>
                    <a:pt x="31" y="5"/>
                    <a:pt x="23" y="5"/>
                  </a:cubicBezTo>
                  <a:cubicBezTo>
                    <a:pt x="18" y="5"/>
                    <a:pt x="14" y="10"/>
                    <a:pt x="14" y="15"/>
                  </a:cubicBezTo>
                  <a:cubicBezTo>
                    <a:pt x="14" y="22"/>
                    <a:pt x="19" y="25"/>
                    <a:pt x="26" y="28"/>
                  </a:cubicBezTo>
                  <a:cubicBezTo>
                    <a:pt x="38" y="33"/>
                    <a:pt x="46" y="39"/>
                    <a:pt x="46" y="50"/>
                  </a:cubicBezTo>
                  <a:cubicBezTo>
                    <a:pt x="46" y="64"/>
                    <a:pt x="33" y="71"/>
                    <a:pt x="20" y="71"/>
                  </a:cubicBezTo>
                  <a:cubicBezTo>
                    <a:pt x="12" y="71"/>
                    <a:pt x="5" y="68"/>
                    <a:pt x="2" y="66"/>
                  </a:cubicBezTo>
                  <a:cubicBezTo>
                    <a:pt x="1" y="64"/>
                    <a:pt x="0" y="53"/>
                    <a:pt x="0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7" y="57"/>
                    <a:pt x="14" y="66"/>
                    <a:pt x="23" y="66"/>
                  </a:cubicBezTo>
                  <a:cubicBezTo>
                    <a:pt x="29" y="66"/>
                    <a:pt x="34" y="62"/>
                    <a:pt x="34" y="56"/>
                  </a:cubicBezTo>
                  <a:cubicBezTo>
                    <a:pt x="34" y="49"/>
                    <a:pt x="30" y="46"/>
                    <a:pt x="21" y="42"/>
                  </a:cubicBezTo>
                  <a:cubicBezTo>
                    <a:pt x="13" y="38"/>
                    <a:pt x="2" y="32"/>
                    <a:pt x="2" y="20"/>
                  </a:cubicBezTo>
                  <a:cubicBezTo>
                    <a:pt x="2" y="9"/>
                    <a:pt x="11" y="0"/>
                    <a:pt x="26" y="0"/>
                  </a:cubicBezTo>
                  <a:cubicBezTo>
                    <a:pt x="32" y="0"/>
                    <a:pt x="37" y="1"/>
                    <a:pt x="40" y="3"/>
                  </a:cubicBezTo>
                  <a:cubicBezTo>
                    <a:pt x="41" y="6"/>
                    <a:pt x="43" y="16"/>
                    <a:pt x="43" y="19"/>
                  </a:cubicBezTo>
                  <a:lnTo>
                    <a:pt x="39" y="2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517">
              <a:extLst>
                <a:ext uri="{FF2B5EF4-FFF2-40B4-BE49-F238E27FC236}">
                  <a16:creationId xmlns:a16="http://schemas.microsoft.com/office/drawing/2014/main" id="{0019B7B6-B829-42EB-9FC0-0C1CCB274E7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843" y="525"/>
              <a:ext cx="74" cy="107"/>
            </a:xfrm>
            <a:custGeom>
              <a:avLst/>
              <a:gdLst>
                <a:gd name="T0" fmla="*/ 39 w 74"/>
                <a:gd name="T1" fmla="*/ 4 h 107"/>
                <a:gd name="T2" fmla="*/ 46 w 74"/>
                <a:gd name="T3" fmla="*/ 1 h 107"/>
                <a:gd name="T4" fmla="*/ 74 w 74"/>
                <a:gd name="T5" fmla="*/ 30 h 107"/>
                <a:gd name="T6" fmla="*/ 35 w 74"/>
                <a:gd name="T7" fmla="*/ 72 h 107"/>
                <a:gd name="T8" fmla="*/ 25 w 74"/>
                <a:gd name="T9" fmla="*/ 70 h 107"/>
                <a:gd name="T10" fmla="*/ 25 w 74"/>
                <a:gd name="T11" fmla="*/ 90 h 107"/>
                <a:gd name="T12" fmla="*/ 38 w 74"/>
                <a:gd name="T13" fmla="*/ 103 h 107"/>
                <a:gd name="T14" fmla="*/ 38 w 74"/>
                <a:gd name="T15" fmla="*/ 107 h 107"/>
                <a:gd name="T16" fmla="*/ 0 w 74"/>
                <a:gd name="T17" fmla="*/ 107 h 107"/>
                <a:gd name="T18" fmla="*/ 0 w 74"/>
                <a:gd name="T19" fmla="*/ 103 h 107"/>
                <a:gd name="T20" fmla="*/ 11 w 74"/>
                <a:gd name="T21" fmla="*/ 91 h 107"/>
                <a:gd name="T22" fmla="*/ 11 w 74"/>
                <a:gd name="T23" fmla="*/ 21 h 107"/>
                <a:gd name="T24" fmla="*/ 1 w 74"/>
                <a:gd name="T25" fmla="*/ 10 h 107"/>
                <a:gd name="T26" fmla="*/ 1 w 74"/>
                <a:gd name="T27" fmla="*/ 6 h 107"/>
                <a:gd name="T28" fmla="*/ 25 w 74"/>
                <a:gd name="T29" fmla="*/ 0 h 107"/>
                <a:gd name="T30" fmla="*/ 25 w 74"/>
                <a:gd name="T31" fmla="*/ 12 h 107"/>
                <a:gd name="T32" fmla="*/ 39 w 74"/>
                <a:gd name="T33" fmla="*/ 4 h 107"/>
                <a:gd name="T34" fmla="*/ 25 w 74"/>
                <a:gd name="T35" fmla="*/ 59 h 107"/>
                <a:gd name="T36" fmla="*/ 39 w 74"/>
                <a:gd name="T37" fmla="*/ 65 h 107"/>
                <a:gd name="T38" fmla="*/ 59 w 74"/>
                <a:gd name="T39" fmla="*/ 37 h 107"/>
                <a:gd name="T40" fmla="*/ 39 w 74"/>
                <a:gd name="T41" fmla="*/ 11 h 107"/>
                <a:gd name="T42" fmla="*/ 25 w 74"/>
                <a:gd name="T43" fmla="*/ 17 h 107"/>
                <a:gd name="T44" fmla="*/ 25 w 74"/>
                <a:gd name="T45" fmla="*/ 5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" h="107">
                  <a:moveTo>
                    <a:pt x="39" y="4"/>
                  </a:moveTo>
                  <a:cubicBezTo>
                    <a:pt x="41" y="2"/>
                    <a:pt x="44" y="1"/>
                    <a:pt x="46" y="1"/>
                  </a:cubicBezTo>
                  <a:cubicBezTo>
                    <a:pt x="64" y="1"/>
                    <a:pt x="74" y="15"/>
                    <a:pt x="74" y="30"/>
                  </a:cubicBezTo>
                  <a:cubicBezTo>
                    <a:pt x="74" y="53"/>
                    <a:pt x="55" y="68"/>
                    <a:pt x="35" y="72"/>
                  </a:cubicBezTo>
                  <a:cubicBezTo>
                    <a:pt x="31" y="72"/>
                    <a:pt x="27" y="71"/>
                    <a:pt x="25" y="7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101"/>
                    <a:pt x="26" y="102"/>
                    <a:pt x="38" y="10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0" y="102"/>
                    <a:pt x="11" y="101"/>
                    <a:pt x="11" y="9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2"/>
                    <a:pt x="11" y="11"/>
                    <a:pt x="1" y="1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5"/>
                    <a:pt x="17" y="2"/>
                    <a:pt x="25" y="0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39" y="4"/>
                  </a:lnTo>
                  <a:close/>
                  <a:moveTo>
                    <a:pt x="25" y="59"/>
                  </a:moveTo>
                  <a:cubicBezTo>
                    <a:pt x="28" y="62"/>
                    <a:pt x="34" y="65"/>
                    <a:pt x="39" y="65"/>
                  </a:cubicBezTo>
                  <a:cubicBezTo>
                    <a:pt x="51" y="65"/>
                    <a:pt x="59" y="54"/>
                    <a:pt x="59" y="37"/>
                  </a:cubicBezTo>
                  <a:cubicBezTo>
                    <a:pt x="59" y="20"/>
                    <a:pt x="50" y="11"/>
                    <a:pt x="39" y="11"/>
                  </a:cubicBezTo>
                  <a:cubicBezTo>
                    <a:pt x="35" y="11"/>
                    <a:pt x="29" y="14"/>
                    <a:pt x="25" y="17"/>
                  </a:cubicBezTo>
                  <a:lnTo>
                    <a:pt x="25" y="5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518">
              <a:extLst>
                <a:ext uri="{FF2B5EF4-FFF2-40B4-BE49-F238E27FC236}">
                  <a16:creationId xmlns:a16="http://schemas.microsoft.com/office/drawing/2014/main" id="{578A691D-9CE0-4BF9-8B01-B6E8A859F40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929" y="526"/>
              <a:ext cx="57" cy="71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0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0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519">
              <a:extLst>
                <a:ext uri="{FF2B5EF4-FFF2-40B4-BE49-F238E27FC236}">
                  <a16:creationId xmlns:a16="http://schemas.microsoft.com/office/drawing/2014/main" id="{7B3926D1-5AC7-49D3-A889-5D9A4ED6AF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91" y="486"/>
              <a:ext cx="77" cy="110"/>
            </a:xfrm>
            <a:custGeom>
              <a:avLst/>
              <a:gdLst>
                <a:gd name="T0" fmla="*/ 55 w 77"/>
                <a:gd name="T1" fmla="*/ 110 h 110"/>
                <a:gd name="T2" fmla="*/ 31 w 77"/>
                <a:gd name="T3" fmla="*/ 79 h 110"/>
                <a:gd name="T4" fmla="*/ 26 w 77"/>
                <a:gd name="T5" fmla="*/ 76 h 110"/>
                <a:gd name="T6" fmla="*/ 24 w 77"/>
                <a:gd name="T7" fmla="*/ 76 h 110"/>
                <a:gd name="T8" fmla="*/ 24 w 77"/>
                <a:gd name="T9" fmla="*/ 93 h 110"/>
                <a:gd name="T10" fmla="*/ 35 w 77"/>
                <a:gd name="T11" fmla="*/ 105 h 110"/>
                <a:gd name="T12" fmla="*/ 35 w 77"/>
                <a:gd name="T13" fmla="*/ 109 h 110"/>
                <a:gd name="T14" fmla="*/ 0 w 77"/>
                <a:gd name="T15" fmla="*/ 109 h 110"/>
                <a:gd name="T16" fmla="*/ 0 w 77"/>
                <a:gd name="T17" fmla="*/ 105 h 110"/>
                <a:gd name="T18" fmla="*/ 11 w 77"/>
                <a:gd name="T19" fmla="*/ 93 h 110"/>
                <a:gd name="T20" fmla="*/ 11 w 77"/>
                <a:gd name="T21" fmla="*/ 21 h 110"/>
                <a:gd name="T22" fmla="*/ 1 w 77"/>
                <a:gd name="T23" fmla="*/ 9 h 110"/>
                <a:gd name="T24" fmla="*/ 1 w 77"/>
                <a:gd name="T25" fmla="*/ 5 h 110"/>
                <a:gd name="T26" fmla="*/ 24 w 77"/>
                <a:gd name="T27" fmla="*/ 0 h 110"/>
                <a:gd name="T28" fmla="*/ 24 w 77"/>
                <a:gd name="T29" fmla="*/ 72 h 110"/>
                <a:gd name="T30" fmla="*/ 34 w 77"/>
                <a:gd name="T31" fmla="*/ 67 h 110"/>
                <a:gd name="T32" fmla="*/ 44 w 77"/>
                <a:gd name="T33" fmla="*/ 53 h 110"/>
                <a:gd name="T34" fmla="*/ 40 w 77"/>
                <a:gd name="T35" fmla="*/ 47 h 110"/>
                <a:gd name="T36" fmla="*/ 40 w 77"/>
                <a:gd name="T37" fmla="*/ 42 h 110"/>
                <a:gd name="T38" fmla="*/ 71 w 77"/>
                <a:gd name="T39" fmla="*/ 41 h 110"/>
                <a:gd name="T40" fmla="*/ 71 w 77"/>
                <a:gd name="T41" fmla="*/ 45 h 110"/>
                <a:gd name="T42" fmla="*/ 52 w 77"/>
                <a:gd name="T43" fmla="*/ 54 h 110"/>
                <a:gd name="T44" fmla="*/ 39 w 77"/>
                <a:gd name="T45" fmla="*/ 68 h 110"/>
                <a:gd name="T46" fmla="*/ 63 w 77"/>
                <a:gd name="T47" fmla="*/ 97 h 110"/>
                <a:gd name="T48" fmla="*/ 77 w 77"/>
                <a:gd name="T49" fmla="*/ 105 h 110"/>
                <a:gd name="T50" fmla="*/ 77 w 77"/>
                <a:gd name="T51" fmla="*/ 109 h 110"/>
                <a:gd name="T52" fmla="*/ 55 w 77"/>
                <a:gd name="T5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10">
                  <a:moveTo>
                    <a:pt x="55" y="110"/>
                  </a:moveTo>
                  <a:cubicBezTo>
                    <a:pt x="49" y="102"/>
                    <a:pt x="39" y="90"/>
                    <a:pt x="31" y="79"/>
                  </a:cubicBezTo>
                  <a:cubicBezTo>
                    <a:pt x="29" y="77"/>
                    <a:pt x="28" y="76"/>
                    <a:pt x="26" y="76"/>
                  </a:cubicBezTo>
                  <a:cubicBezTo>
                    <a:pt x="26" y="76"/>
                    <a:pt x="25" y="76"/>
                    <a:pt x="24" y="76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4" y="103"/>
                    <a:pt x="26" y="104"/>
                    <a:pt x="35" y="105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04"/>
                    <a:pt x="11" y="103"/>
                    <a:pt x="11" y="9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1"/>
                    <a:pt x="10" y="10"/>
                    <a:pt x="1" y="9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5"/>
                    <a:pt x="18" y="2"/>
                    <a:pt x="24" y="0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9" y="71"/>
                    <a:pt x="31" y="69"/>
                    <a:pt x="34" y="67"/>
                  </a:cubicBezTo>
                  <a:cubicBezTo>
                    <a:pt x="37" y="63"/>
                    <a:pt x="42" y="57"/>
                    <a:pt x="44" y="53"/>
                  </a:cubicBezTo>
                  <a:cubicBezTo>
                    <a:pt x="47" y="49"/>
                    <a:pt x="47" y="47"/>
                    <a:pt x="40" y="47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61" y="47"/>
                    <a:pt x="57" y="48"/>
                    <a:pt x="52" y="54"/>
                  </a:cubicBezTo>
                  <a:cubicBezTo>
                    <a:pt x="48" y="58"/>
                    <a:pt x="45" y="61"/>
                    <a:pt x="39" y="68"/>
                  </a:cubicBezTo>
                  <a:cubicBezTo>
                    <a:pt x="42" y="73"/>
                    <a:pt x="57" y="91"/>
                    <a:pt x="63" y="97"/>
                  </a:cubicBezTo>
                  <a:cubicBezTo>
                    <a:pt x="68" y="103"/>
                    <a:pt x="72" y="105"/>
                    <a:pt x="77" y="105"/>
                  </a:cubicBezTo>
                  <a:cubicBezTo>
                    <a:pt x="77" y="109"/>
                    <a:pt x="77" y="109"/>
                    <a:pt x="77" y="109"/>
                  </a:cubicBezTo>
                  <a:lnTo>
                    <a:pt x="55" y="1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520">
              <a:extLst>
                <a:ext uri="{FF2B5EF4-FFF2-40B4-BE49-F238E27FC236}">
                  <a16:creationId xmlns:a16="http://schemas.microsoft.com/office/drawing/2014/main" id="{AF6700DE-C7D7-4805-8DB1-86B296702B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70" y="526"/>
              <a:ext cx="58" cy="71"/>
            </a:xfrm>
            <a:custGeom>
              <a:avLst/>
              <a:gdLst>
                <a:gd name="T0" fmla="*/ 58 w 58"/>
                <a:gd name="T1" fmla="*/ 55 h 71"/>
                <a:gd name="T2" fmla="*/ 31 w 58"/>
                <a:gd name="T3" fmla="*/ 71 h 71"/>
                <a:gd name="T4" fmla="*/ 0 w 58"/>
                <a:gd name="T5" fmla="*/ 39 h 71"/>
                <a:gd name="T6" fmla="*/ 16 w 58"/>
                <a:gd name="T7" fmla="*/ 9 h 71"/>
                <a:gd name="T8" fmla="*/ 39 w 58"/>
                <a:gd name="T9" fmla="*/ 0 h 71"/>
                <a:gd name="T10" fmla="*/ 39 w 58"/>
                <a:gd name="T11" fmla="*/ 0 h 71"/>
                <a:gd name="T12" fmla="*/ 53 w 58"/>
                <a:gd name="T13" fmla="*/ 4 h 71"/>
                <a:gd name="T14" fmla="*/ 56 w 58"/>
                <a:gd name="T15" fmla="*/ 9 h 71"/>
                <a:gd name="T16" fmla="*/ 50 w 58"/>
                <a:gd name="T17" fmla="*/ 16 h 71"/>
                <a:gd name="T18" fmla="*/ 47 w 58"/>
                <a:gd name="T19" fmla="*/ 14 h 71"/>
                <a:gd name="T20" fmla="*/ 32 w 58"/>
                <a:gd name="T21" fmla="*/ 8 h 71"/>
                <a:gd name="T22" fmla="*/ 14 w 58"/>
                <a:gd name="T23" fmla="*/ 32 h 71"/>
                <a:gd name="T24" fmla="*/ 37 w 58"/>
                <a:gd name="T25" fmla="*/ 60 h 71"/>
                <a:gd name="T26" fmla="*/ 55 w 58"/>
                <a:gd name="T27" fmla="*/ 52 h 71"/>
                <a:gd name="T28" fmla="*/ 58 w 58"/>
                <a:gd name="T29" fmla="*/ 5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1">
                  <a:moveTo>
                    <a:pt x="58" y="55"/>
                  </a:moveTo>
                  <a:cubicBezTo>
                    <a:pt x="51" y="65"/>
                    <a:pt x="41" y="71"/>
                    <a:pt x="31" y="71"/>
                  </a:cubicBezTo>
                  <a:cubicBezTo>
                    <a:pt x="12" y="71"/>
                    <a:pt x="0" y="56"/>
                    <a:pt x="0" y="39"/>
                  </a:cubicBezTo>
                  <a:cubicBezTo>
                    <a:pt x="0" y="27"/>
                    <a:pt x="5" y="17"/>
                    <a:pt x="16" y="9"/>
                  </a:cubicBezTo>
                  <a:cubicBezTo>
                    <a:pt x="24" y="3"/>
                    <a:pt x="33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2"/>
                    <a:pt x="53" y="4"/>
                  </a:cubicBezTo>
                  <a:cubicBezTo>
                    <a:pt x="55" y="6"/>
                    <a:pt x="56" y="7"/>
                    <a:pt x="56" y="9"/>
                  </a:cubicBezTo>
                  <a:cubicBezTo>
                    <a:pt x="56" y="12"/>
                    <a:pt x="52" y="16"/>
                    <a:pt x="50" y="16"/>
                  </a:cubicBezTo>
                  <a:cubicBezTo>
                    <a:pt x="49" y="16"/>
                    <a:pt x="48" y="16"/>
                    <a:pt x="47" y="14"/>
                  </a:cubicBezTo>
                  <a:cubicBezTo>
                    <a:pt x="42" y="10"/>
                    <a:pt x="37" y="8"/>
                    <a:pt x="32" y="8"/>
                  </a:cubicBezTo>
                  <a:cubicBezTo>
                    <a:pt x="22" y="8"/>
                    <a:pt x="14" y="16"/>
                    <a:pt x="14" y="32"/>
                  </a:cubicBezTo>
                  <a:cubicBezTo>
                    <a:pt x="14" y="53"/>
                    <a:pt x="28" y="60"/>
                    <a:pt x="37" y="60"/>
                  </a:cubicBezTo>
                  <a:cubicBezTo>
                    <a:pt x="43" y="60"/>
                    <a:pt x="48" y="58"/>
                    <a:pt x="55" y="52"/>
                  </a:cubicBezTo>
                  <a:lnTo>
                    <a:pt x="58" y="55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8" name="Freeform 521">
              <a:extLst>
                <a:ext uri="{FF2B5EF4-FFF2-40B4-BE49-F238E27FC236}">
                  <a16:creationId xmlns:a16="http://schemas.microsoft.com/office/drawing/2014/main" id="{5DC76A81-168F-4CBF-A22C-1B929DA9A87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135" y="526"/>
              <a:ext cx="57" cy="71"/>
            </a:xfrm>
            <a:custGeom>
              <a:avLst/>
              <a:gdLst>
                <a:gd name="T0" fmla="*/ 56 w 57"/>
                <a:gd name="T1" fmla="*/ 56 h 71"/>
                <a:gd name="T2" fmla="*/ 31 w 57"/>
                <a:gd name="T3" fmla="*/ 71 h 71"/>
                <a:gd name="T4" fmla="*/ 0 w 57"/>
                <a:gd name="T5" fmla="*/ 38 h 71"/>
                <a:gd name="T6" fmla="*/ 11 w 57"/>
                <a:gd name="T7" fmla="*/ 11 h 71"/>
                <a:gd name="T8" fmla="*/ 33 w 57"/>
                <a:gd name="T9" fmla="*/ 0 h 71"/>
                <a:gd name="T10" fmla="*/ 33 w 57"/>
                <a:gd name="T11" fmla="*/ 0 h 71"/>
                <a:gd name="T12" fmla="*/ 57 w 57"/>
                <a:gd name="T13" fmla="*/ 24 h 71"/>
                <a:gd name="T14" fmla="*/ 53 w 57"/>
                <a:gd name="T15" fmla="*/ 29 h 71"/>
                <a:gd name="T16" fmla="*/ 13 w 57"/>
                <a:gd name="T17" fmla="*/ 31 h 71"/>
                <a:gd name="T18" fmla="*/ 36 w 57"/>
                <a:gd name="T19" fmla="*/ 60 h 71"/>
                <a:gd name="T20" fmla="*/ 54 w 57"/>
                <a:gd name="T21" fmla="*/ 53 h 71"/>
                <a:gd name="T22" fmla="*/ 56 w 57"/>
                <a:gd name="T23" fmla="*/ 56 h 71"/>
                <a:gd name="T24" fmla="*/ 30 w 57"/>
                <a:gd name="T25" fmla="*/ 6 h 71"/>
                <a:gd name="T26" fmla="*/ 14 w 57"/>
                <a:gd name="T27" fmla="*/ 25 h 71"/>
                <a:gd name="T28" fmla="*/ 39 w 57"/>
                <a:gd name="T29" fmla="*/ 24 h 71"/>
                <a:gd name="T30" fmla="*/ 43 w 57"/>
                <a:gd name="T31" fmla="*/ 21 h 71"/>
                <a:gd name="T32" fmla="*/ 30 w 57"/>
                <a:gd name="T3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71">
                  <a:moveTo>
                    <a:pt x="56" y="56"/>
                  </a:moveTo>
                  <a:cubicBezTo>
                    <a:pt x="46" y="69"/>
                    <a:pt x="36" y="71"/>
                    <a:pt x="31" y="71"/>
                  </a:cubicBezTo>
                  <a:cubicBezTo>
                    <a:pt x="11" y="71"/>
                    <a:pt x="0" y="56"/>
                    <a:pt x="0" y="38"/>
                  </a:cubicBezTo>
                  <a:cubicBezTo>
                    <a:pt x="0" y="28"/>
                    <a:pt x="4" y="18"/>
                    <a:pt x="11" y="11"/>
                  </a:cubicBezTo>
                  <a:cubicBezTo>
                    <a:pt x="17" y="4"/>
                    <a:pt x="25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6" y="0"/>
                    <a:pt x="57" y="12"/>
                    <a:pt x="57" y="24"/>
                  </a:cubicBezTo>
                  <a:cubicBezTo>
                    <a:pt x="57" y="27"/>
                    <a:pt x="56" y="28"/>
                    <a:pt x="53" y="29"/>
                  </a:cubicBezTo>
                  <a:cubicBezTo>
                    <a:pt x="51" y="29"/>
                    <a:pt x="31" y="31"/>
                    <a:pt x="13" y="31"/>
                  </a:cubicBezTo>
                  <a:cubicBezTo>
                    <a:pt x="14" y="52"/>
                    <a:pt x="25" y="60"/>
                    <a:pt x="36" y="60"/>
                  </a:cubicBezTo>
                  <a:cubicBezTo>
                    <a:pt x="42" y="60"/>
                    <a:pt x="48" y="58"/>
                    <a:pt x="54" y="53"/>
                  </a:cubicBezTo>
                  <a:lnTo>
                    <a:pt x="56" y="56"/>
                  </a:lnTo>
                  <a:close/>
                  <a:moveTo>
                    <a:pt x="30" y="6"/>
                  </a:moveTo>
                  <a:cubicBezTo>
                    <a:pt x="23" y="6"/>
                    <a:pt x="16" y="12"/>
                    <a:pt x="14" y="25"/>
                  </a:cubicBezTo>
                  <a:cubicBezTo>
                    <a:pt x="23" y="25"/>
                    <a:pt x="31" y="25"/>
                    <a:pt x="39" y="24"/>
                  </a:cubicBezTo>
                  <a:cubicBezTo>
                    <a:pt x="42" y="24"/>
                    <a:pt x="43" y="24"/>
                    <a:pt x="43" y="21"/>
                  </a:cubicBezTo>
                  <a:cubicBezTo>
                    <a:pt x="43" y="13"/>
                    <a:pt x="38" y="6"/>
                    <a:pt x="3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9" name="Freeform 522">
              <a:extLst>
                <a:ext uri="{FF2B5EF4-FFF2-40B4-BE49-F238E27FC236}">
                  <a16:creationId xmlns:a16="http://schemas.microsoft.com/office/drawing/2014/main" id="{42AE15F9-C60D-4C05-939A-227F62B0B7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76" y="342"/>
              <a:ext cx="231" cy="257"/>
            </a:xfrm>
            <a:custGeom>
              <a:avLst/>
              <a:gdLst>
                <a:gd name="T0" fmla="*/ 231 w 231"/>
                <a:gd name="T1" fmla="*/ 188 h 257"/>
                <a:gd name="T2" fmla="*/ 210 w 231"/>
                <a:gd name="T3" fmla="*/ 248 h 257"/>
                <a:gd name="T4" fmla="*/ 140 w 231"/>
                <a:gd name="T5" fmla="*/ 257 h 257"/>
                <a:gd name="T6" fmla="*/ 0 w 231"/>
                <a:gd name="T7" fmla="*/ 132 h 257"/>
                <a:gd name="T8" fmla="*/ 149 w 231"/>
                <a:gd name="T9" fmla="*/ 0 h 257"/>
                <a:gd name="T10" fmla="*/ 217 w 231"/>
                <a:gd name="T11" fmla="*/ 11 h 257"/>
                <a:gd name="T12" fmla="*/ 225 w 231"/>
                <a:gd name="T13" fmla="*/ 71 h 257"/>
                <a:gd name="T14" fmla="*/ 212 w 231"/>
                <a:gd name="T15" fmla="*/ 73 h 257"/>
                <a:gd name="T16" fmla="*/ 140 w 231"/>
                <a:gd name="T17" fmla="*/ 16 h 257"/>
                <a:gd name="T18" fmla="*/ 51 w 231"/>
                <a:gd name="T19" fmla="*/ 125 h 257"/>
                <a:gd name="T20" fmla="*/ 143 w 231"/>
                <a:gd name="T21" fmla="*/ 241 h 257"/>
                <a:gd name="T22" fmla="*/ 219 w 231"/>
                <a:gd name="T23" fmla="*/ 183 h 257"/>
                <a:gd name="T24" fmla="*/ 231 w 231"/>
                <a:gd name="T25" fmla="*/ 18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1" h="257">
                  <a:moveTo>
                    <a:pt x="231" y="188"/>
                  </a:moveTo>
                  <a:cubicBezTo>
                    <a:pt x="226" y="206"/>
                    <a:pt x="217" y="235"/>
                    <a:pt x="210" y="248"/>
                  </a:cubicBezTo>
                  <a:cubicBezTo>
                    <a:pt x="200" y="250"/>
                    <a:pt x="166" y="257"/>
                    <a:pt x="140" y="257"/>
                  </a:cubicBezTo>
                  <a:cubicBezTo>
                    <a:pt x="42" y="257"/>
                    <a:pt x="0" y="192"/>
                    <a:pt x="0" y="132"/>
                  </a:cubicBezTo>
                  <a:cubicBezTo>
                    <a:pt x="0" y="54"/>
                    <a:pt x="60" y="0"/>
                    <a:pt x="149" y="0"/>
                  </a:cubicBezTo>
                  <a:cubicBezTo>
                    <a:pt x="179" y="0"/>
                    <a:pt x="207" y="8"/>
                    <a:pt x="217" y="11"/>
                  </a:cubicBezTo>
                  <a:cubicBezTo>
                    <a:pt x="220" y="31"/>
                    <a:pt x="222" y="48"/>
                    <a:pt x="225" y="71"/>
                  </a:cubicBezTo>
                  <a:cubicBezTo>
                    <a:pt x="212" y="73"/>
                    <a:pt x="212" y="73"/>
                    <a:pt x="212" y="73"/>
                  </a:cubicBezTo>
                  <a:cubicBezTo>
                    <a:pt x="200" y="30"/>
                    <a:pt x="174" y="16"/>
                    <a:pt x="140" y="16"/>
                  </a:cubicBezTo>
                  <a:cubicBezTo>
                    <a:pt x="83" y="16"/>
                    <a:pt x="51" y="68"/>
                    <a:pt x="51" y="125"/>
                  </a:cubicBezTo>
                  <a:cubicBezTo>
                    <a:pt x="51" y="194"/>
                    <a:pt x="90" y="241"/>
                    <a:pt x="143" y="241"/>
                  </a:cubicBezTo>
                  <a:cubicBezTo>
                    <a:pt x="178" y="241"/>
                    <a:pt x="200" y="221"/>
                    <a:pt x="219" y="183"/>
                  </a:cubicBezTo>
                  <a:lnTo>
                    <a:pt x="231" y="18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0" name="Freeform 523">
              <a:extLst>
                <a:ext uri="{FF2B5EF4-FFF2-40B4-BE49-F238E27FC236}">
                  <a16:creationId xmlns:a16="http://schemas.microsoft.com/office/drawing/2014/main" id="{5C5C56DC-FB8F-470C-A63D-427358315C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29" y="342"/>
              <a:ext cx="159" cy="257"/>
            </a:xfrm>
            <a:custGeom>
              <a:avLst/>
              <a:gdLst>
                <a:gd name="T0" fmla="*/ 136 w 159"/>
                <a:gd name="T1" fmla="*/ 66 h 257"/>
                <a:gd name="T2" fmla="*/ 84 w 159"/>
                <a:gd name="T3" fmla="*/ 15 h 257"/>
                <a:gd name="T4" fmla="*/ 45 w 159"/>
                <a:gd name="T5" fmla="*/ 54 h 257"/>
                <a:gd name="T6" fmla="*/ 93 w 159"/>
                <a:gd name="T7" fmla="*/ 105 h 257"/>
                <a:gd name="T8" fmla="*/ 159 w 159"/>
                <a:gd name="T9" fmla="*/ 183 h 257"/>
                <a:gd name="T10" fmla="*/ 70 w 159"/>
                <a:gd name="T11" fmla="*/ 257 h 257"/>
                <a:gd name="T12" fmla="*/ 32 w 159"/>
                <a:gd name="T13" fmla="*/ 252 h 257"/>
                <a:gd name="T14" fmla="*/ 11 w 159"/>
                <a:gd name="T15" fmla="*/ 244 h 257"/>
                <a:gd name="T16" fmla="*/ 0 w 159"/>
                <a:gd name="T17" fmla="*/ 182 h 257"/>
                <a:gd name="T18" fmla="*/ 13 w 159"/>
                <a:gd name="T19" fmla="*/ 178 h 257"/>
                <a:gd name="T20" fmla="*/ 77 w 159"/>
                <a:gd name="T21" fmla="*/ 243 h 257"/>
                <a:gd name="T22" fmla="*/ 118 w 159"/>
                <a:gd name="T23" fmla="*/ 201 h 257"/>
                <a:gd name="T24" fmla="*/ 71 w 159"/>
                <a:gd name="T25" fmla="*/ 148 h 257"/>
                <a:gd name="T26" fmla="*/ 7 w 159"/>
                <a:gd name="T27" fmla="*/ 72 h 257"/>
                <a:gd name="T28" fmla="*/ 90 w 159"/>
                <a:gd name="T29" fmla="*/ 0 h 257"/>
                <a:gd name="T30" fmla="*/ 141 w 159"/>
                <a:gd name="T31" fmla="*/ 10 h 257"/>
                <a:gd name="T32" fmla="*/ 148 w 159"/>
                <a:gd name="T33" fmla="*/ 64 h 257"/>
                <a:gd name="T34" fmla="*/ 136 w 159"/>
                <a:gd name="T35" fmla="*/ 66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57">
                  <a:moveTo>
                    <a:pt x="136" y="66"/>
                  </a:moveTo>
                  <a:cubicBezTo>
                    <a:pt x="128" y="42"/>
                    <a:pt x="115" y="15"/>
                    <a:pt x="84" y="15"/>
                  </a:cubicBezTo>
                  <a:cubicBezTo>
                    <a:pt x="60" y="15"/>
                    <a:pt x="45" y="33"/>
                    <a:pt x="45" y="54"/>
                  </a:cubicBezTo>
                  <a:cubicBezTo>
                    <a:pt x="45" y="77"/>
                    <a:pt x="61" y="90"/>
                    <a:pt x="93" y="105"/>
                  </a:cubicBezTo>
                  <a:cubicBezTo>
                    <a:pt x="129" y="124"/>
                    <a:pt x="159" y="143"/>
                    <a:pt x="159" y="183"/>
                  </a:cubicBezTo>
                  <a:cubicBezTo>
                    <a:pt x="159" y="224"/>
                    <a:pt x="123" y="257"/>
                    <a:pt x="70" y="257"/>
                  </a:cubicBezTo>
                  <a:cubicBezTo>
                    <a:pt x="56" y="257"/>
                    <a:pt x="43" y="255"/>
                    <a:pt x="32" y="252"/>
                  </a:cubicBezTo>
                  <a:cubicBezTo>
                    <a:pt x="22" y="249"/>
                    <a:pt x="15" y="246"/>
                    <a:pt x="11" y="244"/>
                  </a:cubicBezTo>
                  <a:cubicBezTo>
                    <a:pt x="8" y="235"/>
                    <a:pt x="3" y="203"/>
                    <a:pt x="0" y="182"/>
                  </a:cubicBezTo>
                  <a:cubicBezTo>
                    <a:pt x="13" y="178"/>
                    <a:pt x="13" y="178"/>
                    <a:pt x="13" y="178"/>
                  </a:cubicBezTo>
                  <a:cubicBezTo>
                    <a:pt x="20" y="202"/>
                    <a:pt x="40" y="243"/>
                    <a:pt x="77" y="243"/>
                  </a:cubicBezTo>
                  <a:cubicBezTo>
                    <a:pt x="102" y="243"/>
                    <a:pt x="118" y="226"/>
                    <a:pt x="118" y="201"/>
                  </a:cubicBezTo>
                  <a:cubicBezTo>
                    <a:pt x="118" y="177"/>
                    <a:pt x="100" y="163"/>
                    <a:pt x="71" y="148"/>
                  </a:cubicBezTo>
                  <a:cubicBezTo>
                    <a:pt x="38" y="130"/>
                    <a:pt x="7" y="110"/>
                    <a:pt x="7" y="72"/>
                  </a:cubicBezTo>
                  <a:cubicBezTo>
                    <a:pt x="7" y="33"/>
                    <a:pt x="38" y="0"/>
                    <a:pt x="90" y="0"/>
                  </a:cubicBezTo>
                  <a:cubicBezTo>
                    <a:pt x="112" y="0"/>
                    <a:pt x="131" y="7"/>
                    <a:pt x="141" y="10"/>
                  </a:cubicBezTo>
                  <a:cubicBezTo>
                    <a:pt x="142" y="24"/>
                    <a:pt x="145" y="40"/>
                    <a:pt x="148" y="64"/>
                  </a:cubicBezTo>
                  <a:lnTo>
                    <a:pt x="136" y="6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1" name="Freeform 524">
              <a:extLst>
                <a:ext uri="{FF2B5EF4-FFF2-40B4-BE49-F238E27FC236}">
                  <a16:creationId xmlns:a16="http://schemas.microsoft.com/office/drawing/2014/main" id="{F6976546-6C0A-4602-8AB8-F65AB25CD7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10" y="348"/>
              <a:ext cx="109" cy="246"/>
            </a:xfrm>
            <a:custGeom>
              <a:avLst/>
              <a:gdLst>
                <a:gd name="T0" fmla="*/ 0 w 109"/>
                <a:gd name="T1" fmla="*/ 246 h 246"/>
                <a:gd name="T2" fmla="*/ 0 w 109"/>
                <a:gd name="T3" fmla="*/ 234 h 246"/>
                <a:gd name="T4" fmla="*/ 33 w 109"/>
                <a:gd name="T5" fmla="*/ 197 h 246"/>
                <a:gd name="T6" fmla="*/ 33 w 109"/>
                <a:gd name="T7" fmla="*/ 50 h 246"/>
                <a:gd name="T8" fmla="*/ 0 w 109"/>
                <a:gd name="T9" fmla="*/ 13 h 246"/>
                <a:gd name="T10" fmla="*/ 0 w 109"/>
                <a:gd name="T11" fmla="*/ 0 h 246"/>
                <a:gd name="T12" fmla="*/ 109 w 109"/>
                <a:gd name="T13" fmla="*/ 0 h 246"/>
                <a:gd name="T14" fmla="*/ 109 w 109"/>
                <a:gd name="T15" fmla="*/ 13 h 246"/>
                <a:gd name="T16" fmla="*/ 77 w 109"/>
                <a:gd name="T17" fmla="*/ 50 h 246"/>
                <a:gd name="T18" fmla="*/ 77 w 109"/>
                <a:gd name="T19" fmla="*/ 197 h 246"/>
                <a:gd name="T20" fmla="*/ 109 w 109"/>
                <a:gd name="T21" fmla="*/ 234 h 246"/>
                <a:gd name="T22" fmla="*/ 109 w 109"/>
                <a:gd name="T23" fmla="*/ 246 h 246"/>
                <a:gd name="T24" fmla="*/ 0 w 109"/>
                <a:gd name="T2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246">
                  <a:moveTo>
                    <a:pt x="0" y="246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29" y="231"/>
                    <a:pt x="33" y="229"/>
                    <a:pt x="33" y="197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18"/>
                    <a:pt x="29" y="15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80" y="15"/>
                    <a:pt x="77" y="18"/>
                    <a:pt x="77" y="50"/>
                  </a:cubicBezTo>
                  <a:cubicBezTo>
                    <a:pt x="77" y="197"/>
                    <a:pt x="77" y="197"/>
                    <a:pt x="77" y="197"/>
                  </a:cubicBezTo>
                  <a:cubicBezTo>
                    <a:pt x="77" y="228"/>
                    <a:pt x="80" y="231"/>
                    <a:pt x="109" y="234"/>
                  </a:cubicBezTo>
                  <a:cubicBezTo>
                    <a:pt x="109" y="246"/>
                    <a:pt x="109" y="246"/>
                    <a:pt x="109" y="246"/>
                  </a:cubicBezTo>
                  <a:lnTo>
                    <a:pt x="0" y="24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Rectangle 525">
              <a:extLst>
                <a:ext uri="{FF2B5EF4-FFF2-40B4-BE49-F238E27FC236}">
                  <a16:creationId xmlns:a16="http://schemas.microsoft.com/office/drawing/2014/main" id="{CD68394D-C320-4EEA-BC60-C92C8DA2340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36" y="295"/>
              <a:ext cx="10" cy="35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526">
              <a:extLst>
                <a:ext uri="{FF2B5EF4-FFF2-40B4-BE49-F238E27FC236}">
                  <a16:creationId xmlns:a16="http://schemas.microsoft.com/office/drawing/2014/main" id="{A420EE36-F748-4023-8463-446077737F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25" y="242"/>
              <a:ext cx="179" cy="77"/>
            </a:xfrm>
            <a:custGeom>
              <a:avLst/>
              <a:gdLst>
                <a:gd name="T0" fmla="*/ 174 w 179"/>
                <a:gd name="T1" fmla="*/ 0 h 77"/>
                <a:gd name="T2" fmla="*/ 89 w 179"/>
                <a:gd name="T3" fmla="*/ 46 h 77"/>
                <a:gd name="T4" fmla="*/ 5 w 179"/>
                <a:gd name="T5" fmla="*/ 0 h 77"/>
                <a:gd name="T6" fmla="*/ 0 w 179"/>
                <a:gd name="T7" fmla="*/ 1 h 77"/>
                <a:gd name="T8" fmla="*/ 88 w 179"/>
                <a:gd name="T9" fmla="*/ 77 h 77"/>
                <a:gd name="T10" fmla="*/ 91 w 179"/>
                <a:gd name="T11" fmla="*/ 77 h 77"/>
                <a:gd name="T12" fmla="*/ 179 w 179"/>
                <a:gd name="T13" fmla="*/ 1 h 77"/>
                <a:gd name="T14" fmla="*/ 174 w 179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77">
                  <a:moveTo>
                    <a:pt x="174" y="0"/>
                  </a:moveTo>
                  <a:cubicBezTo>
                    <a:pt x="157" y="7"/>
                    <a:pt x="106" y="38"/>
                    <a:pt x="89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3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79" y="1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rgbClr val="1B7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527">
              <a:extLst>
                <a:ext uri="{FF2B5EF4-FFF2-40B4-BE49-F238E27FC236}">
                  <a16:creationId xmlns:a16="http://schemas.microsoft.com/office/drawing/2014/main" id="{7C84507E-CBD2-473A-8C39-8516EFE53E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23" y="242"/>
              <a:ext cx="180" cy="77"/>
            </a:xfrm>
            <a:custGeom>
              <a:avLst/>
              <a:gdLst>
                <a:gd name="T0" fmla="*/ 174 w 180"/>
                <a:gd name="T1" fmla="*/ 0 h 77"/>
                <a:gd name="T2" fmla="*/ 90 w 180"/>
                <a:gd name="T3" fmla="*/ 46 h 77"/>
                <a:gd name="T4" fmla="*/ 5 w 180"/>
                <a:gd name="T5" fmla="*/ 0 h 77"/>
                <a:gd name="T6" fmla="*/ 0 w 180"/>
                <a:gd name="T7" fmla="*/ 1 h 77"/>
                <a:gd name="T8" fmla="*/ 88 w 180"/>
                <a:gd name="T9" fmla="*/ 77 h 77"/>
                <a:gd name="T10" fmla="*/ 91 w 180"/>
                <a:gd name="T11" fmla="*/ 77 h 77"/>
                <a:gd name="T12" fmla="*/ 180 w 180"/>
                <a:gd name="T13" fmla="*/ 1 h 77"/>
                <a:gd name="T14" fmla="*/ 174 w 180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0" h="77">
                  <a:moveTo>
                    <a:pt x="174" y="0"/>
                  </a:moveTo>
                  <a:cubicBezTo>
                    <a:pt x="157" y="7"/>
                    <a:pt x="106" y="38"/>
                    <a:pt x="90" y="46"/>
                  </a:cubicBezTo>
                  <a:cubicBezTo>
                    <a:pt x="73" y="38"/>
                    <a:pt x="22" y="7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4"/>
                    <a:pt x="74" y="61"/>
                    <a:pt x="88" y="77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106" y="61"/>
                    <a:pt x="163" y="14"/>
                    <a:pt x="180" y="1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23F2160B-AEAA-4EC9-BD2F-83CD6D1A3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63" y="1489628"/>
            <a:ext cx="10837862" cy="830997"/>
          </a:xfrm>
        </p:spPr>
        <p:txBody>
          <a:bodyPr anchor="b"/>
          <a:lstStyle>
            <a:lvl1pPr algn="l">
              <a:defRPr sz="6000" b="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F20F55-6631-4D9A-8FD5-E924BEB15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63" y="2529415"/>
            <a:ext cx="10837862" cy="249299"/>
          </a:xfrm>
        </p:spPr>
        <p:txBody>
          <a:bodyPr wrap="square">
            <a:sp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88834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311F37-3D6D-40D0-9708-9A9E398A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C95A07-1B5A-4B2F-B096-FC6B33FD0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6AA8F7-C066-4365-A552-9BD241DA0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2A0F2-E515-4EF2-813C-F4579C60ED1F}" type="datetime1">
              <a:rPr lang="cs-CZ" smtClean="0"/>
              <a:t>03.10.2018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67007B1-F7E8-44F8-8233-48CD6F4C5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9B6AF3-6F78-41E0-A6F7-D5303A3E7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55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C58F095-985A-42BE-973A-C73C9B4B5E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1" y="0"/>
            <a:ext cx="12190898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BB779A12-BBED-4324-8296-0461B2EE0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1" y="4185286"/>
            <a:ext cx="6227763" cy="871537"/>
          </a:xfrm>
          <a:solidFill>
            <a:schemeClr val="bg1"/>
          </a:solidFill>
        </p:spPr>
        <p:txBody>
          <a:bodyPr wrap="none" lIns="108000" tIns="108000" rIns="108000" bIns="108000" anchor="ctr">
            <a:noAutofit/>
          </a:bodyPr>
          <a:lstStyle>
            <a:lvl1pPr>
              <a:defRPr sz="4400"/>
            </a:lvl1pPr>
          </a:lstStyle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06078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CD17269-4B14-4C4E-B0CC-9EB6FD588B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6793" b="-16514"/>
          <a:stretch/>
        </p:blipFill>
        <p:spPr>
          <a:xfrm>
            <a:off x="0" y="1152000"/>
            <a:ext cx="12190898" cy="6840000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DA17D815-982B-4782-B99E-809DC281A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428" y="2169544"/>
            <a:ext cx="10833097" cy="747897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</a:p>
        </p:txBody>
      </p:sp>
      <p:pic>
        <p:nvPicPr>
          <p:cNvPr id="2" name="Obrázek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28" y="471568"/>
            <a:ext cx="2474229" cy="647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787203-4C14-4E2B-B89B-B46A96C7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AAA7619-59AD-4805-A6F0-A07536A10C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75149E-E4A0-4707-8029-41461BADA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0C7482-0AE3-4B85-A0D1-98036D47C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A9DB-56C0-4AFA-B609-08D6E914483B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05EB9D0-E4BE-46C8-8C7C-2C76B3767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BE56F2-CA08-48CF-B55E-AFE48AD3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662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87B669-8514-4F2B-935F-BE25D565E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B835D2B-8D5D-4ECB-8DF2-6B41AC552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41D288C7-60C5-4D65-9ED9-21A9409FA1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2449DC18-B111-4232-A66A-821413C2A3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FF5DB865-63B5-4122-9EDB-95B40789EA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BB204F3-6362-4F0D-9597-930C4B1E0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3C172-689A-4A42-B4B8-1D078E5817EB}" type="datetime1">
              <a:rPr lang="cs-CZ" smtClean="0"/>
              <a:t>03.10.2018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69DF40E-CE83-41F0-B39B-7AFE5C489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99FE1A5-86F5-44E8-9F77-572EDD58E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20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0133B5E-0EEE-4D5B-ADA0-042556AE5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87A7D-3855-41B4-BEC4-2D8A1CAF07BD}" type="datetime1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3E5E8F1-F2CB-4295-8626-9E69A363F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E74D0-A276-4C6F-8447-679BEB8C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18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 +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6">
            <a:extLst>
              <a:ext uri="{FF2B5EF4-FFF2-40B4-BE49-F238E27FC236}">
                <a16:creationId xmlns:a16="http://schemas.microsoft.com/office/drawing/2014/main" id="{5A29BEDA-0538-441B-A53F-33FA1C75D0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B5753B2-7120-4931-B4BD-A1BB1BC6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0133B5E-0EEE-4D5B-ADA0-042556AE5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C291-31E6-4FB2-84DD-E9A4A51311F1}" type="datetime1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3E5E8F1-F2CB-4295-8626-9E69A363F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E74D0-A276-4C6F-8447-679BEB8C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45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47F4A9E-12DF-440D-8E0E-DAB79D00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409C9-9FF6-428B-B2B4-2129E05EB4F1}" type="datetime1">
              <a:rPr lang="cs-CZ" smtClean="0"/>
              <a:t>03.10.2018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CA722C-C126-40AF-81C6-95C8BC6C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35F270C-E99B-48E2-B803-D9036F555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59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47F4A9E-12DF-440D-8E0E-DAB79D00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56C7-3A3A-4CD1-938A-F8BC83BF7634}" type="datetime1">
              <a:rPr lang="cs-CZ" smtClean="0"/>
              <a:t>03.10.2018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CA722C-C126-40AF-81C6-95C8BC6C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35F270C-E99B-48E2-B803-D9036F555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66451F1B-23AE-4548-9D8F-3ACE817F2E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95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757EBC-E553-41D6-8C57-4DD8724AC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E4F1171-29BA-4D06-ABCE-CB73CCF39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855F54A1-065C-42DA-8581-326100ADA6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3F16A9A-6618-4855-87A6-C8BEFB8E0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18F2-72AE-4BD3-B390-500717288DB9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8E8F74B-6C3A-4ED0-80BB-E1B57E6BF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C71609C-8079-4CB1-8A3B-9891A40B1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9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E812C1-6E45-4887-A461-B1FE42965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44AF2AB-0548-4F18-AEF7-7440D1EDFA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85F3D5CF-5C21-4E39-B223-04E0CC07BC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8FCB32A-2112-41E1-B9C6-D812EBBD5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F0D01-348A-4187-B749-08A744E7FA0C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0899985-F660-4B54-9A84-1CEBBB8D5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24756B6-E970-4DD7-A3C9-B29B4128C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63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5E4414-06AD-41FB-B622-8A3FEAC18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B4F8CD-DA29-40B2-A2B7-5182AE0B99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926D6E-500E-408E-8F7C-6AB31F88C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F0927-B26A-48E6-A5FD-E5575468FC68}" type="datetime1">
              <a:rPr lang="cs-CZ" smtClean="0"/>
              <a:t>03.10.2018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CCFBF9-2C0E-4448-AB06-6D2D0E711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54BC39-409A-462C-8233-DEB344E4B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974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9671EB5-F6D3-404E-9E39-A4C1D8BCFF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EF4DF98-710F-43A8-8E82-90A740FDFF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0CDBD8-CA37-4FA3-9637-4B71BCEED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A66F6-B405-4F8D-8B80-2B122CC35183}" type="datetime1">
              <a:rPr lang="cs-CZ" smtClean="0"/>
              <a:t>03.10.2018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144E764-28C2-4AC8-A3EA-6FE4A54B3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CD4322-0038-4153-9928-E0AF8F52F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3121-FB00-4C88-951D-19BBB06454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12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Úvodní sníme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242491" y="1816717"/>
            <a:ext cx="11710157" cy="420457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marR="0" lvl="0" indent="-165100" algn="just" rtl="0">
              <a:spcBef>
                <a:spcPts val="560"/>
              </a:spcBef>
              <a:buClr>
                <a:schemeClr val="dk2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2"/>
          </p:nvPr>
        </p:nvSpPr>
        <p:spPr>
          <a:xfrm>
            <a:off x="239348" y="764705"/>
            <a:ext cx="11713301" cy="863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marR="0" lvl="0" indent="-342900" algn="ctr" rtl="0">
              <a:spcBef>
                <a:spcPts val="720"/>
              </a:spcBef>
              <a:buClr>
                <a:srgbClr val="C00000"/>
              </a:buClr>
              <a:buFont typeface="Arial"/>
              <a:buChar char="●"/>
              <a:defRPr sz="36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25" name="Shape 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33224" y="6110265"/>
            <a:ext cx="4325549" cy="719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82657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Úvodní sníme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242491" y="1816717"/>
            <a:ext cx="11710157" cy="420457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marR="0" lvl="0" indent="-165100" algn="just" rtl="0">
              <a:spcBef>
                <a:spcPts val="560"/>
              </a:spcBef>
              <a:buClr>
                <a:schemeClr val="dk2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2"/>
          </p:nvPr>
        </p:nvSpPr>
        <p:spPr>
          <a:xfrm>
            <a:off x="239348" y="764705"/>
            <a:ext cx="11713301" cy="863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marR="0" lvl="0" indent="-342900" algn="ctr" rtl="0">
              <a:spcBef>
                <a:spcPts val="720"/>
              </a:spcBef>
              <a:buClr>
                <a:srgbClr val="C00000"/>
              </a:buClr>
              <a:buFont typeface="Arial"/>
              <a:buChar char="●"/>
              <a:defRPr sz="36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25" name="Shape 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33224" y="6110265"/>
            <a:ext cx="4325549" cy="719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41625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Úvodní sníme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242491" y="1816717"/>
            <a:ext cx="11710157" cy="420457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marR="0" lvl="0" indent="-165100" algn="just" rtl="0">
              <a:spcBef>
                <a:spcPts val="560"/>
              </a:spcBef>
              <a:buClr>
                <a:schemeClr val="dk2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2"/>
          </p:nvPr>
        </p:nvSpPr>
        <p:spPr>
          <a:xfrm>
            <a:off x="239348" y="764705"/>
            <a:ext cx="11713301" cy="863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marR="0" lvl="0" indent="-342900" algn="ctr" rtl="0">
              <a:spcBef>
                <a:spcPts val="720"/>
              </a:spcBef>
              <a:buClr>
                <a:srgbClr val="C00000"/>
              </a:buClr>
              <a:buFont typeface="Arial"/>
              <a:buChar char="●"/>
              <a:defRPr sz="36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25" name="Shape 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33224" y="6110265"/>
            <a:ext cx="4325549" cy="719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528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F5D6ED9-FBCD-421B-BA54-D2E549EA0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409616"/>
            <a:ext cx="10833097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/>
              <a:t>Nadpis slajdu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0CE499-6A3E-46D3-BBDC-3008AA2A0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63" y="1395663"/>
            <a:ext cx="10837862" cy="437912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5AD691-AE00-4D5D-B389-6984ABAB86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FD018-37BB-47BC-8C8D-0ADEC6A63688}" type="datetime1">
              <a:rPr lang="cs-CZ" smtClean="0"/>
              <a:t>03.10.2018</a:t>
            </a:fld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EB0F580-4A9C-4C56-A795-8F725BF34A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23121-FB00-4C88-951D-19BBB06454A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91" y="5890789"/>
            <a:ext cx="10837863" cy="58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407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563" indent="-182563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1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19">
          <p15:clr>
            <a:srgbClr val="F26B43"/>
          </p15:clr>
        </p15:guide>
        <p15:guide id="2" pos="7446">
          <p15:clr>
            <a:srgbClr val="F26B43"/>
          </p15:clr>
        </p15:guide>
        <p15:guide id="3" orient="horz" pos="237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F5D6ED9-FBCD-421B-BA54-D2E549EA0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62" y="610894"/>
            <a:ext cx="10833097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cs-CZ" dirty="0"/>
              <a:t>Nadpis slajdu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0CE499-6A3E-46D3-BBDC-3008AA2A0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63" y="1619251"/>
            <a:ext cx="10837862" cy="419696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5AD691-AE00-4D5D-B389-6984ABAB86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2662" y="6593277"/>
            <a:ext cx="957263" cy="1567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FD018-37BB-47BC-8C8D-0ADEC6A63688}" type="datetime1">
              <a:rPr lang="cs-CZ" smtClean="0"/>
              <a:t>03.10.2018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925DDCC-6AA8-4714-A9F4-EA08F8154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93277"/>
            <a:ext cx="4114800" cy="1567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EB0F580-4A9C-4C56-A795-8F725BF34A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4249" y="6593277"/>
            <a:ext cx="671511" cy="1567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23121-FB00-4C88-951D-19BBB06454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3093D0B6-A602-4DBE-8C8F-0190BD07A0C4}"/>
              </a:ext>
            </a:extLst>
          </p:cNvPr>
          <p:cNvSpPr>
            <a:spLocks/>
          </p:cNvSpPr>
          <p:nvPr userDrawn="1"/>
        </p:nvSpPr>
        <p:spPr bwMode="auto">
          <a:xfrm>
            <a:off x="9826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1D3A86D7-EA30-4DB3-BD04-B46D210FD8F1}"/>
              </a:ext>
            </a:extLst>
          </p:cNvPr>
          <p:cNvSpPr>
            <a:spLocks/>
          </p:cNvSpPr>
          <p:nvPr userDrawn="1"/>
        </p:nvSpPr>
        <p:spPr bwMode="auto">
          <a:xfrm>
            <a:off x="1311275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7D4D58D3-4643-4F59-B3BC-51ADAF727EB2}"/>
              </a:ext>
            </a:extLst>
          </p:cNvPr>
          <p:cNvSpPr>
            <a:spLocks/>
          </p:cNvSpPr>
          <p:nvPr userDrawn="1"/>
        </p:nvSpPr>
        <p:spPr bwMode="auto">
          <a:xfrm>
            <a:off x="164147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8">
            <a:extLst>
              <a:ext uri="{FF2B5EF4-FFF2-40B4-BE49-F238E27FC236}">
                <a16:creationId xmlns:a16="http://schemas.microsoft.com/office/drawing/2014/main" id="{B985EAC9-5F65-47D2-A069-BE7421840D1D}"/>
              </a:ext>
            </a:extLst>
          </p:cNvPr>
          <p:cNvSpPr>
            <a:spLocks/>
          </p:cNvSpPr>
          <p:nvPr userDrawn="1"/>
        </p:nvSpPr>
        <p:spPr bwMode="auto">
          <a:xfrm>
            <a:off x="19700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40F5A126-9672-4D61-B520-726987AF01F8}"/>
              </a:ext>
            </a:extLst>
          </p:cNvPr>
          <p:cNvSpPr>
            <a:spLocks/>
          </p:cNvSpPr>
          <p:nvPr userDrawn="1"/>
        </p:nvSpPr>
        <p:spPr bwMode="auto">
          <a:xfrm>
            <a:off x="23002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0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0">
            <a:extLst>
              <a:ext uri="{FF2B5EF4-FFF2-40B4-BE49-F238E27FC236}">
                <a16:creationId xmlns:a16="http://schemas.microsoft.com/office/drawing/2014/main" id="{D684EC8B-EAFC-4421-A904-739BBBDDF784}"/>
              </a:ext>
            </a:extLst>
          </p:cNvPr>
          <p:cNvSpPr>
            <a:spLocks/>
          </p:cNvSpPr>
          <p:nvPr userDrawn="1"/>
        </p:nvSpPr>
        <p:spPr bwMode="auto">
          <a:xfrm>
            <a:off x="26289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1">
            <a:extLst>
              <a:ext uri="{FF2B5EF4-FFF2-40B4-BE49-F238E27FC236}">
                <a16:creationId xmlns:a16="http://schemas.microsoft.com/office/drawing/2014/main" id="{51D6E31F-2DAA-4244-A8F8-7D1809ABB7FE}"/>
              </a:ext>
            </a:extLst>
          </p:cNvPr>
          <p:cNvSpPr>
            <a:spLocks/>
          </p:cNvSpPr>
          <p:nvPr userDrawn="1"/>
        </p:nvSpPr>
        <p:spPr bwMode="auto">
          <a:xfrm>
            <a:off x="2957513" y="6118225"/>
            <a:ext cx="298450" cy="127000"/>
          </a:xfrm>
          <a:custGeom>
            <a:avLst/>
            <a:gdLst>
              <a:gd name="T0" fmla="*/ 183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3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2">
            <a:extLst>
              <a:ext uri="{FF2B5EF4-FFF2-40B4-BE49-F238E27FC236}">
                <a16:creationId xmlns:a16="http://schemas.microsoft.com/office/drawing/2014/main" id="{E93EFBAD-1226-4FE6-9D13-F7655949E4F9}"/>
              </a:ext>
            </a:extLst>
          </p:cNvPr>
          <p:cNvSpPr>
            <a:spLocks/>
          </p:cNvSpPr>
          <p:nvPr userDrawn="1"/>
        </p:nvSpPr>
        <p:spPr bwMode="auto">
          <a:xfrm>
            <a:off x="328771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13">
            <a:extLst>
              <a:ext uri="{FF2B5EF4-FFF2-40B4-BE49-F238E27FC236}">
                <a16:creationId xmlns:a16="http://schemas.microsoft.com/office/drawing/2014/main" id="{C899395C-1511-4E84-AD9F-429BDF3B0600}"/>
              </a:ext>
            </a:extLst>
          </p:cNvPr>
          <p:cNvSpPr>
            <a:spLocks/>
          </p:cNvSpPr>
          <p:nvPr userDrawn="1"/>
        </p:nvSpPr>
        <p:spPr bwMode="auto">
          <a:xfrm>
            <a:off x="361632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14">
            <a:extLst>
              <a:ext uri="{FF2B5EF4-FFF2-40B4-BE49-F238E27FC236}">
                <a16:creationId xmlns:a16="http://schemas.microsoft.com/office/drawing/2014/main" id="{DE596E33-2AFB-4245-B4B2-10CB9E753DB5}"/>
              </a:ext>
            </a:extLst>
          </p:cNvPr>
          <p:cNvSpPr>
            <a:spLocks/>
          </p:cNvSpPr>
          <p:nvPr userDrawn="1"/>
        </p:nvSpPr>
        <p:spPr bwMode="auto">
          <a:xfrm>
            <a:off x="394652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15">
            <a:extLst>
              <a:ext uri="{FF2B5EF4-FFF2-40B4-BE49-F238E27FC236}">
                <a16:creationId xmlns:a16="http://schemas.microsoft.com/office/drawing/2014/main" id="{ADB6A147-9063-4822-ACFF-621A99B3241B}"/>
              </a:ext>
            </a:extLst>
          </p:cNvPr>
          <p:cNvSpPr>
            <a:spLocks/>
          </p:cNvSpPr>
          <p:nvPr userDrawn="1"/>
        </p:nvSpPr>
        <p:spPr bwMode="auto">
          <a:xfrm>
            <a:off x="427513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16">
            <a:extLst>
              <a:ext uri="{FF2B5EF4-FFF2-40B4-BE49-F238E27FC236}">
                <a16:creationId xmlns:a16="http://schemas.microsoft.com/office/drawing/2014/main" id="{44F8FED3-602C-4B23-9362-F7F1E7DD2261}"/>
              </a:ext>
            </a:extLst>
          </p:cNvPr>
          <p:cNvSpPr>
            <a:spLocks/>
          </p:cNvSpPr>
          <p:nvPr userDrawn="1"/>
        </p:nvSpPr>
        <p:spPr bwMode="auto">
          <a:xfrm>
            <a:off x="4603750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4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17">
            <a:extLst>
              <a:ext uri="{FF2B5EF4-FFF2-40B4-BE49-F238E27FC236}">
                <a16:creationId xmlns:a16="http://schemas.microsoft.com/office/drawing/2014/main" id="{85B09354-B7D0-40A6-8D0B-D50D7AA5A870}"/>
              </a:ext>
            </a:extLst>
          </p:cNvPr>
          <p:cNvSpPr>
            <a:spLocks/>
          </p:cNvSpPr>
          <p:nvPr userDrawn="1"/>
        </p:nvSpPr>
        <p:spPr bwMode="auto">
          <a:xfrm>
            <a:off x="493395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18">
            <a:extLst>
              <a:ext uri="{FF2B5EF4-FFF2-40B4-BE49-F238E27FC236}">
                <a16:creationId xmlns:a16="http://schemas.microsoft.com/office/drawing/2014/main" id="{ADE35CAF-CAD9-469A-B571-C69F70E103B7}"/>
              </a:ext>
            </a:extLst>
          </p:cNvPr>
          <p:cNvSpPr>
            <a:spLocks/>
          </p:cNvSpPr>
          <p:nvPr userDrawn="1"/>
        </p:nvSpPr>
        <p:spPr bwMode="auto">
          <a:xfrm>
            <a:off x="9826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19">
            <a:extLst>
              <a:ext uri="{FF2B5EF4-FFF2-40B4-BE49-F238E27FC236}">
                <a16:creationId xmlns:a16="http://schemas.microsoft.com/office/drawing/2014/main" id="{17285A94-4916-400B-ABB8-9F4B3C90D060}"/>
              </a:ext>
            </a:extLst>
          </p:cNvPr>
          <p:cNvSpPr>
            <a:spLocks/>
          </p:cNvSpPr>
          <p:nvPr userDrawn="1"/>
        </p:nvSpPr>
        <p:spPr bwMode="auto">
          <a:xfrm>
            <a:off x="1311275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0">
            <a:extLst>
              <a:ext uri="{FF2B5EF4-FFF2-40B4-BE49-F238E27FC236}">
                <a16:creationId xmlns:a16="http://schemas.microsoft.com/office/drawing/2014/main" id="{7333553E-A022-4878-8A6C-2CA66E422AA5}"/>
              </a:ext>
            </a:extLst>
          </p:cNvPr>
          <p:cNvSpPr>
            <a:spLocks/>
          </p:cNvSpPr>
          <p:nvPr userDrawn="1"/>
        </p:nvSpPr>
        <p:spPr bwMode="auto">
          <a:xfrm>
            <a:off x="164147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1">
            <a:extLst>
              <a:ext uri="{FF2B5EF4-FFF2-40B4-BE49-F238E27FC236}">
                <a16:creationId xmlns:a16="http://schemas.microsoft.com/office/drawing/2014/main" id="{A1FD1FFE-7814-4629-9F79-D853203C983C}"/>
              </a:ext>
            </a:extLst>
          </p:cNvPr>
          <p:cNvSpPr>
            <a:spLocks/>
          </p:cNvSpPr>
          <p:nvPr userDrawn="1"/>
        </p:nvSpPr>
        <p:spPr bwMode="auto">
          <a:xfrm>
            <a:off x="19700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2">
            <a:extLst>
              <a:ext uri="{FF2B5EF4-FFF2-40B4-BE49-F238E27FC236}">
                <a16:creationId xmlns:a16="http://schemas.microsoft.com/office/drawing/2014/main" id="{7E5F0987-CEA6-4CE5-91D0-B0EC93EDA7D7}"/>
              </a:ext>
            </a:extLst>
          </p:cNvPr>
          <p:cNvSpPr>
            <a:spLocks/>
          </p:cNvSpPr>
          <p:nvPr userDrawn="1"/>
        </p:nvSpPr>
        <p:spPr bwMode="auto">
          <a:xfrm>
            <a:off x="23002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0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23">
            <a:extLst>
              <a:ext uri="{FF2B5EF4-FFF2-40B4-BE49-F238E27FC236}">
                <a16:creationId xmlns:a16="http://schemas.microsoft.com/office/drawing/2014/main" id="{A8FA13CB-C987-42E2-B8E6-3B2292B4830B}"/>
              </a:ext>
            </a:extLst>
          </p:cNvPr>
          <p:cNvSpPr>
            <a:spLocks/>
          </p:cNvSpPr>
          <p:nvPr userDrawn="1"/>
        </p:nvSpPr>
        <p:spPr bwMode="auto">
          <a:xfrm>
            <a:off x="26289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" name="Freeform 24">
            <a:extLst>
              <a:ext uri="{FF2B5EF4-FFF2-40B4-BE49-F238E27FC236}">
                <a16:creationId xmlns:a16="http://schemas.microsoft.com/office/drawing/2014/main" id="{0DB2C88D-B366-476B-A6E2-16A1B0C44EAD}"/>
              </a:ext>
            </a:extLst>
          </p:cNvPr>
          <p:cNvSpPr>
            <a:spLocks/>
          </p:cNvSpPr>
          <p:nvPr userDrawn="1"/>
        </p:nvSpPr>
        <p:spPr bwMode="auto">
          <a:xfrm>
            <a:off x="2957513" y="6354763"/>
            <a:ext cx="298450" cy="128588"/>
          </a:xfrm>
          <a:custGeom>
            <a:avLst/>
            <a:gdLst>
              <a:gd name="T0" fmla="*/ 183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3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" name="Freeform 25">
            <a:extLst>
              <a:ext uri="{FF2B5EF4-FFF2-40B4-BE49-F238E27FC236}">
                <a16:creationId xmlns:a16="http://schemas.microsoft.com/office/drawing/2014/main" id="{76D81A16-E910-4F55-A0CB-96EEE7348DF4}"/>
              </a:ext>
            </a:extLst>
          </p:cNvPr>
          <p:cNvSpPr>
            <a:spLocks/>
          </p:cNvSpPr>
          <p:nvPr userDrawn="1"/>
        </p:nvSpPr>
        <p:spPr bwMode="auto">
          <a:xfrm>
            <a:off x="328771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4" name="Freeform 26">
            <a:extLst>
              <a:ext uri="{FF2B5EF4-FFF2-40B4-BE49-F238E27FC236}">
                <a16:creationId xmlns:a16="http://schemas.microsoft.com/office/drawing/2014/main" id="{0A200279-BA29-4467-AC73-AB16BF14D17A}"/>
              </a:ext>
            </a:extLst>
          </p:cNvPr>
          <p:cNvSpPr>
            <a:spLocks/>
          </p:cNvSpPr>
          <p:nvPr userDrawn="1"/>
        </p:nvSpPr>
        <p:spPr bwMode="auto">
          <a:xfrm>
            <a:off x="361632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Freeform 27">
            <a:extLst>
              <a:ext uri="{FF2B5EF4-FFF2-40B4-BE49-F238E27FC236}">
                <a16:creationId xmlns:a16="http://schemas.microsoft.com/office/drawing/2014/main" id="{B8D3BC56-AC6B-433D-9E94-90D2ADEAC1E0}"/>
              </a:ext>
            </a:extLst>
          </p:cNvPr>
          <p:cNvSpPr>
            <a:spLocks/>
          </p:cNvSpPr>
          <p:nvPr userDrawn="1"/>
        </p:nvSpPr>
        <p:spPr bwMode="auto">
          <a:xfrm>
            <a:off x="394652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6" name="Freeform 28">
            <a:extLst>
              <a:ext uri="{FF2B5EF4-FFF2-40B4-BE49-F238E27FC236}">
                <a16:creationId xmlns:a16="http://schemas.microsoft.com/office/drawing/2014/main" id="{4034E165-FD0D-4ACA-B7E4-89E83BB21F76}"/>
              </a:ext>
            </a:extLst>
          </p:cNvPr>
          <p:cNvSpPr>
            <a:spLocks/>
          </p:cNvSpPr>
          <p:nvPr userDrawn="1"/>
        </p:nvSpPr>
        <p:spPr bwMode="auto">
          <a:xfrm>
            <a:off x="427513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Freeform 29">
            <a:extLst>
              <a:ext uri="{FF2B5EF4-FFF2-40B4-BE49-F238E27FC236}">
                <a16:creationId xmlns:a16="http://schemas.microsoft.com/office/drawing/2014/main" id="{546D5984-CA77-453E-8C42-3EA9410D5123}"/>
              </a:ext>
            </a:extLst>
          </p:cNvPr>
          <p:cNvSpPr>
            <a:spLocks/>
          </p:cNvSpPr>
          <p:nvPr userDrawn="1"/>
        </p:nvSpPr>
        <p:spPr bwMode="auto">
          <a:xfrm>
            <a:off x="4603750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4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Freeform 30">
            <a:extLst>
              <a:ext uri="{FF2B5EF4-FFF2-40B4-BE49-F238E27FC236}">
                <a16:creationId xmlns:a16="http://schemas.microsoft.com/office/drawing/2014/main" id="{64D9D2A2-AC15-4B7E-9914-07DDFBDC2208}"/>
              </a:ext>
            </a:extLst>
          </p:cNvPr>
          <p:cNvSpPr>
            <a:spLocks/>
          </p:cNvSpPr>
          <p:nvPr userDrawn="1"/>
        </p:nvSpPr>
        <p:spPr bwMode="auto">
          <a:xfrm>
            <a:off x="493395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Freeform 31">
            <a:extLst>
              <a:ext uri="{FF2B5EF4-FFF2-40B4-BE49-F238E27FC236}">
                <a16:creationId xmlns:a16="http://schemas.microsoft.com/office/drawing/2014/main" id="{35CA2AE6-8A57-44D2-A4D8-DBB336C450EF}"/>
              </a:ext>
            </a:extLst>
          </p:cNvPr>
          <p:cNvSpPr>
            <a:spLocks/>
          </p:cNvSpPr>
          <p:nvPr userDrawn="1"/>
        </p:nvSpPr>
        <p:spPr bwMode="auto">
          <a:xfrm>
            <a:off x="52625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Freeform 32">
            <a:extLst>
              <a:ext uri="{FF2B5EF4-FFF2-40B4-BE49-F238E27FC236}">
                <a16:creationId xmlns:a16="http://schemas.microsoft.com/office/drawing/2014/main" id="{4F9CAB21-B4C9-45D6-B426-995736169C7F}"/>
              </a:ext>
            </a:extLst>
          </p:cNvPr>
          <p:cNvSpPr>
            <a:spLocks/>
          </p:cNvSpPr>
          <p:nvPr userDrawn="1"/>
        </p:nvSpPr>
        <p:spPr bwMode="auto">
          <a:xfrm>
            <a:off x="55927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Freeform 33">
            <a:extLst>
              <a:ext uri="{FF2B5EF4-FFF2-40B4-BE49-F238E27FC236}">
                <a16:creationId xmlns:a16="http://schemas.microsoft.com/office/drawing/2014/main" id="{FD999AA4-CBAC-42F5-A912-5AA331AE17C9}"/>
              </a:ext>
            </a:extLst>
          </p:cNvPr>
          <p:cNvSpPr>
            <a:spLocks/>
          </p:cNvSpPr>
          <p:nvPr userDrawn="1"/>
        </p:nvSpPr>
        <p:spPr bwMode="auto">
          <a:xfrm>
            <a:off x="592137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2" name="Freeform 34">
            <a:extLst>
              <a:ext uri="{FF2B5EF4-FFF2-40B4-BE49-F238E27FC236}">
                <a16:creationId xmlns:a16="http://schemas.microsoft.com/office/drawing/2014/main" id="{DC8ADC1E-F16A-4799-A584-8F84DE0701AB}"/>
              </a:ext>
            </a:extLst>
          </p:cNvPr>
          <p:cNvSpPr>
            <a:spLocks/>
          </p:cNvSpPr>
          <p:nvPr userDrawn="1"/>
        </p:nvSpPr>
        <p:spPr bwMode="auto">
          <a:xfrm>
            <a:off x="6249988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4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3" name="Freeform 35">
            <a:extLst>
              <a:ext uri="{FF2B5EF4-FFF2-40B4-BE49-F238E27FC236}">
                <a16:creationId xmlns:a16="http://schemas.microsoft.com/office/drawing/2014/main" id="{DBF4F64E-3ED3-4034-A3E6-D1B27A3FC98E}"/>
              </a:ext>
            </a:extLst>
          </p:cNvPr>
          <p:cNvSpPr>
            <a:spLocks/>
          </p:cNvSpPr>
          <p:nvPr userDrawn="1"/>
        </p:nvSpPr>
        <p:spPr bwMode="auto">
          <a:xfrm>
            <a:off x="65801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4" name="Freeform 36">
            <a:extLst>
              <a:ext uri="{FF2B5EF4-FFF2-40B4-BE49-F238E27FC236}">
                <a16:creationId xmlns:a16="http://schemas.microsoft.com/office/drawing/2014/main" id="{4AF2FBB2-694A-4C09-A7C7-C24F88801FA2}"/>
              </a:ext>
            </a:extLst>
          </p:cNvPr>
          <p:cNvSpPr>
            <a:spLocks/>
          </p:cNvSpPr>
          <p:nvPr userDrawn="1"/>
        </p:nvSpPr>
        <p:spPr bwMode="auto">
          <a:xfrm>
            <a:off x="69088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5" name="Freeform 37">
            <a:extLst>
              <a:ext uri="{FF2B5EF4-FFF2-40B4-BE49-F238E27FC236}">
                <a16:creationId xmlns:a16="http://schemas.microsoft.com/office/drawing/2014/main" id="{607BBDDA-99C9-49FD-BEBE-CF81D157FA9E}"/>
              </a:ext>
            </a:extLst>
          </p:cNvPr>
          <p:cNvSpPr>
            <a:spLocks/>
          </p:cNvSpPr>
          <p:nvPr userDrawn="1"/>
        </p:nvSpPr>
        <p:spPr bwMode="auto">
          <a:xfrm>
            <a:off x="72390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5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5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0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6" name="Freeform 38">
            <a:extLst>
              <a:ext uri="{FF2B5EF4-FFF2-40B4-BE49-F238E27FC236}">
                <a16:creationId xmlns:a16="http://schemas.microsoft.com/office/drawing/2014/main" id="{17022F1D-0893-49F3-BD07-622B866B60AE}"/>
              </a:ext>
            </a:extLst>
          </p:cNvPr>
          <p:cNvSpPr>
            <a:spLocks/>
          </p:cNvSpPr>
          <p:nvPr userDrawn="1"/>
        </p:nvSpPr>
        <p:spPr bwMode="auto">
          <a:xfrm>
            <a:off x="756761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7" name="Freeform 39">
            <a:extLst>
              <a:ext uri="{FF2B5EF4-FFF2-40B4-BE49-F238E27FC236}">
                <a16:creationId xmlns:a16="http://schemas.microsoft.com/office/drawing/2014/main" id="{D84A3A64-FFF2-4785-95E1-FEC6ED1CDC3A}"/>
              </a:ext>
            </a:extLst>
          </p:cNvPr>
          <p:cNvSpPr>
            <a:spLocks/>
          </p:cNvSpPr>
          <p:nvPr userDrawn="1"/>
        </p:nvSpPr>
        <p:spPr bwMode="auto">
          <a:xfrm>
            <a:off x="7896225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4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Freeform 40">
            <a:extLst>
              <a:ext uri="{FF2B5EF4-FFF2-40B4-BE49-F238E27FC236}">
                <a16:creationId xmlns:a16="http://schemas.microsoft.com/office/drawing/2014/main" id="{6D14234F-ECD7-4445-90B5-912C892F08BF}"/>
              </a:ext>
            </a:extLst>
          </p:cNvPr>
          <p:cNvSpPr>
            <a:spLocks/>
          </p:cNvSpPr>
          <p:nvPr userDrawn="1"/>
        </p:nvSpPr>
        <p:spPr bwMode="auto">
          <a:xfrm>
            <a:off x="822642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Freeform 41">
            <a:extLst>
              <a:ext uri="{FF2B5EF4-FFF2-40B4-BE49-F238E27FC236}">
                <a16:creationId xmlns:a16="http://schemas.microsoft.com/office/drawing/2014/main" id="{201AA295-BB78-4D13-98A1-65C45BA3B112}"/>
              </a:ext>
            </a:extLst>
          </p:cNvPr>
          <p:cNvSpPr>
            <a:spLocks/>
          </p:cNvSpPr>
          <p:nvPr userDrawn="1"/>
        </p:nvSpPr>
        <p:spPr bwMode="auto">
          <a:xfrm>
            <a:off x="855503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Freeform 42">
            <a:extLst>
              <a:ext uri="{FF2B5EF4-FFF2-40B4-BE49-F238E27FC236}">
                <a16:creationId xmlns:a16="http://schemas.microsoft.com/office/drawing/2014/main" id="{5507DDCD-4ABE-4F67-A03F-74BA13CCD9A9}"/>
              </a:ext>
            </a:extLst>
          </p:cNvPr>
          <p:cNvSpPr>
            <a:spLocks/>
          </p:cNvSpPr>
          <p:nvPr userDrawn="1"/>
        </p:nvSpPr>
        <p:spPr bwMode="auto">
          <a:xfrm>
            <a:off x="888523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6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Freeform 43">
            <a:extLst>
              <a:ext uri="{FF2B5EF4-FFF2-40B4-BE49-F238E27FC236}">
                <a16:creationId xmlns:a16="http://schemas.microsoft.com/office/drawing/2014/main" id="{037B823D-FCEF-422C-B594-5A0AB7BA6F6D}"/>
              </a:ext>
            </a:extLst>
          </p:cNvPr>
          <p:cNvSpPr>
            <a:spLocks/>
          </p:cNvSpPr>
          <p:nvPr userDrawn="1"/>
        </p:nvSpPr>
        <p:spPr bwMode="auto">
          <a:xfrm>
            <a:off x="921385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8DFAE7C0-B00E-48F0-B262-3F9122C757E5}"/>
              </a:ext>
            </a:extLst>
          </p:cNvPr>
          <p:cNvSpPr>
            <a:spLocks/>
          </p:cNvSpPr>
          <p:nvPr userDrawn="1"/>
        </p:nvSpPr>
        <p:spPr bwMode="auto">
          <a:xfrm>
            <a:off x="52625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Freeform 45">
            <a:extLst>
              <a:ext uri="{FF2B5EF4-FFF2-40B4-BE49-F238E27FC236}">
                <a16:creationId xmlns:a16="http://schemas.microsoft.com/office/drawing/2014/main" id="{3EFA6230-3A0A-46C4-8A4B-C3EACC8CDBF5}"/>
              </a:ext>
            </a:extLst>
          </p:cNvPr>
          <p:cNvSpPr>
            <a:spLocks/>
          </p:cNvSpPr>
          <p:nvPr userDrawn="1"/>
        </p:nvSpPr>
        <p:spPr bwMode="auto">
          <a:xfrm>
            <a:off x="55927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Freeform 46">
            <a:extLst>
              <a:ext uri="{FF2B5EF4-FFF2-40B4-BE49-F238E27FC236}">
                <a16:creationId xmlns:a16="http://schemas.microsoft.com/office/drawing/2014/main" id="{2D7E21CB-F15B-4B1D-9E3C-4500376EA5A4}"/>
              </a:ext>
            </a:extLst>
          </p:cNvPr>
          <p:cNvSpPr>
            <a:spLocks/>
          </p:cNvSpPr>
          <p:nvPr userDrawn="1"/>
        </p:nvSpPr>
        <p:spPr bwMode="auto">
          <a:xfrm>
            <a:off x="592137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Freeform 47">
            <a:extLst>
              <a:ext uri="{FF2B5EF4-FFF2-40B4-BE49-F238E27FC236}">
                <a16:creationId xmlns:a16="http://schemas.microsoft.com/office/drawing/2014/main" id="{30317E8E-11C2-4E5F-B835-B0FF7D42EB7E}"/>
              </a:ext>
            </a:extLst>
          </p:cNvPr>
          <p:cNvSpPr>
            <a:spLocks/>
          </p:cNvSpPr>
          <p:nvPr userDrawn="1"/>
        </p:nvSpPr>
        <p:spPr bwMode="auto">
          <a:xfrm>
            <a:off x="6249988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4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Freeform 48">
            <a:extLst>
              <a:ext uri="{FF2B5EF4-FFF2-40B4-BE49-F238E27FC236}">
                <a16:creationId xmlns:a16="http://schemas.microsoft.com/office/drawing/2014/main" id="{BEDA32C0-C73E-48F1-9766-D787B01A94EE}"/>
              </a:ext>
            </a:extLst>
          </p:cNvPr>
          <p:cNvSpPr>
            <a:spLocks/>
          </p:cNvSpPr>
          <p:nvPr userDrawn="1"/>
        </p:nvSpPr>
        <p:spPr bwMode="auto">
          <a:xfrm>
            <a:off x="65801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Freeform 49">
            <a:extLst>
              <a:ext uri="{FF2B5EF4-FFF2-40B4-BE49-F238E27FC236}">
                <a16:creationId xmlns:a16="http://schemas.microsoft.com/office/drawing/2014/main" id="{F3C47E2A-5E32-407B-998C-4918FEE785DA}"/>
              </a:ext>
            </a:extLst>
          </p:cNvPr>
          <p:cNvSpPr>
            <a:spLocks/>
          </p:cNvSpPr>
          <p:nvPr userDrawn="1"/>
        </p:nvSpPr>
        <p:spPr bwMode="auto">
          <a:xfrm>
            <a:off x="69088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8" name="Freeform 50">
            <a:extLst>
              <a:ext uri="{FF2B5EF4-FFF2-40B4-BE49-F238E27FC236}">
                <a16:creationId xmlns:a16="http://schemas.microsoft.com/office/drawing/2014/main" id="{BD4DCD15-E801-4288-ABF7-2451A0AB0D08}"/>
              </a:ext>
            </a:extLst>
          </p:cNvPr>
          <p:cNvSpPr>
            <a:spLocks/>
          </p:cNvSpPr>
          <p:nvPr userDrawn="1"/>
        </p:nvSpPr>
        <p:spPr bwMode="auto">
          <a:xfrm>
            <a:off x="72390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5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5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0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9" name="Freeform 51">
            <a:extLst>
              <a:ext uri="{FF2B5EF4-FFF2-40B4-BE49-F238E27FC236}">
                <a16:creationId xmlns:a16="http://schemas.microsoft.com/office/drawing/2014/main" id="{1C87012D-66E6-45CE-B011-F02C296834EF}"/>
              </a:ext>
            </a:extLst>
          </p:cNvPr>
          <p:cNvSpPr>
            <a:spLocks/>
          </p:cNvSpPr>
          <p:nvPr userDrawn="1"/>
        </p:nvSpPr>
        <p:spPr bwMode="auto">
          <a:xfrm>
            <a:off x="756761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0" name="Freeform 52">
            <a:extLst>
              <a:ext uri="{FF2B5EF4-FFF2-40B4-BE49-F238E27FC236}">
                <a16:creationId xmlns:a16="http://schemas.microsoft.com/office/drawing/2014/main" id="{567FB1CC-28D7-4A6E-8007-491816EE796B}"/>
              </a:ext>
            </a:extLst>
          </p:cNvPr>
          <p:cNvSpPr>
            <a:spLocks/>
          </p:cNvSpPr>
          <p:nvPr userDrawn="1"/>
        </p:nvSpPr>
        <p:spPr bwMode="auto">
          <a:xfrm>
            <a:off x="7896225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4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" name="Freeform 53">
            <a:extLst>
              <a:ext uri="{FF2B5EF4-FFF2-40B4-BE49-F238E27FC236}">
                <a16:creationId xmlns:a16="http://schemas.microsoft.com/office/drawing/2014/main" id="{16E6673F-0296-465B-9B4C-E9167D3A9DED}"/>
              </a:ext>
            </a:extLst>
          </p:cNvPr>
          <p:cNvSpPr>
            <a:spLocks/>
          </p:cNvSpPr>
          <p:nvPr userDrawn="1"/>
        </p:nvSpPr>
        <p:spPr bwMode="auto">
          <a:xfrm>
            <a:off x="822642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2" name="Freeform 54">
            <a:extLst>
              <a:ext uri="{FF2B5EF4-FFF2-40B4-BE49-F238E27FC236}">
                <a16:creationId xmlns:a16="http://schemas.microsoft.com/office/drawing/2014/main" id="{5E0B2C81-EA00-47FD-81CD-ED6ADDBA093E}"/>
              </a:ext>
            </a:extLst>
          </p:cNvPr>
          <p:cNvSpPr>
            <a:spLocks/>
          </p:cNvSpPr>
          <p:nvPr userDrawn="1"/>
        </p:nvSpPr>
        <p:spPr bwMode="auto">
          <a:xfrm>
            <a:off x="855503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3" name="Freeform 55">
            <a:extLst>
              <a:ext uri="{FF2B5EF4-FFF2-40B4-BE49-F238E27FC236}">
                <a16:creationId xmlns:a16="http://schemas.microsoft.com/office/drawing/2014/main" id="{C6C5A619-DD17-4796-AA03-ED32FC760B65}"/>
              </a:ext>
            </a:extLst>
          </p:cNvPr>
          <p:cNvSpPr>
            <a:spLocks/>
          </p:cNvSpPr>
          <p:nvPr userDrawn="1"/>
        </p:nvSpPr>
        <p:spPr bwMode="auto">
          <a:xfrm>
            <a:off x="888523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6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4" name="Freeform 56">
            <a:extLst>
              <a:ext uri="{FF2B5EF4-FFF2-40B4-BE49-F238E27FC236}">
                <a16:creationId xmlns:a16="http://schemas.microsoft.com/office/drawing/2014/main" id="{F70F160B-4CF2-48C6-81F8-F37C08AB3CD1}"/>
              </a:ext>
            </a:extLst>
          </p:cNvPr>
          <p:cNvSpPr>
            <a:spLocks/>
          </p:cNvSpPr>
          <p:nvPr userDrawn="1"/>
        </p:nvSpPr>
        <p:spPr bwMode="auto">
          <a:xfrm>
            <a:off x="921385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5" name="Freeform 57">
            <a:extLst>
              <a:ext uri="{FF2B5EF4-FFF2-40B4-BE49-F238E27FC236}">
                <a16:creationId xmlns:a16="http://schemas.microsoft.com/office/drawing/2014/main" id="{DC4C7A02-DE91-4DA3-9872-379870F85F6D}"/>
              </a:ext>
            </a:extLst>
          </p:cNvPr>
          <p:cNvSpPr>
            <a:spLocks/>
          </p:cNvSpPr>
          <p:nvPr userDrawn="1"/>
        </p:nvSpPr>
        <p:spPr bwMode="auto">
          <a:xfrm>
            <a:off x="9542463" y="6118225"/>
            <a:ext cx="298450" cy="127000"/>
          </a:xfrm>
          <a:custGeom>
            <a:avLst/>
            <a:gdLst>
              <a:gd name="T0" fmla="*/ 183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3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6" name="Freeform 58">
            <a:extLst>
              <a:ext uri="{FF2B5EF4-FFF2-40B4-BE49-F238E27FC236}">
                <a16:creationId xmlns:a16="http://schemas.microsoft.com/office/drawing/2014/main" id="{B1BC0378-D7BC-4281-B32C-E7AFACEEF6DC}"/>
              </a:ext>
            </a:extLst>
          </p:cNvPr>
          <p:cNvSpPr>
            <a:spLocks/>
          </p:cNvSpPr>
          <p:nvPr userDrawn="1"/>
        </p:nvSpPr>
        <p:spPr bwMode="auto">
          <a:xfrm>
            <a:off x="9872663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0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7" name="Freeform 59">
            <a:extLst>
              <a:ext uri="{FF2B5EF4-FFF2-40B4-BE49-F238E27FC236}">
                <a16:creationId xmlns:a16="http://schemas.microsoft.com/office/drawing/2014/main" id="{41783975-02AB-4C34-8E3F-C771C3C633D8}"/>
              </a:ext>
            </a:extLst>
          </p:cNvPr>
          <p:cNvSpPr>
            <a:spLocks/>
          </p:cNvSpPr>
          <p:nvPr userDrawn="1"/>
        </p:nvSpPr>
        <p:spPr bwMode="auto">
          <a:xfrm>
            <a:off x="10201275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8" name="Freeform 60">
            <a:extLst>
              <a:ext uri="{FF2B5EF4-FFF2-40B4-BE49-F238E27FC236}">
                <a16:creationId xmlns:a16="http://schemas.microsoft.com/office/drawing/2014/main" id="{68619C8E-8F6B-4C93-B70E-2DA5EB93589E}"/>
              </a:ext>
            </a:extLst>
          </p:cNvPr>
          <p:cNvSpPr>
            <a:spLocks/>
          </p:cNvSpPr>
          <p:nvPr userDrawn="1"/>
        </p:nvSpPr>
        <p:spPr bwMode="auto">
          <a:xfrm>
            <a:off x="10529888" y="6118225"/>
            <a:ext cx="300038" cy="127000"/>
          </a:xfrm>
          <a:custGeom>
            <a:avLst/>
            <a:gdLst>
              <a:gd name="T0" fmla="*/ 183 w 189"/>
              <a:gd name="T1" fmla="*/ 0 h 80"/>
              <a:gd name="T2" fmla="*/ 95 w 189"/>
              <a:gd name="T3" fmla="*/ 48 h 80"/>
              <a:gd name="T4" fmla="*/ 6 w 189"/>
              <a:gd name="T5" fmla="*/ 0 h 80"/>
              <a:gd name="T6" fmla="*/ 0 w 189"/>
              <a:gd name="T7" fmla="*/ 1 h 80"/>
              <a:gd name="T8" fmla="*/ 93 w 189"/>
              <a:gd name="T9" fmla="*/ 80 h 80"/>
              <a:gd name="T10" fmla="*/ 96 w 189"/>
              <a:gd name="T11" fmla="*/ 80 h 80"/>
              <a:gd name="T12" fmla="*/ 189 w 189"/>
              <a:gd name="T13" fmla="*/ 1 h 80"/>
              <a:gd name="T14" fmla="*/ 183 w 189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0">
                <a:moveTo>
                  <a:pt x="183" y="0"/>
                </a:moveTo>
                <a:cubicBezTo>
                  <a:pt x="166" y="7"/>
                  <a:pt x="112" y="39"/>
                  <a:pt x="95" y="48"/>
                </a:cubicBezTo>
                <a:cubicBezTo>
                  <a:pt x="77" y="39"/>
                  <a:pt x="24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8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9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9" name="Freeform 61">
            <a:extLst>
              <a:ext uri="{FF2B5EF4-FFF2-40B4-BE49-F238E27FC236}">
                <a16:creationId xmlns:a16="http://schemas.microsoft.com/office/drawing/2014/main" id="{5C7D610F-C7A5-43D5-9C2D-80819E544D74}"/>
              </a:ext>
            </a:extLst>
          </p:cNvPr>
          <p:cNvSpPr>
            <a:spLocks/>
          </p:cNvSpPr>
          <p:nvPr userDrawn="1"/>
        </p:nvSpPr>
        <p:spPr bwMode="auto">
          <a:xfrm>
            <a:off x="10860088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3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0" name="Freeform 62">
            <a:extLst>
              <a:ext uri="{FF2B5EF4-FFF2-40B4-BE49-F238E27FC236}">
                <a16:creationId xmlns:a16="http://schemas.microsoft.com/office/drawing/2014/main" id="{CF403C8B-9009-4F7C-8CCC-DB87AAB05B6F}"/>
              </a:ext>
            </a:extLst>
          </p:cNvPr>
          <p:cNvSpPr>
            <a:spLocks/>
          </p:cNvSpPr>
          <p:nvPr userDrawn="1"/>
        </p:nvSpPr>
        <p:spPr bwMode="auto">
          <a:xfrm>
            <a:off x="11188700" y="6118225"/>
            <a:ext cx="298450" cy="127000"/>
          </a:xfrm>
          <a:custGeom>
            <a:avLst/>
            <a:gdLst>
              <a:gd name="T0" fmla="*/ 183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3 w 188"/>
              <a:gd name="T9" fmla="*/ 80 h 80"/>
              <a:gd name="T10" fmla="*/ 96 w 188"/>
              <a:gd name="T11" fmla="*/ 80 h 80"/>
              <a:gd name="T12" fmla="*/ 188 w 188"/>
              <a:gd name="T13" fmla="*/ 1 h 80"/>
              <a:gd name="T14" fmla="*/ 183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3" y="0"/>
                </a:moveTo>
                <a:cubicBezTo>
                  <a:pt x="165" y="7"/>
                  <a:pt x="112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14"/>
                  <a:pt x="77" y="64"/>
                  <a:pt x="93" y="80"/>
                </a:cubicBezTo>
                <a:cubicBezTo>
                  <a:pt x="96" y="80"/>
                  <a:pt x="96" y="80"/>
                  <a:pt x="96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1" name="Freeform 63">
            <a:extLst>
              <a:ext uri="{FF2B5EF4-FFF2-40B4-BE49-F238E27FC236}">
                <a16:creationId xmlns:a16="http://schemas.microsoft.com/office/drawing/2014/main" id="{5D994032-FA5A-4E71-9C96-49C86EE07F11}"/>
              </a:ext>
            </a:extLst>
          </p:cNvPr>
          <p:cNvSpPr>
            <a:spLocks/>
          </p:cNvSpPr>
          <p:nvPr userDrawn="1"/>
        </p:nvSpPr>
        <p:spPr bwMode="auto">
          <a:xfrm>
            <a:off x="11518900" y="6118225"/>
            <a:ext cx="298450" cy="127000"/>
          </a:xfrm>
          <a:custGeom>
            <a:avLst/>
            <a:gdLst>
              <a:gd name="T0" fmla="*/ 182 w 188"/>
              <a:gd name="T1" fmla="*/ 0 h 80"/>
              <a:gd name="T2" fmla="*/ 94 w 188"/>
              <a:gd name="T3" fmla="*/ 48 h 80"/>
              <a:gd name="T4" fmla="*/ 6 w 188"/>
              <a:gd name="T5" fmla="*/ 0 h 80"/>
              <a:gd name="T6" fmla="*/ 0 w 188"/>
              <a:gd name="T7" fmla="*/ 1 h 80"/>
              <a:gd name="T8" fmla="*/ 92 w 188"/>
              <a:gd name="T9" fmla="*/ 80 h 80"/>
              <a:gd name="T10" fmla="*/ 95 w 188"/>
              <a:gd name="T11" fmla="*/ 80 h 80"/>
              <a:gd name="T12" fmla="*/ 188 w 188"/>
              <a:gd name="T13" fmla="*/ 1 h 80"/>
              <a:gd name="T14" fmla="*/ 182 w 188"/>
              <a:gd name="T1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0">
                <a:moveTo>
                  <a:pt x="182" y="0"/>
                </a:moveTo>
                <a:cubicBezTo>
                  <a:pt x="165" y="7"/>
                  <a:pt x="111" y="39"/>
                  <a:pt x="94" y="48"/>
                </a:cubicBezTo>
                <a:cubicBezTo>
                  <a:pt x="77" y="39"/>
                  <a:pt x="23" y="7"/>
                  <a:pt x="6" y="0"/>
                </a:cubicBezTo>
                <a:cubicBezTo>
                  <a:pt x="0" y="1"/>
                  <a:pt x="0" y="1"/>
                  <a:pt x="0" y="1"/>
                </a:cubicBezTo>
                <a:cubicBezTo>
                  <a:pt x="17" y="14"/>
                  <a:pt x="77" y="64"/>
                  <a:pt x="92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111" y="64"/>
                  <a:pt x="171" y="14"/>
                  <a:pt x="188" y="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2" name="Freeform 64">
            <a:extLst>
              <a:ext uri="{FF2B5EF4-FFF2-40B4-BE49-F238E27FC236}">
                <a16:creationId xmlns:a16="http://schemas.microsoft.com/office/drawing/2014/main" id="{FDA2170B-85BE-4560-9F13-A1B03C87DEFF}"/>
              </a:ext>
            </a:extLst>
          </p:cNvPr>
          <p:cNvSpPr>
            <a:spLocks/>
          </p:cNvSpPr>
          <p:nvPr userDrawn="1"/>
        </p:nvSpPr>
        <p:spPr bwMode="auto">
          <a:xfrm>
            <a:off x="9542463" y="6354763"/>
            <a:ext cx="298450" cy="128588"/>
          </a:xfrm>
          <a:custGeom>
            <a:avLst/>
            <a:gdLst>
              <a:gd name="T0" fmla="*/ 183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3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3" name="Freeform 65">
            <a:extLst>
              <a:ext uri="{FF2B5EF4-FFF2-40B4-BE49-F238E27FC236}">
                <a16:creationId xmlns:a16="http://schemas.microsoft.com/office/drawing/2014/main" id="{7173F660-87AB-4BA0-811D-378A7267E7EB}"/>
              </a:ext>
            </a:extLst>
          </p:cNvPr>
          <p:cNvSpPr>
            <a:spLocks/>
          </p:cNvSpPr>
          <p:nvPr userDrawn="1"/>
        </p:nvSpPr>
        <p:spPr bwMode="auto">
          <a:xfrm>
            <a:off x="9872663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0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4" name="Freeform 66">
            <a:extLst>
              <a:ext uri="{FF2B5EF4-FFF2-40B4-BE49-F238E27FC236}">
                <a16:creationId xmlns:a16="http://schemas.microsoft.com/office/drawing/2014/main" id="{9DB1D504-E00C-4BC1-AF7C-D29DFA73E0F6}"/>
              </a:ext>
            </a:extLst>
          </p:cNvPr>
          <p:cNvSpPr>
            <a:spLocks/>
          </p:cNvSpPr>
          <p:nvPr userDrawn="1"/>
        </p:nvSpPr>
        <p:spPr bwMode="auto">
          <a:xfrm>
            <a:off x="10201275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5" name="Freeform 67">
            <a:extLst>
              <a:ext uri="{FF2B5EF4-FFF2-40B4-BE49-F238E27FC236}">
                <a16:creationId xmlns:a16="http://schemas.microsoft.com/office/drawing/2014/main" id="{A7F4AB05-5E42-4D96-BE5A-53442FEC67AC}"/>
              </a:ext>
            </a:extLst>
          </p:cNvPr>
          <p:cNvSpPr>
            <a:spLocks/>
          </p:cNvSpPr>
          <p:nvPr userDrawn="1"/>
        </p:nvSpPr>
        <p:spPr bwMode="auto">
          <a:xfrm>
            <a:off x="10529888" y="6354763"/>
            <a:ext cx="300038" cy="128588"/>
          </a:xfrm>
          <a:custGeom>
            <a:avLst/>
            <a:gdLst>
              <a:gd name="T0" fmla="*/ 183 w 189"/>
              <a:gd name="T1" fmla="*/ 0 h 81"/>
              <a:gd name="T2" fmla="*/ 95 w 189"/>
              <a:gd name="T3" fmla="*/ 49 h 81"/>
              <a:gd name="T4" fmla="*/ 6 w 189"/>
              <a:gd name="T5" fmla="*/ 0 h 81"/>
              <a:gd name="T6" fmla="*/ 0 w 189"/>
              <a:gd name="T7" fmla="*/ 2 h 81"/>
              <a:gd name="T8" fmla="*/ 93 w 189"/>
              <a:gd name="T9" fmla="*/ 81 h 81"/>
              <a:gd name="T10" fmla="*/ 96 w 189"/>
              <a:gd name="T11" fmla="*/ 81 h 81"/>
              <a:gd name="T12" fmla="*/ 189 w 189"/>
              <a:gd name="T13" fmla="*/ 2 h 81"/>
              <a:gd name="T14" fmla="*/ 183 w 189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" h="81">
                <a:moveTo>
                  <a:pt x="183" y="0"/>
                </a:moveTo>
                <a:cubicBezTo>
                  <a:pt x="166" y="8"/>
                  <a:pt x="112" y="40"/>
                  <a:pt x="95" y="49"/>
                </a:cubicBezTo>
                <a:cubicBezTo>
                  <a:pt x="77" y="40"/>
                  <a:pt x="24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8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9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6" name="Freeform 68">
            <a:extLst>
              <a:ext uri="{FF2B5EF4-FFF2-40B4-BE49-F238E27FC236}">
                <a16:creationId xmlns:a16="http://schemas.microsoft.com/office/drawing/2014/main" id="{E2FFE413-5C76-4D70-ABA3-D5992FBC3970}"/>
              </a:ext>
            </a:extLst>
          </p:cNvPr>
          <p:cNvSpPr>
            <a:spLocks/>
          </p:cNvSpPr>
          <p:nvPr userDrawn="1"/>
        </p:nvSpPr>
        <p:spPr bwMode="auto">
          <a:xfrm>
            <a:off x="10860088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3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7" name="Freeform 69">
            <a:extLst>
              <a:ext uri="{FF2B5EF4-FFF2-40B4-BE49-F238E27FC236}">
                <a16:creationId xmlns:a16="http://schemas.microsoft.com/office/drawing/2014/main" id="{6E79F6E8-B59F-4ADB-840D-AD1D5384F263}"/>
              </a:ext>
            </a:extLst>
          </p:cNvPr>
          <p:cNvSpPr>
            <a:spLocks/>
          </p:cNvSpPr>
          <p:nvPr userDrawn="1"/>
        </p:nvSpPr>
        <p:spPr bwMode="auto">
          <a:xfrm>
            <a:off x="11188700" y="6354763"/>
            <a:ext cx="298450" cy="128588"/>
          </a:xfrm>
          <a:custGeom>
            <a:avLst/>
            <a:gdLst>
              <a:gd name="T0" fmla="*/ 183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3 w 188"/>
              <a:gd name="T9" fmla="*/ 81 h 81"/>
              <a:gd name="T10" fmla="*/ 96 w 188"/>
              <a:gd name="T11" fmla="*/ 81 h 81"/>
              <a:gd name="T12" fmla="*/ 188 w 188"/>
              <a:gd name="T13" fmla="*/ 2 h 81"/>
              <a:gd name="T14" fmla="*/ 183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3" y="0"/>
                </a:moveTo>
                <a:cubicBezTo>
                  <a:pt x="165" y="8"/>
                  <a:pt x="112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8" y="15"/>
                  <a:pt x="77" y="65"/>
                  <a:pt x="93" y="81"/>
                </a:cubicBezTo>
                <a:cubicBezTo>
                  <a:pt x="96" y="81"/>
                  <a:pt x="96" y="81"/>
                  <a:pt x="96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3" y="0"/>
                  <a:pt x="183" y="0"/>
                  <a:pt x="183" y="0"/>
                </a:cubicBezTo>
              </a:path>
            </a:pathLst>
          </a:custGeom>
          <a:solidFill>
            <a:srgbClr val="C434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8" name="Freeform 70">
            <a:extLst>
              <a:ext uri="{FF2B5EF4-FFF2-40B4-BE49-F238E27FC236}">
                <a16:creationId xmlns:a16="http://schemas.microsoft.com/office/drawing/2014/main" id="{5D000031-10D8-40A3-BAF9-A47331C20938}"/>
              </a:ext>
            </a:extLst>
          </p:cNvPr>
          <p:cNvSpPr>
            <a:spLocks/>
          </p:cNvSpPr>
          <p:nvPr userDrawn="1"/>
        </p:nvSpPr>
        <p:spPr bwMode="auto">
          <a:xfrm>
            <a:off x="11518900" y="6354763"/>
            <a:ext cx="298450" cy="128588"/>
          </a:xfrm>
          <a:custGeom>
            <a:avLst/>
            <a:gdLst>
              <a:gd name="T0" fmla="*/ 182 w 188"/>
              <a:gd name="T1" fmla="*/ 0 h 81"/>
              <a:gd name="T2" fmla="*/ 94 w 188"/>
              <a:gd name="T3" fmla="*/ 49 h 81"/>
              <a:gd name="T4" fmla="*/ 6 w 188"/>
              <a:gd name="T5" fmla="*/ 0 h 81"/>
              <a:gd name="T6" fmla="*/ 0 w 188"/>
              <a:gd name="T7" fmla="*/ 2 h 81"/>
              <a:gd name="T8" fmla="*/ 92 w 188"/>
              <a:gd name="T9" fmla="*/ 81 h 81"/>
              <a:gd name="T10" fmla="*/ 95 w 188"/>
              <a:gd name="T11" fmla="*/ 81 h 81"/>
              <a:gd name="T12" fmla="*/ 188 w 188"/>
              <a:gd name="T13" fmla="*/ 2 h 81"/>
              <a:gd name="T14" fmla="*/ 182 w 188"/>
              <a:gd name="T1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81">
                <a:moveTo>
                  <a:pt x="182" y="0"/>
                </a:moveTo>
                <a:cubicBezTo>
                  <a:pt x="165" y="8"/>
                  <a:pt x="111" y="40"/>
                  <a:pt x="94" y="49"/>
                </a:cubicBezTo>
                <a:cubicBezTo>
                  <a:pt x="77" y="40"/>
                  <a:pt x="23" y="8"/>
                  <a:pt x="6" y="0"/>
                </a:cubicBezTo>
                <a:cubicBezTo>
                  <a:pt x="0" y="2"/>
                  <a:pt x="0" y="2"/>
                  <a:pt x="0" y="2"/>
                </a:cubicBezTo>
                <a:cubicBezTo>
                  <a:pt x="17" y="15"/>
                  <a:pt x="77" y="65"/>
                  <a:pt x="92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111" y="65"/>
                  <a:pt x="171" y="15"/>
                  <a:pt x="188" y="2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rgbClr val="318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27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563" indent="-182563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9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19">
          <p15:clr>
            <a:srgbClr val="F26B43"/>
          </p15:clr>
        </p15:guide>
        <p15:guide id="2" pos="7446">
          <p15:clr>
            <a:srgbClr val="F26B43"/>
          </p15:clr>
        </p15:guide>
        <p15:guide id="3" orient="horz" pos="23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4.xml"/><Relationship Id="rId3" Type="http://schemas.openxmlformats.org/officeDocument/2006/relationships/chart" Target="../charts/chart9.xml"/><Relationship Id="rId7" Type="http://schemas.openxmlformats.org/officeDocument/2006/relationships/chart" Target="../charts/chart1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Relationship Id="rId9" Type="http://schemas.openxmlformats.org/officeDocument/2006/relationships/chart" Target="../charts/char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tomas.zatloukal@csicr.cz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hyperlink" Target="mailto:posta@csicr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982662" y="511430"/>
            <a:ext cx="10837862" cy="1828193"/>
          </a:xfrm>
        </p:spPr>
        <p:txBody>
          <a:bodyPr/>
          <a:lstStyle/>
          <a:p>
            <a:r>
              <a:rPr lang="cs-CZ" sz="4800" dirty="0"/>
              <a:t>Celostátní seminář ředitelů </a:t>
            </a:r>
            <a:br>
              <a:rPr lang="cs-CZ" sz="4800" dirty="0"/>
            </a:br>
            <a:r>
              <a:rPr lang="cs-CZ" sz="4800" dirty="0"/>
              <a:t>středních průmyslových škol</a:t>
            </a:r>
            <a:br>
              <a:rPr lang="cs-CZ" sz="3600" dirty="0"/>
            </a:br>
            <a:endParaRPr lang="cs-CZ" sz="3600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982663" y="2460608"/>
            <a:ext cx="10837862" cy="304699"/>
          </a:xfrm>
        </p:spPr>
        <p:txBody>
          <a:bodyPr anchor="ctr"/>
          <a:lstStyle/>
          <a:p>
            <a:r>
              <a:rPr lang="cs-CZ" sz="2200" b="1" dirty="0"/>
              <a:t>PhDr. Ondřej Andrys, MAE, MBA </a:t>
            </a:r>
            <a:r>
              <a:rPr lang="cs-CZ" sz="2200" dirty="0"/>
              <a:t>| náměstek ústředního školního inspektora</a:t>
            </a:r>
          </a:p>
        </p:txBody>
      </p:sp>
    </p:spTree>
    <p:extLst>
      <p:ext uri="{BB962C8B-B14F-4D97-AF65-F5344CB8AC3E}">
        <p14:creationId xmlns:p14="http://schemas.microsoft.com/office/powerpoint/2010/main" val="309037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2883491" y="2702143"/>
            <a:ext cx="138691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dirty="0">
                <a:cs typeface="Arial" pitchFamily="34" charset="0"/>
              </a:rPr>
              <a:t>20</a:t>
            </a:r>
            <a:r>
              <a:rPr lang="cs-CZ" altLang="ko-KR" sz="2000" dirty="0">
                <a:cs typeface="Arial" pitchFamily="34" charset="0"/>
              </a:rPr>
              <a:t>13/2014</a:t>
            </a:r>
            <a:endParaRPr lang="ko-KR" altLang="en-US" sz="2000" dirty="0">
              <a:cs typeface="Arial" pitchFamily="34" charset="0"/>
            </a:endParaRPr>
          </a:p>
        </p:txBody>
      </p:sp>
      <p:sp>
        <p:nvSpPr>
          <p:cNvPr id="5" name="TextBox 6"/>
          <p:cNvSpPr txBox="1"/>
          <p:nvPr/>
        </p:nvSpPr>
        <p:spPr>
          <a:xfrm>
            <a:off x="5319161" y="2717585"/>
            <a:ext cx="138691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ko-KR" sz="2000" dirty="0">
                <a:cs typeface="Arial" pitchFamily="34" charset="0"/>
              </a:rPr>
              <a:t>2014/2015</a:t>
            </a:r>
            <a:endParaRPr lang="ko-KR" altLang="en-US" sz="2000" dirty="0">
              <a:cs typeface="Arial" pitchFamily="34" charset="0"/>
            </a:endParaRPr>
          </a:p>
        </p:txBody>
      </p:sp>
      <p:sp>
        <p:nvSpPr>
          <p:cNvPr id="6" name="TextBox 7"/>
          <p:cNvSpPr txBox="1"/>
          <p:nvPr/>
        </p:nvSpPr>
        <p:spPr>
          <a:xfrm>
            <a:off x="7784834" y="2702143"/>
            <a:ext cx="138691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ko-KR" sz="2000" dirty="0">
                <a:cs typeface="Arial" pitchFamily="34" charset="0"/>
              </a:rPr>
              <a:t>2015/2016</a:t>
            </a:r>
            <a:endParaRPr lang="ko-KR" altLang="en-US" sz="4267" dirty="0">
              <a:cs typeface="Arial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10342234" y="2717585"/>
            <a:ext cx="138691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ko-KR" sz="2000" dirty="0">
                <a:cs typeface="Arial" pitchFamily="34" charset="0"/>
              </a:rPr>
              <a:t>2016/2017</a:t>
            </a:r>
            <a:endParaRPr lang="ko-KR" altLang="en-US" sz="2000" dirty="0"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61781" y="2881640"/>
            <a:ext cx="960000" cy="72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6965" y="2869778"/>
            <a:ext cx="960000" cy="7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90507" y="2881640"/>
            <a:ext cx="960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893523" y="519397"/>
            <a:ext cx="109270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Vzdělávání ve středních školách s vysokou mírou neúspěšnosti žáků ve společné části maturitní zkoušky </a:t>
            </a:r>
            <a:br>
              <a:rPr lang="cs-CZ" sz="3200" dirty="0">
                <a:solidFill>
                  <a:schemeClr val="tx2"/>
                </a:solidFill>
                <a:latin typeface="+mj-lt"/>
              </a:rPr>
            </a:br>
            <a:r>
              <a:rPr lang="cs-CZ" sz="2000" dirty="0">
                <a:latin typeface="+mj-lt"/>
              </a:rPr>
              <a:t>(Tematická zpráva ČŠI, září 2018)</a:t>
            </a:r>
          </a:p>
        </p:txBody>
      </p:sp>
      <p:pic>
        <p:nvPicPr>
          <p:cNvPr id="28" name="Obrázek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62" y="2771213"/>
            <a:ext cx="1798115" cy="2572612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2" name="TextovéPole 31"/>
          <p:cNvSpPr txBox="1"/>
          <p:nvPr/>
        </p:nvSpPr>
        <p:spPr>
          <a:xfrm>
            <a:off x="3941299" y="3352735"/>
            <a:ext cx="7787854" cy="20005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chemeClr val="tx2"/>
                </a:solidFill>
              </a:rPr>
              <a:t>42 SŠ </a:t>
            </a:r>
            <a:r>
              <a:rPr lang="cs-CZ" sz="2400" dirty="0"/>
              <a:t>vykazujících dlouhodobě vysokou míru neúspěšnosti žáků u MZ</a:t>
            </a: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400" dirty="0"/>
              <a:t>574 vyučovacích hodin Č, M, CJ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41 oborů vzdělávání (21/9/11)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400" dirty="0"/>
              <a:t>60 % škol veřejných a 40 % škol soukromých</a:t>
            </a:r>
          </a:p>
        </p:txBody>
      </p:sp>
      <p:sp>
        <p:nvSpPr>
          <p:cNvPr id="33" name="Šipka doprava 32"/>
          <p:cNvSpPr/>
          <p:nvPr/>
        </p:nvSpPr>
        <p:spPr>
          <a:xfrm>
            <a:off x="3038172" y="3429000"/>
            <a:ext cx="688931" cy="275573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1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82662" y="419825"/>
            <a:ext cx="10833097" cy="664797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Regionální zastoupení</a:t>
            </a:r>
          </a:p>
        </p:txBody>
      </p:sp>
      <p:graphicFrame>
        <p:nvGraphicFramePr>
          <p:cNvPr id="4" name="Graf 3"/>
          <p:cNvGraphicFramePr/>
          <p:nvPr>
            <p:extLst/>
          </p:nvPr>
        </p:nvGraphicFramePr>
        <p:xfrm>
          <a:off x="982663" y="1608090"/>
          <a:ext cx="10833096" cy="4410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654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Chart 7"/>
          <p:cNvGraphicFramePr/>
          <p:nvPr>
            <p:extLst/>
          </p:nvPr>
        </p:nvGraphicFramePr>
        <p:xfrm>
          <a:off x="9092808" y="3694968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Chart 7">
            <a:extLst>
              <a:ext uri="{FF2B5EF4-FFF2-40B4-BE49-F238E27FC236}">
                <a16:creationId xmlns:a16="http://schemas.microsoft.com/office/drawing/2014/main" id="{F469E174-628F-4D24-8BC6-4DDC57A58591}"/>
              </a:ext>
            </a:extLst>
          </p:cNvPr>
          <p:cNvGraphicFramePr/>
          <p:nvPr>
            <p:extLst/>
          </p:nvPr>
        </p:nvGraphicFramePr>
        <p:xfrm>
          <a:off x="7914527" y="3753362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1" name="Chart 7">
            <a:extLst>
              <a:ext uri="{FF2B5EF4-FFF2-40B4-BE49-F238E27FC236}">
                <a16:creationId xmlns:a16="http://schemas.microsoft.com/office/drawing/2014/main" id="{EF977AB5-9830-4D8A-A5D0-E7D463868435}"/>
              </a:ext>
            </a:extLst>
          </p:cNvPr>
          <p:cNvGraphicFramePr/>
          <p:nvPr>
            <p:extLst/>
          </p:nvPr>
        </p:nvGraphicFramePr>
        <p:xfrm>
          <a:off x="9108223" y="1755635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2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6762304" y="1755635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82662" y="409616"/>
            <a:ext cx="10833097" cy="1329595"/>
          </a:xfrm>
        </p:spPr>
        <p:txBody>
          <a:bodyPr/>
          <a:lstStyle/>
          <a:p>
            <a:r>
              <a:rPr lang="cs-CZ" dirty="0"/>
              <a:t>Strategie školy a spolupráce </a:t>
            </a:r>
            <a:br>
              <a:rPr lang="cs-CZ" dirty="0"/>
            </a:br>
            <a:r>
              <a:rPr lang="cs-CZ" dirty="0"/>
              <a:t>se zřizovatelem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710044" y="2019028"/>
            <a:ext cx="4730081" cy="1479475"/>
            <a:chOff x="1062658" y="3851271"/>
            <a:chExt cx="1728192" cy="711514"/>
          </a:xfrm>
        </p:grpSpPr>
        <p:sp>
          <p:nvSpPr>
            <p:cNvPr id="26" name="TextBox 25"/>
            <p:cNvSpPr txBox="1"/>
            <p:nvPr/>
          </p:nvSpPr>
          <p:spPr>
            <a:xfrm>
              <a:off x="1062658" y="3851271"/>
              <a:ext cx="1728192" cy="5772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dirty="0">
                  <a:solidFill>
                    <a:schemeClr val="tx2"/>
                  </a:solidFill>
                </a:rPr>
                <a:t>Nabídka oborů, ve kterých žáci dosahují vysoké míry neúspěšnosti u MZ, odpovídá alespoň částečně dlouhodobému plánu rozvoje vzdělávání v kraji</a:t>
              </a:r>
              <a:endParaRPr lang="ko-KR" altLang="en-US" sz="1867" dirty="0">
                <a:solidFill>
                  <a:schemeClr val="tx2"/>
                </a:solidFill>
                <a:cs typeface="Calibri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62658" y="4372821"/>
              <a:ext cx="1728192" cy="1899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400" i="1" dirty="0"/>
                <a:t>Např. nástavbové studium oboru Podnikání</a:t>
              </a:r>
              <a:endParaRPr lang="en-US" altLang="ko-KR" sz="1400" i="1" dirty="0"/>
            </a:p>
          </p:txBody>
        </p:sp>
      </p:grpSp>
      <p:sp>
        <p:nvSpPr>
          <p:cNvPr id="54" name="Oval 53"/>
          <p:cNvSpPr/>
          <p:nvPr/>
        </p:nvSpPr>
        <p:spPr>
          <a:xfrm>
            <a:off x="6949146" y="1649883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tx2"/>
                </a:solidFill>
              </a:rPr>
              <a:t>1</a:t>
            </a:r>
            <a:endParaRPr lang="ko-KR" altLang="en-US" sz="2400" dirty="0">
              <a:solidFill>
                <a:schemeClr val="tx2"/>
              </a:solidFill>
            </a:endParaRPr>
          </a:p>
        </p:txBody>
      </p:sp>
      <p:sp>
        <p:nvSpPr>
          <p:cNvPr id="55" name="Oval 54"/>
          <p:cNvSpPr/>
          <p:nvPr/>
        </p:nvSpPr>
        <p:spPr>
          <a:xfrm>
            <a:off x="9381556" y="1601636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accent2"/>
                </a:solidFill>
              </a:rPr>
              <a:t>2</a:t>
            </a:r>
            <a:endParaRPr lang="ko-KR" altLang="en-US" sz="2400" dirty="0">
              <a:solidFill>
                <a:schemeClr val="accent2"/>
              </a:solidFill>
            </a:endParaRPr>
          </a:p>
        </p:txBody>
      </p:sp>
      <p:sp>
        <p:nvSpPr>
          <p:cNvPr id="56" name="Oval 55"/>
          <p:cNvSpPr/>
          <p:nvPr/>
        </p:nvSpPr>
        <p:spPr>
          <a:xfrm>
            <a:off x="8067709" y="3602545"/>
            <a:ext cx="564087" cy="564087"/>
          </a:xfrm>
          <a:prstGeom prst="ellips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ko-KR" alt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Oval 53"/>
          <p:cNvSpPr/>
          <p:nvPr/>
        </p:nvSpPr>
        <p:spPr>
          <a:xfrm>
            <a:off x="1014617" y="1971962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tx2"/>
                </a:solidFill>
              </a:rPr>
              <a:t>1</a:t>
            </a:r>
            <a:endParaRPr lang="ko-KR" altLang="en-US" sz="2400" dirty="0">
              <a:solidFill>
                <a:schemeClr val="tx2"/>
              </a:solidFill>
            </a:endParaRPr>
          </a:p>
        </p:txBody>
      </p:sp>
      <p:sp>
        <p:nvSpPr>
          <p:cNvPr id="43" name="Oval 54"/>
          <p:cNvSpPr/>
          <p:nvPr/>
        </p:nvSpPr>
        <p:spPr>
          <a:xfrm>
            <a:off x="982663" y="3722761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accent2"/>
                </a:solidFill>
              </a:rPr>
              <a:t>2</a:t>
            </a:r>
            <a:endParaRPr lang="ko-KR" altLang="en-US" sz="2400" dirty="0">
              <a:solidFill>
                <a:schemeClr val="accent2"/>
              </a:solidFill>
            </a:endParaRPr>
          </a:p>
        </p:txBody>
      </p:sp>
      <p:grpSp>
        <p:nvGrpSpPr>
          <p:cNvPr id="48" name="Group 24"/>
          <p:cNvGrpSpPr/>
          <p:nvPr/>
        </p:nvGrpSpPr>
        <p:grpSpPr>
          <a:xfrm>
            <a:off x="1726268" y="3749052"/>
            <a:ext cx="4458257" cy="592134"/>
            <a:chOff x="1061028" y="4048853"/>
            <a:chExt cx="1832991" cy="496866"/>
          </a:xfrm>
        </p:grpSpPr>
        <p:sp>
          <p:nvSpPr>
            <p:cNvPr id="63" name="TextBox 25"/>
            <p:cNvSpPr txBox="1"/>
            <p:nvPr/>
          </p:nvSpPr>
          <p:spPr>
            <a:xfrm>
              <a:off x="1061028" y="4048853"/>
              <a:ext cx="1728192" cy="31857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867" dirty="0">
                  <a:solidFill>
                    <a:schemeClr val="accent2"/>
                  </a:solidFill>
                  <a:cs typeface="Calibri" pitchFamily="34" charset="0"/>
                </a:rPr>
                <a:t>Nedostatky v ŠVP</a:t>
              </a:r>
              <a:endParaRPr lang="ko-KR" altLang="en-US" sz="1867" dirty="0">
                <a:solidFill>
                  <a:schemeClr val="accent2"/>
                </a:solidFill>
                <a:cs typeface="Calibri" pitchFamily="34" charset="0"/>
              </a:endParaRPr>
            </a:p>
          </p:txBody>
        </p:sp>
        <p:sp>
          <p:nvSpPr>
            <p:cNvPr id="64" name="TextBox 26"/>
            <p:cNvSpPr txBox="1"/>
            <p:nvPr/>
          </p:nvSpPr>
          <p:spPr>
            <a:xfrm>
              <a:off x="1068289" y="4355755"/>
              <a:ext cx="1825730" cy="1899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400" i="1" dirty="0"/>
                <a:t>ŠVP formální, nezohledňující reálnou situaci</a:t>
              </a:r>
            </a:p>
          </p:txBody>
        </p:sp>
      </p:grpSp>
      <p:sp>
        <p:nvSpPr>
          <p:cNvPr id="65" name="Oval 55"/>
          <p:cNvSpPr/>
          <p:nvPr/>
        </p:nvSpPr>
        <p:spPr>
          <a:xfrm>
            <a:off x="981098" y="4866345"/>
            <a:ext cx="564087" cy="564087"/>
          </a:xfrm>
          <a:prstGeom prst="ellips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ko-KR" alt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66" name="Group 24"/>
          <p:cNvGrpSpPr/>
          <p:nvPr/>
        </p:nvGrpSpPr>
        <p:grpSpPr>
          <a:xfrm>
            <a:off x="1726268" y="4866345"/>
            <a:ext cx="4440596" cy="926504"/>
            <a:chOff x="1062658" y="3923898"/>
            <a:chExt cx="1825730" cy="600107"/>
          </a:xfrm>
        </p:grpSpPr>
        <p:sp>
          <p:nvSpPr>
            <p:cNvPr id="67" name="TextBox 25"/>
            <p:cNvSpPr txBox="1"/>
            <p:nvPr/>
          </p:nvSpPr>
          <p:spPr>
            <a:xfrm>
              <a:off x="1062658" y="3923898"/>
              <a:ext cx="1728192" cy="43200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867" dirty="0">
                  <a:solidFill>
                    <a:schemeClr val="bg1">
                      <a:lumMod val="50000"/>
                    </a:schemeClr>
                  </a:solidFill>
                  <a:cs typeface="Calibri" pitchFamily="34" charset="0"/>
                </a:rPr>
                <a:t>Školy řeší neúspěšnost se svým zřizovatelem</a:t>
              </a:r>
              <a:endParaRPr lang="ko-KR" altLang="en-US" sz="1867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endParaRPr>
            </a:p>
          </p:txBody>
        </p:sp>
        <p:sp>
          <p:nvSpPr>
            <p:cNvPr id="68" name="TextBox 26"/>
            <p:cNvSpPr txBox="1"/>
            <p:nvPr/>
          </p:nvSpPr>
          <p:spPr>
            <a:xfrm>
              <a:off x="1062658" y="4265746"/>
              <a:ext cx="1825730" cy="25825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400" i="1" dirty="0"/>
                <a:t>Většina škol hledá příčiny neúspěšnosti pouze u žáků</a:t>
              </a:r>
            </a:p>
          </p:txBody>
        </p:sp>
      </p:grpSp>
      <p:sp>
        <p:nvSpPr>
          <p:cNvPr id="2" name="Ovál 1"/>
          <p:cNvSpPr/>
          <p:nvPr/>
        </p:nvSpPr>
        <p:spPr>
          <a:xfrm>
            <a:off x="7120584" y="2156042"/>
            <a:ext cx="1014608" cy="101460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/>
              <a:t>64,1</a:t>
            </a:r>
          </a:p>
        </p:txBody>
      </p:sp>
      <p:sp>
        <p:nvSpPr>
          <p:cNvPr id="28" name="Ovál 27"/>
          <p:cNvSpPr/>
          <p:nvPr/>
        </p:nvSpPr>
        <p:spPr>
          <a:xfrm>
            <a:off x="8272807" y="4143184"/>
            <a:ext cx="1014608" cy="1014608"/>
          </a:xfrm>
          <a:prstGeom prst="ellipse">
            <a:avLst/>
          </a:prstGeom>
          <a:solidFill>
            <a:schemeClr val="bg1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/>
              <a:t>31,6</a:t>
            </a:r>
          </a:p>
        </p:txBody>
      </p:sp>
    </p:spTree>
    <p:extLst>
      <p:ext uri="{BB962C8B-B14F-4D97-AF65-F5344CB8AC3E}">
        <p14:creationId xmlns:p14="http://schemas.microsoft.com/office/powerpoint/2010/main" val="415002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Chart 7">
            <a:extLst>
              <a:ext uri="{FF2B5EF4-FFF2-40B4-BE49-F238E27FC236}">
                <a16:creationId xmlns:a16="http://schemas.microsoft.com/office/drawing/2014/main" id="{F469E174-628F-4D24-8BC6-4DDC57A58591}"/>
              </a:ext>
            </a:extLst>
          </p:cNvPr>
          <p:cNvGraphicFramePr/>
          <p:nvPr>
            <p:extLst/>
          </p:nvPr>
        </p:nvGraphicFramePr>
        <p:xfrm>
          <a:off x="7914527" y="3753362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1" name="Chart 7">
            <a:extLst>
              <a:ext uri="{FF2B5EF4-FFF2-40B4-BE49-F238E27FC236}">
                <a16:creationId xmlns:a16="http://schemas.microsoft.com/office/drawing/2014/main" id="{EF977AB5-9830-4D8A-A5D0-E7D463868435}"/>
              </a:ext>
            </a:extLst>
          </p:cNvPr>
          <p:cNvGraphicFramePr/>
          <p:nvPr>
            <p:extLst/>
          </p:nvPr>
        </p:nvGraphicFramePr>
        <p:xfrm>
          <a:off x="9108223" y="1755635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2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6762304" y="1755635"/>
          <a:ext cx="1731168" cy="179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82662" y="409616"/>
            <a:ext cx="10833097" cy="664797"/>
          </a:xfrm>
        </p:spPr>
        <p:txBody>
          <a:bodyPr/>
          <a:lstStyle/>
          <a:p>
            <a:r>
              <a:rPr lang="cs-CZ" dirty="0"/>
              <a:t>Řízení pedagogického procesu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717990" y="1837209"/>
            <a:ext cx="4730081" cy="910701"/>
            <a:chOff x="1062658" y="3937255"/>
            <a:chExt cx="1728192" cy="562096"/>
          </a:xfrm>
        </p:grpSpPr>
        <p:sp>
          <p:nvSpPr>
            <p:cNvPr id="26" name="TextBox 25"/>
            <p:cNvSpPr txBox="1"/>
            <p:nvPr/>
          </p:nvSpPr>
          <p:spPr>
            <a:xfrm>
              <a:off x="1062658" y="3937255"/>
              <a:ext cx="1728192" cy="40529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867" dirty="0">
                  <a:solidFill>
                    <a:schemeClr val="accent6"/>
                  </a:solidFill>
                  <a:cs typeface="Calibri" pitchFamily="34" charset="0"/>
                </a:rPr>
                <a:t>Vedení škol </a:t>
              </a:r>
              <a:r>
                <a:rPr lang="cs-CZ" dirty="0">
                  <a:solidFill>
                    <a:schemeClr val="accent6"/>
                  </a:solidFill>
                </a:rPr>
                <a:t>podněcuje pedagogický rozvoj školy jen v malé míře </a:t>
              </a:r>
              <a:endParaRPr lang="ko-KR" altLang="en-US" sz="1867" dirty="0">
                <a:solidFill>
                  <a:schemeClr val="accent6"/>
                </a:solidFill>
                <a:cs typeface="Calibri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62658" y="4309387"/>
              <a:ext cx="1728192" cy="1899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400" i="1" dirty="0"/>
                <a:t>Nepracuje s výsledky vyhodnocení pedagogického procesu</a:t>
              </a:r>
              <a:endParaRPr lang="en-US" altLang="ko-KR" sz="1400" i="1" dirty="0"/>
            </a:p>
          </p:txBody>
        </p:sp>
      </p:grpSp>
      <p:sp>
        <p:nvSpPr>
          <p:cNvPr id="54" name="Oval 53"/>
          <p:cNvSpPr/>
          <p:nvPr/>
        </p:nvSpPr>
        <p:spPr>
          <a:xfrm>
            <a:off x="6949146" y="1649883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accent6"/>
                </a:solidFill>
              </a:rPr>
              <a:t>1</a:t>
            </a:r>
            <a:endParaRPr lang="ko-KR" altLang="en-US" sz="2400" dirty="0">
              <a:solidFill>
                <a:schemeClr val="accent6"/>
              </a:solidFill>
            </a:endParaRPr>
          </a:p>
        </p:txBody>
      </p:sp>
      <p:sp>
        <p:nvSpPr>
          <p:cNvPr id="55" name="Oval 54"/>
          <p:cNvSpPr/>
          <p:nvPr/>
        </p:nvSpPr>
        <p:spPr>
          <a:xfrm>
            <a:off x="9381556" y="1601636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accent5"/>
                </a:solidFill>
              </a:rPr>
              <a:t>2</a:t>
            </a:r>
            <a:endParaRPr lang="ko-KR" altLang="en-US" sz="2400" dirty="0">
              <a:solidFill>
                <a:schemeClr val="accent5"/>
              </a:solidFill>
            </a:endParaRPr>
          </a:p>
        </p:txBody>
      </p:sp>
      <p:sp>
        <p:nvSpPr>
          <p:cNvPr id="56" name="Oval 55"/>
          <p:cNvSpPr/>
          <p:nvPr/>
        </p:nvSpPr>
        <p:spPr>
          <a:xfrm>
            <a:off x="8067709" y="3602545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rgbClr val="FFC000"/>
                </a:solidFill>
              </a:rPr>
              <a:t>3</a:t>
            </a:r>
            <a:endParaRPr lang="ko-KR" altLang="en-US" sz="2400" dirty="0">
              <a:solidFill>
                <a:srgbClr val="FFC000"/>
              </a:solidFill>
            </a:endParaRPr>
          </a:p>
        </p:txBody>
      </p:sp>
      <p:sp>
        <p:nvSpPr>
          <p:cNvPr id="42" name="Oval 53"/>
          <p:cNvSpPr/>
          <p:nvPr/>
        </p:nvSpPr>
        <p:spPr>
          <a:xfrm>
            <a:off x="954861" y="1878056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accent6"/>
                </a:solidFill>
              </a:rPr>
              <a:t>1</a:t>
            </a:r>
            <a:endParaRPr lang="ko-KR" altLang="en-US" sz="2400" dirty="0">
              <a:solidFill>
                <a:schemeClr val="accent6"/>
              </a:solidFill>
            </a:endParaRPr>
          </a:p>
        </p:txBody>
      </p:sp>
      <p:sp>
        <p:nvSpPr>
          <p:cNvPr id="43" name="Oval 54"/>
          <p:cNvSpPr/>
          <p:nvPr/>
        </p:nvSpPr>
        <p:spPr>
          <a:xfrm>
            <a:off x="982663" y="2985803"/>
            <a:ext cx="564087" cy="564087"/>
          </a:xfrm>
          <a:prstGeom prst="ellipse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chemeClr val="accent5"/>
                </a:solidFill>
              </a:rPr>
              <a:t>2</a:t>
            </a:r>
            <a:endParaRPr lang="ko-KR" altLang="en-US" sz="2400" dirty="0">
              <a:solidFill>
                <a:schemeClr val="accent5"/>
              </a:solidFill>
            </a:endParaRPr>
          </a:p>
        </p:txBody>
      </p:sp>
      <p:grpSp>
        <p:nvGrpSpPr>
          <p:cNvPr id="48" name="Group 24"/>
          <p:cNvGrpSpPr/>
          <p:nvPr/>
        </p:nvGrpSpPr>
        <p:grpSpPr>
          <a:xfrm>
            <a:off x="1717990" y="2985803"/>
            <a:ext cx="4440596" cy="854686"/>
            <a:chOff x="1062658" y="3980616"/>
            <a:chExt cx="1825730" cy="717177"/>
          </a:xfrm>
        </p:grpSpPr>
        <p:sp>
          <p:nvSpPr>
            <p:cNvPr id="63" name="TextBox 25"/>
            <p:cNvSpPr txBox="1"/>
            <p:nvPr/>
          </p:nvSpPr>
          <p:spPr>
            <a:xfrm>
              <a:off x="1062658" y="3980616"/>
              <a:ext cx="1728192" cy="31857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867" dirty="0">
                  <a:solidFill>
                    <a:schemeClr val="accent5"/>
                  </a:solidFill>
                  <a:cs typeface="Calibri" pitchFamily="34" charset="0"/>
                </a:rPr>
                <a:t>Nedostatečná míra hospitací</a:t>
              </a:r>
              <a:endParaRPr lang="ko-KR" altLang="en-US" sz="1867" dirty="0">
                <a:solidFill>
                  <a:schemeClr val="accent5"/>
                </a:solidFill>
                <a:cs typeface="Calibri" pitchFamily="34" charset="0"/>
              </a:endParaRPr>
            </a:p>
          </p:txBody>
        </p:sp>
        <p:sp>
          <p:nvSpPr>
            <p:cNvPr id="64" name="TextBox 26"/>
            <p:cNvSpPr txBox="1"/>
            <p:nvPr/>
          </p:nvSpPr>
          <p:spPr>
            <a:xfrm>
              <a:off x="1062658" y="4258753"/>
              <a:ext cx="1825730" cy="43904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400" i="1" dirty="0"/>
                <a:t>Ve čtvrtině hodnocených škol nebyla vůbec provedena hospitace v </a:t>
              </a:r>
              <a:r>
                <a:rPr lang="cs-CZ" altLang="ko-KR" sz="1400" i="1" dirty="0" err="1"/>
                <a:t>Čj</a:t>
              </a:r>
              <a:r>
                <a:rPr lang="cs-CZ" altLang="ko-KR" sz="1400" i="1" dirty="0"/>
                <a:t>, M; v cizích jazycích ve třetině hodin</a:t>
              </a:r>
            </a:p>
          </p:txBody>
        </p:sp>
      </p:grpSp>
      <p:sp>
        <p:nvSpPr>
          <p:cNvPr id="65" name="Oval 55"/>
          <p:cNvSpPr/>
          <p:nvPr/>
        </p:nvSpPr>
        <p:spPr>
          <a:xfrm>
            <a:off x="954860" y="4093550"/>
            <a:ext cx="564087" cy="564087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altLang="ko-KR" sz="2400" dirty="0">
                <a:solidFill>
                  <a:srgbClr val="FFC000"/>
                </a:solidFill>
              </a:rPr>
              <a:t>3</a:t>
            </a:r>
            <a:endParaRPr lang="ko-KR" altLang="en-US" sz="2400" dirty="0">
              <a:solidFill>
                <a:srgbClr val="FFC000"/>
              </a:solidFill>
            </a:endParaRPr>
          </a:p>
        </p:txBody>
      </p:sp>
      <p:grpSp>
        <p:nvGrpSpPr>
          <p:cNvPr id="66" name="Group 24"/>
          <p:cNvGrpSpPr/>
          <p:nvPr/>
        </p:nvGrpSpPr>
        <p:grpSpPr>
          <a:xfrm>
            <a:off x="1753481" y="4010362"/>
            <a:ext cx="4441430" cy="1021303"/>
            <a:chOff x="1104306" y="3925744"/>
            <a:chExt cx="1826073" cy="661509"/>
          </a:xfrm>
        </p:grpSpPr>
        <p:sp>
          <p:nvSpPr>
            <p:cNvPr id="67" name="TextBox 25"/>
            <p:cNvSpPr txBox="1"/>
            <p:nvPr/>
          </p:nvSpPr>
          <p:spPr>
            <a:xfrm>
              <a:off x="1104649" y="3925744"/>
              <a:ext cx="1825730" cy="41863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dirty="0">
                  <a:solidFill>
                    <a:srgbClr val="FFC000"/>
                  </a:solidFill>
                </a:rPr>
                <a:t>Prokazatelné provedení analýzy příčin neúspěšnosti u </a:t>
              </a:r>
              <a:r>
                <a:rPr lang="cs-CZ" dirty="0" err="1">
                  <a:solidFill>
                    <a:srgbClr val="FFC000"/>
                  </a:solidFill>
                </a:rPr>
                <a:t>MZk</a:t>
              </a:r>
              <a:r>
                <a:rPr lang="cs-CZ" dirty="0">
                  <a:solidFill>
                    <a:srgbClr val="FFC000"/>
                  </a:solidFill>
                </a:rPr>
                <a:t> ze strany školy </a:t>
              </a:r>
            </a:p>
          </p:txBody>
        </p:sp>
        <p:sp>
          <p:nvSpPr>
            <p:cNvPr id="68" name="TextBox 26"/>
            <p:cNvSpPr txBox="1"/>
            <p:nvPr/>
          </p:nvSpPr>
          <p:spPr>
            <a:xfrm>
              <a:off x="1104306" y="4387903"/>
              <a:ext cx="1784081" cy="19935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cs-CZ" altLang="ko-KR" sz="1400" i="1" dirty="0"/>
                <a:t>Většina škol hledá příčiny neúspěšnosti pouze u žáků</a:t>
              </a: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982662" y="1453342"/>
            <a:ext cx="577964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cs-CZ" dirty="0"/>
              <a:t>FAKTORY NEPŘÍZNIVĚ OVLIVŇUJÍCÍ VÝSLEDKY ŠKOL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54859" y="5170970"/>
            <a:ext cx="6959667" cy="61555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720000" tIns="0" rIns="144000" bIns="0" rtlCol="0">
            <a:spAutoFit/>
          </a:bodyPr>
          <a:lstStyle/>
          <a:p>
            <a:pPr marL="174625" indent="-174625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/>
              <a:t>Kvalifikovanost / aprobovanost učitelů</a:t>
            </a:r>
          </a:p>
          <a:p>
            <a:pPr marL="174625" indent="-174625" algn="l">
              <a:buFont typeface="Arial" panose="020B0604020202020204" pitchFamily="34" charset="0"/>
              <a:buChar char="•"/>
            </a:pPr>
            <a:r>
              <a:rPr lang="cs-CZ" sz="1600" dirty="0"/>
              <a:t>Častá fluktuace učitelů (cizí jazyk, M, </a:t>
            </a:r>
            <a:r>
              <a:rPr lang="cs-CZ" sz="1600" dirty="0" err="1"/>
              <a:t>Čj</a:t>
            </a:r>
            <a:r>
              <a:rPr lang="cs-CZ" sz="1600" dirty="0"/>
              <a:t>)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884" y="4865206"/>
            <a:ext cx="175074" cy="80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4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82663" y="409616"/>
            <a:ext cx="5329238" cy="609398"/>
          </a:xfrm>
        </p:spPr>
        <p:txBody>
          <a:bodyPr/>
          <a:lstStyle/>
          <a:p>
            <a:r>
              <a:rPr lang="cs-CZ" sz="4400" dirty="0"/>
              <a:t>Pedagogický proces</a:t>
            </a:r>
          </a:p>
        </p:txBody>
      </p:sp>
      <p:sp>
        <p:nvSpPr>
          <p:cNvPr id="4" name="Obdélník 3"/>
          <p:cNvSpPr/>
          <p:nvPr/>
        </p:nvSpPr>
        <p:spPr>
          <a:xfrm>
            <a:off x="3882133" y="5599227"/>
            <a:ext cx="793839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algn="r" fontAlgn="base">
              <a:spcAft>
                <a:spcPts val="0"/>
              </a:spcAft>
            </a:pPr>
            <a:r>
              <a:rPr lang="cs-CZ" sz="1000" i="1" dirty="0">
                <a:solidFill>
                  <a:schemeClr val="bg1">
                    <a:lumMod val="50000"/>
                  </a:schemeClr>
                </a:solidFill>
                <a:ea typeface="Times New Roman" panose="02020603050405020304" pitchFamily="18" charset="0"/>
              </a:rPr>
              <a:t>Zdroj: Dílčí zjištění z TZ ČŠI - </a:t>
            </a:r>
            <a:r>
              <a:rPr lang="cs-CZ" sz="1000" dirty="0">
                <a:solidFill>
                  <a:schemeClr val="bg1">
                    <a:lumMod val="50000"/>
                  </a:schemeClr>
                </a:solidFill>
              </a:rPr>
              <a:t>Vzdělávání ve středních školách s vysokou mírou neúspěšnosti žáků ve společné části maturitní zkoušky.</a:t>
            </a:r>
            <a:endParaRPr lang="cs-CZ" sz="1000" i="1" dirty="0">
              <a:solidFill>
                <a:schemeClr val="bg1">
                  <a:lumMod val="50000"/>
                </a:schemeClr>
              </a:solidFill>
              <a:ea typeface="Times New Roman" panose="02020603050405020304" pitchFamily="18" charset="0"/>
            </a:endParaRPr>
          </a:p>
        </p:txBody>
      </p:sp>
      <p:graphicFrame>
        <p:nvGraphicFramePr>
          <p:cNvPr id="13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948225" y="1821982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Ovál 14"/>
          <p:cNvSpPr/>
          <p:nvPr/>
        </p:nvSpPr>
        <p:spPr>
          <a:xfrm>
            <a:off x="1119854" y="2019386"/>
            <a:ext cx="613775" cy="613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50" dirty="0"/>
              <a:t>49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2002089" y="2054273"/>
            <a:ext cx="42767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solidFill>
                  <a:srgbClr val="000000"/>
                </a:solidFill>
                <a:ea typeface="Calibri" panose="020F0502020204030204" pitchFamily="34" charset="0"/>
              </a:rPr>
              <a:t>Vzdělávací cíl vycházel především z očekávaných znalostí a dovedností vzhledem k maturitní zkoušce </a:t>
            </a:r>
            <a:endParaRPr lang="cs-CZ" sz="1400" dirty="0"/>
          </a:p>
        </p:txBody>
      </p:sp>
      <p:graphicFrame>
        <p:nvGraphicFramePr>
          <p:cNvPr id="20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982663" y="3026990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Obdélník 20"/>
          <p:cNvSpPr/>
          <p:nvPr/>
        </p:nvSpPr>
        <p:spPr>
          <a:xfrm>
            <a:off x="1993997" y="3216057"/>
            <a:ext cx="42767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Ve vyučovací hodině se účelně střídaly odlišné metody výuky</a:t>
            </a:r>
            <a:endParaRPr lang="cs-CZ" sz="1100" dirty="0"/>
          </a:p>
        </p:txBody>
      </p:sp>
      <p:sp>
        <p:nvSpPr>
          <p:cNvPr id="22" name="Ovál 21"/>
          <p:cNvSpPr/>
          <p:nvPr/>
        </p:nvSpPr>
        <p:spPr>
          <a:xfrm>
            <a:off x="1154292" y="3216057"/>
            <a:ext cx="613775" cy="613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50" dirty="0"/>
              <a:t>28,4</a:t>
            </a:r>
          </a:p>
        </p:txBody>
      </p:sp>
      <p:graphicFrame>
        <p:nvGraphicFramePr>
          <p:cNvPr id="23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6491986" y="559775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Obdélník 23"/>
          <p:cNvSpPr/>
          <p:nvPr/>
        </p:nvSpPr>
        <p:spPr>
          <a:xfrm>
            <a:off x="7513483" y="757404"/>
            <a:ext cx="4098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ea typeface="Calibri" panose="020F0502020204030204" pitchFamily="34" charset="0"/>
              </a:rPr>
              <a:t>Učitel v hodině vytvářel podmínky, podněty </a:t>
            </a:r>
            <a:br>
              <a:rPr lang="cs-CZ" sz="1400" dirty="0">
                <a:ea typeface="Calibri" panose="020F0502020204030204" pitchFamily="34" charset="0"/>
              </a:rPr>
            </a:br>
            <a:r>
              <a:rPr lang="cs-CZ" sz="1400" dirty="0">
                <a:ea typeface="Calibri" panose="020F0502020204030204" pitchFamily="34" charset="0"/>
              </a:rPr>
              <a:t>a aktivní byli především žáci</a:t>
            </a:r>
            <a:endParaRPr lang="cs-CZ" dirty="0"/>
          </a:p>
        </p:txBody>
      </p:sp>
      <p:graphicFrame>
        <p:nvGraphicFramePr>
          <p:cNvPr id="25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982661" y="4261068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6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6491985" y="1821982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7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6556448" y="3026988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8" name="Obdélník 27"/>
          <p:cNvSpPr/>
          <p:nvPr/>
        </p:nvSpPr>
        <p:spPr>
          <a:xfrm>
            <a:off x="2035173" y="4470908"/>
            <a:ext cx="41943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ea typeface="Calibri" panose="020F0502020204030204" pitchFamily="34" charset="0"/>
              </a:rPr>
              <a:t>V užitých vyučovacích metodách byl aktivním především učitel, méně již žáci</a:t>
            </a:r>
            <a:endParaRPr lang="cs-CZ" sz="1400" dirty="0"/>
          </a:p>
        </p:txBody>
      </p:sp>
      <p:sp>
        <p:nvSpPr>
          <p:cNvPr id="29" name="Obdélník 28"/>
          <p:cNvSpPr/>
          <p:nvPr/>
        </p:nvSpPr>
        <p:spPr>
          <a:xfrm>
            <a:off x="7629109" y="2096267"/>
            <a:ext cx="40985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ea typeface="Calibri" panose="020F0502020204030204" pitchFamily="34" charset="0"/>
              </a:rPr>
              <a:t>Žáci samostatně objevovali nové poznatky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7629109" y="3267679"/>
            <a:ext cx="40985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ea typeface="Calibri" panose="020F0502020204030204" pitchFamily="34" charset="0"/>
              </a:rPr>
              <a:t>Rozvíjení kreativity žáků v hodinách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051965" y="1408400"/>
            <a:ext cx="462055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cs-CZ" dirty="0"/>
              <a:t>Z NAVŠTÍVENÝCH 42 ŠKOL:</a:t>
            </a:r>
          </a:p>
        </p:txBody>
      </p:sp>
      <p:graphicFrame>
        <p:nvGraphicFramePr>
          <p:cNvPr id="32" name="Chart 7">
            <a:extLst>
              <a:ext uri="{FF2B5EF4-FFF2-40B4-BE49-F238E27FC236}">
                <a16:creationId xmlns:a16="http://schemas.microsoft.com/office/drawing/2014/main" id="{F6FA03D8-17B9-4033-A42F-3E13C0AD4502}"/>
              </a:ext>
            </a:extLst>
          </p:cNvPr>
          <p:cNvGraphicFramePr/>
          <p:nvPr>
            <p:extLst/>
          </p:nvPr>
        </p:nvGraphicFramePr>
        <p:xfrm>
          <a:off x="6556448" y="4191975"/>
          <a:ext cx="957035" cy="991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3" name="Obdélník 32"/>
          <p:cNvSpPr/>
          <p:nvPr/>
        </p:nvSpPr>
        <p:spPr>
          <a:xfrm>
            <a:off x="7629109" y="4426320"/>
            <a:ext cx="4098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ea typeface="Calibri" panose="020F0502020204030204" pitchFamily="34" charset="0"/>
              </a:rPr>
              <a:t>Pedagogové dostatečně zohledňují individuální SVP žáků a jejich dosavadní znalosti a dovednosti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280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za pozornost</a:t>
            </a:r>
          </a:p>
        </p:txBody>
      </p:sp>
      <p:sp>
        <p:nvSpPr>
          <p:cNvPr id="9" name="Oval 6">
            <a:extLst>
              <a:ext uri="{FF2B5EF4-FFF2-40B4-BE49-F238E27FC236}">
                <a16:creationId xmlns:a16="http://schemas.microsoft.com/office/drawing/2014/main" id="{02E7FD4C-C54F-4FCD-BA73-C8EE6BAE1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663" y="4144048"/>
            <a:ext cx="293688" cy="293688"/>
          </a:xfrm>
          <a:prstGeom prst="ellipse">
            <a:avLst/>
          </a:prstGeom>
          <a:solidFill>
            <a:srgbClr val="BE1E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1DE4AA8-4B34-48FE-B4E4-E9C898D4E007}"/>
              </a:ext>
            </a:extLst>
          </p:cNvPr>
          <p:cNvSpPr>
            <a:spLocks noEditPoints="1"/>
          </p:cNvSpPr>
          <p:nvPr/>
        </p:nvSpPr>
        <p:spPr bwMode="auto">
          <a:xfrm>
            <a:off x="1044575" y="4234535"/>
            <a:ext cx="165100" cy="117475"/>
          </a:xfrm>
          <a:custGeom>
            <a:avLst/>
            <a:gdLst>
              <a:gd name="T0" fmla="*/ 78 w 104"/>
              <a:gd name="T1" fmla="*/ 37 h 74"/>
              <a:gd name="T2" fmla="*/ 104 w 104"/>
              <a:gd name="T3" fmla="*/ 12 h 74"/>
              <a:gd name="T4" fmla="*/ 104 w 104"/>
              <a:gd name="T5" fmla="*/ 62 h 74"/>
              <a:gd name="T6" fmla="*/ 78 w 104"/>
              <a:gd name="T7" fmla="*/ 37 h 74"/>
              <a:gd name="T8" fmla="*/ 78 w 104"/>
              <a:gd name="T9" fmla="*/ 37 h 74"/>
              <a:gd name="T10" fmla="*/ 0 w 104"/>
              <a:gd name="T11" fmla="*/ 0 h 74"/>
              <a:gd name="T12" fmla="*/ 104 w 104"/>
              <a:gd name="T13" fmla="*/ 0 h 74"/>
              <a:gd name="T14" fmla="*/ 52 w 104"/>
              <a:gd name="T15" fmla="*/ 50 h 74"/>
              <a:gd name="T16" fmla="*/ 0 w 104"/>
              <a:gd name="T17" fmla="*/ 0 h 74"/>
              <a:gd name="T18" fmla="*/ 0 w 104"/>
              <a:gd name="T19" fmla="*/ 0 h 74"/>
              <a:gd name="T20" fmla="*/ 0 w 104"/>
              <a:gd name="T21" fmla="*/ 62 h 74"/>
              <a:gd name="T22" fmla="*/ 0 w 104"/>
              <a:gd name="T23" fmla="*/ 12 h 74"/>
              <a:gd name="T24" fmla="*/ 26 w 104"/>
              <a:gd name="T25" fmla="*/ 37 h 74"/>
              <a:gd name="T26" fmla="*/ 0 w 104"/>
              <a:gd name="T27" fmla="*/ 62 h 74"/>
              <a:gd name="T28" fmla="*/ 0 w 104"/>
              <a:gd name="T29" fmla="*/ 62 h 74"/>
              <a:gd name="T30" fmla="*/ 52 w 104"/>
              <a:gd name="T31" fmla="*/ 64 h 74"/>
              <a:gd name="T32" fmla="*/ 72 w 104"/>
              <a:gd name="T33" fmla="*/ 43 h 74"/>
              <a:gd name="T34" fmla="*/ 101 w 104"/>
              <a:gd name="T35" fmla="*/ 74 h 74"/>
              <a:gd name="T36" fmla="*/ 3 w 104"/>
              <a:gd name="T37" fmla="*/ 74 h 74"/>
              <a:gd name="T38" fmla="*/ 33 w 104"/>
              <a:gd name="T39" fmla="*/ 43 h 74"/>
              <a:gd name="T40" fmla="*/ 52 w 104"/>
              <a:gd name="T41" fmla="*/ 64 h 74"/>
              <a:gd name="T42" fmla="*/ 52 w 104"/>
              <a:gd name="T43" fmla="*/ 6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4" h="74">
                <a:moveTo>
                  <a:pt x="78" y="37"/>
                </a:moveTo>
                <a:lnTo>
                  <a:pt x="104" y="12"/>
                </a:lnTo>
                <a:lnTo>
                  <a:pt x="104" y="62"/>
                </a:lnTo>
                <a:lnTo>
                  <a:pt x="78" y="37"/>
                </a:lnTo>
                <a:lnTo>
                  <a:pt x="78" y="37"/>
                </a:lnTo>
                <a:close/>
                <a:moveTo>
                  <a:pt x="0" y="0"/>
                </a:moveTo>
                <a:lnTo>
                  <a:pt x="104" y="0"/>
                </a:lnTo>
                <a:lnTo>
                  <a:pt x="52" y="50"/>
                </a:lnTo>
                <a:lnTo>
                  <a:pt x="0" y="0"/>
                </a:lnTo>
                <a:lnTo>
                  <a:pt x="0" y="0"/>
                </a:lnTo>
                <a:close/>
                <a:moveTo>
                  <a:pt x="0" y="62"/>
                </a:moveTo>
                <a:lnTo>
                  <a:pt x="0" y="12"/>
                </a:lnTo>
                <a:lnTo>
                  <a:pt x="26" y="37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52" y="64"/>
                </a:moveTo>
                <a:lnTo>
                  <a:pt x="72" y="43"/>
                </a:lnTo>
                <a:lnTo>
                  <a:pt x="101" y="74"/>
                </a:lnTo>
                <a:lnTo>
                  <a:pt x="3" y="74"/>
                </a:lnTo>
                <a:lnTo>
                  <a:pt x="33" y="43"/>
                </a:lnTo>
                <a:lnTo>
                  <a:pt x="52" y="64"/>
                </a:lnTo>
                <a:lnTo>
                  <a:pt x="5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ED862C39-E7BF-4E9F-9E56-C467331DEE80}"/>
              </a:ext>
            </a:extLst>
          </p:cNvPr>
          <p:cNvSpPr>
            <a:spLocks/>
          </p:cNvSpPr>
          <p:nvPr/>
        </p:nvSpPr>
        <p:spPr bwMode="auto">
          <a:xfrm>
            <a:off x="1116013" y="4263653"/>
            <a:ext cx="30163" cy="49213"/>
          </a:xfrm>
          <a:custGeom>
            <a:avLst/>
            <a:gdLst>
              <a:gd name="T0" fmla="*/ 14 w 19"/>
              <a:gd name="T1" fmla="*/ 31 h 31"/>
              <a:gd name="T2" fmla="*/ 12 w 19"/>
              <a:gd name="T3" fmla="*/ 30 h 31"/>
              <a:gd name="T4" fmla="*/ 3 w 19"/>
              <a:gd name="T5" fmla="*/ 9 h 31"/>
              <a:gd name="T6" fmla="*/ 8 w 19"/>
              <a:gd name="T7" fmla="*/ 1 h 31"/>
              <a:gd name="T8" fmla="*/ 16 w 19"/>
              <a:gd name="T9" fmla="*/ 1 h 31"/>
              <a:gd name="T10" fmla="*/ 19 w 19"/>
              <a:gd name="T11" fmla="*/ 1 h 31"/>
              <a:gd name="T12" fmla="*/ 14 w 19"/>
              <a:gd name="T13" fmla="*/ 12 h 31"/>
              <a:gd name="T14" fmla="*/ 14 w 19"/>
              <a:gd name="T15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" h="31">
                <a:moveTo>
                  <a:pt x="14" y="31"/>
                </a:moveTo>
                <a:cubicBezTo>
                  <a:pt x="12" y="30"/>
                  <a:pt x="12" y="30"/>
                  <a:pt x="12" y="30"/>
                </a:cubicBezTo>
                <a:cubicBezTo>
                  <a:pt x="3" y="28"/>
                  <a:pt x="0" y="21"/>
                  <a:pt x="3" y="9"/>
                </a:cubicBezTo>
                <a:cubicBezTo>
                  <a:pt x="5" y="5"/>
                  <a:pt x="6" y="2"/>
                  <a:pt x="8" y="1"/>
                </a:cubicBezTo>
                <a:cubicBezTo>
                  <a:pt x="10" y="0"/>
                  <a:pt x="12" y="0"/>
                  <a:pt x="16" y="1"/>
                </a:cubicBezTo>
                <a:cubicBezTo>
                  <a:pt x="19" y="1"/>
                  <a:pt x="19" y="1"/>
                  <a:pt x="19" y="1"/>
                </a:cubicBezTo>
                <a:cubicBezTo>
                  <a:pt x="16" y="5"/>
                  <a:pt x="15" y="8"/>
                  <a:pt x="14" y="12"/>
                </a:cubicBezTo>
                <a:cubicBezTo>
                  <a:pt x="12" y="18"/>
                  <a:pt x="12" y="24"/>
                  <a:pt x="14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87203084-C4DD-4C76-9D8D-0F510C190E77}"/>
              </a:ext>
            </a:extLst>
          </p:cNvPr>
          <p:cNvSpPr>
            <a:spLocks noEditPoints="1"/>
          </p:cNvSpPr>
          <p:nvPr/>
        </p:nvSpPr>
        <p:spPr bwMode="auto">
          <a:xfrm>
            <a:off x="4866595" y="4437736"/>
            <a:ext cx="165100" cy="117475"/>
          </a:xfrm>
          <a:custGeom>
            <a:avLst/>
            <a:gdLst>
              <a:gd name="T0" fmla="*/ 78 w 104"/>
              <a:gd name="T1" fmla="*/ 37 h 74"/>
              <a:gd name="T2" fmla="*/ 104 w 104"/>
              <a:gd name="T3" fmla="*/ 12 h 74"/>
              <a:gd name="T4" fmla="*/ 104 w 104"/>
              <a:gd name="T5" fmla="*/ 62 h 74"/>
              <a:gd name="T6" fmla="*/ 78 w 104"/>
              <a:gd name="T7" fmla="*/ 37 h 74"/>
              <a:gd name="T8" fmla="*/ 78 w 104"/>
              <a:gd name="T9" fmla="*/ 37 h 74"/>
              <a:gd name="T10" fmla="*/ 0 w 104"/>
              <a:gd name="T11" fmla="*/ 0 h 74"/>
              <a:gd name="T12" fmla="*/ 104 w 104"/>
              <a:gd name="T13" fmla="*/ 0 h 74"/>
              <a:gd name="T14" fmla="*/ 52 w 104"/>
              <a:gd name="T15" fmla="*/ 50 h 74"/>
              <a:gd name="T16" fmla="*/ 0 w 104"/>
              <a:gd name="T17" fmla="*/ 0 h 74"/>
              <a:gd name="T18" fmla="*/ 0 w 104"/>
              <a:gd name="T19" fmla="*/ 0 h 74"/>
              <a:gd name="T20" fmla="*/ 0 w 104"/>
              <a:gd name="T21" fmla="*/ 62 h 74"/>
              <a:gd name="T22" fmla="*/ 0 w 104"/>
              <a:gd name="T23" fmla="*/ 12 h 74"/>
              <a:gd name="T24" fmla="*/ 26 w 104"/>
              <a:gd name="T25" fmla="*/ 37 h 74"/>
              <a:gd name="T26" fmla="*/ 0 w 104"/>
              <a:gd name="T27" fmla="*/ 62 h 74"/>
              <a:gd name="T28" fmla="*/ 0 w 104"/>
              <a:gd name="T29" fmla="*/ 62 h 74"/>
              <a:gd name="T30" fmla="*/ 52 w 104"/>
              <a:gd name="T31" fmla="*/ 64 h 74"/>
              <a:gd name="T32" fmla="*/ 71 w 104"/>
              <a:gd name="T33" fmla="*/ 43 h 74"/>
              <a:gd name="T34" fmla="*/ 101 w 104"/>
              <a:gd name="T35" fmla="*/ 74 h 74"/>
              <a:gd name="T36" fmla="*/ 3 w 104"/>
              <a:gd name="T37" fmla="*/ 74 h 74"/>
              <a:gd name="T38" fmla="*/ 32 w 104"/>
              <a:gd name="T39" fmla="*/ 43 h 74"/>
              <a:gd name="T40" fmla="*/ 52 w 104"/>
              <a:gd name="T41" fmla="*/ 64 h 74"/>
              <a:gd name="T42" fmla="*/ 52 w 104"/>
              <a:gd name="T43" fmla="*/ 6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4" h="74">
                <a:moveTo>
                  <a:pt x="78" y="37"/>
                </a:moveTo>
                <a:lnTo>
                  <a:pt x="104" y="12"/>
                </a:lnTo>
                <a:lnTo>
                  <a:pt x="104" y="62"/>
                </a:lnTo>
                <a:lnTo>
                  <a:pt x="78" y="37"/>
                </a:lnTo>
                <a:lnTo>
                  <a:pt x="78" y="37"/>
                </a:lnTo>
                <a:close/>
                <a:moveTo>
                  <a:pt x="0" y="0"/>
                </a:moveTo>
                <a:lnTo>
                  <a:pt x="104" y="0"/>
                </a:lnTo>
                <a:lnTo>
                  <a:pt x="52" y="50"/>
                </a:lnTo>
                <a:lnTo>
                  <a:pt x="0" y="0"/>
                </a:lnTo>
                <a:lnTo>
                  <a:pt x="0" y="0"/>
                </a:lnTo>
                <a:close/>
                <a:moveTo>
                  <a:pt x="0" y="62"/>
                </a:moveTo>
                <a:lnTo>
                  <a:pt x="0" y="12"/>
                </a:lnTo>
                <a:lnTo>
                  <a:pt x="26" y="37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52" y="64"/>
                </a:moveTo>
                <a:lnTo>
                  <a:pt x="71" y="43"/>
                </a:lnTo>
                <a:lnTo>
                  <a:pt x="101" y="74"/>
                </a:lnTo>
                <a:lnTo>
                  <a:pt x="3" y="74"/>
                </a:lnTo>
                <a:lnTo>
                  <a:pt x="32" y="43"/>
                </a:lnTo>
                <a:lnTo>
                  <a:pt x="52" y="64"/>
                </a:lnTo>
                <a:lnTo>
                  <a:pt x="5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id="{C1B9D6F6-BFD2-4A2D-A720-9F7CF0466F74}"/>
              </a:ext>
            </a:extLst>
          </p:cNvPr>
          <p:cNvSpPr>
            <a:spLocks/>
          </p:cNvSpPr>
          <p:nvPr/>
        </p:nvSpPr>
        <p:spPr bwMode="auto">
          <a:xfrm>
            <a:off x="4278948" y="4263653"/>
            <a:ext cx="28575" cy="49213"/>
          </a:xfrm>
          <a:custGeom>
            <a:avLst/>
            <a:gdLst>
              <a:gd name="T0" fmla="*/ 13 w 18"/>
              <a:gd name="T1" fmla="*/ 31 h 31"/>
              <a:gd name="T2" fmla="*/ 11 w 18"/>
              <a:gd name="T3" fmla="*/ 30 h 31"/>
              <a:gd name="T4" fmla="*/ 3 w 18"/>
              <a:gd name="T5" fmla="*/ 9 h 31"/>
              <a:gd name="T6" fmla="*/ 8 w 18"/>
              <a:gd name="T7" fmla="*/ 1 h 31"/>
              <a:gd name="T8" fmla="*/ 16 w 18"/>
              <a:gd name="T9" fmla="*/ 1 h 31"/>
              <a:gd name="T10" fmla="*/ 18 w 18"/>
              <a:gd name="T11" fmla="*/ 1 h 31"/>
              <a:gd name="T12" fmla="*/ 14 w 18"/>
              <a:gd name="T13" fmla="*/ 12 h 31"/>
              <a:gd name="T14" fmla="*/ 13 w 18"/>
              <a:gd name="T15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" h="31">
                <a:moveTo>
                  <a:pt x="13" y="31"/>
                </a:moveTo>
                <a:cubicBezTo>
                  <a:pt x="11" y="30"/>
                  <a:pt x="11" y="30"/>
                  <a:pt x="11" y="30"/>
                </a:cubicBezTo>
                <a:cubicBezTo>
                  <a:pt x="3" y="28"/>
                  <a:pt x="0" y="21"/>
                  <a:pt x="3" y="9"/>
                </a:cubicBezTo>
                <a:cubicBezTo>
                  <a:pt x="4" y="5"/>
                  <a:pt x="6" y="2"/>
                  <a:pt x="8" y="1"/>
                </a:cubicBezTo>
                <a:cubicBezTo>
                  <a:pt x="9" y="0"/>
                  <a:pt x="12" y="0"/>
                  <a:pt x="16" y="1"/>
                </a:cubicBezTo>
                <a:cubicBezTo>
                  <a:pt x="18" y="1"/>
                  <a:pt x="18" y="1"/>
                  <a:pt x="18" y="1"/>
                </a:cubicBezTo>
                <a:cubicBezTo>
                  <a:pt x="16" y="5"/>
                  <a:pt x="15" y="8"/>
                  <a:pt x="14" y="12"/>
                </a:cubicBezTo>
                <a:cubicBezTo>
                  <a:pt x="12" y="18"/>
                  <a:pt x="12" y="24"/>
                  <a:pt x="13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2A206E97-BD0E-4273-BCEA-AC8399324BF2}"/>
              </a:ext>
            </a:extLst>
          </p:cNvPr>
          <p:cNvSpPr txBox="1"/>
          <p:nvPr/>
        </p:nvSpPr>
        <p:spPr>
          <a:xfrm>
            <a:off x="982662" y="3488635"/>
            <a:ext cx="425864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PhDr. Ondřej Andrys, MAE, MBA</a:t>
            </a:r>
          </a:p>
          <a:p>
            <a:r>
              <a:rPr lang="cs-CZ" dirty="0"/>
              <a:t>náměstek ústředního školního inspektora</a:t>
            </a:r>
            <a:endParaRPr lang="cs-CZ" i="1" dirty="0">
              <a:cs typeface="Segoe UI Semibold" panose="020B0702040204020203" pitchFamily="34" charset="0"/>
            </a:endParaRP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99AE9F13-7FFC-4326-B2F1-026CDB5ADAB4}"/>
              </a:ext>
            </a:extLst>
          </p:cNvPr>
          <p:cNvSpPr txBox="1"/>
          <p:nvPr/>
        </p:nvSpPr>
        <p:spPr>
          <a:xfrm>
            <a:off x="1343339" y="4166636"/>
            <a:ext cx="2477774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cs-CZ" sz="1600" dirty="0">
                <a:cs typeface="Segoe UI Semibold" panose="020B0702040204020203" pitchFamily="34" charset="0"/>
                <a:hlinkClick r:id="rId3"/>
              </a:rPr>
              <a:t>ondrej.andrys@csicr.cz</a:t>
            </a:r>
            <a:r>
              <a:rPr lang="cs-CZ" sz="1600" dirty="0">
                <a:cs typeface="Segoe UI Semibold" panose="020B0702040204020203" pitchFamily="34" charset="0"/>
              </a:rPr>
              <a:t> 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71793667-E0E2-462E-A458-AE0E71EEEDCA}"/>
              </a:ext>
            </a:extLst>
          </p:cNvPr>
          <p:cNvSpPr txBox="1"/>
          <p:nvPr/>
        </p:nvSpPr>
        <p:spPr>
          <a:xfrm>
            <a:off x="4511036" y="4166636"/>
            <a:ext cx="2905764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cs-CZ" sz="1600" dirty="0">
                <a:cs typeface="Segoe UI Semibold" panose="020B0702040204020203" pitchFamily="34" charset="0"/>
              </a:rPr>
              <a:t> </a:t>
            </a:r>
          </a:p>
        </p:txBody>
      </p:sp>
      <p:sp>
        <p:nvSpPr>
          <p:cNvPr id="27" name="Oval 12">
            <a:extLst>
              <a:ext uri="{FF2B5EF4-FFF2-40B4-BE49-F238E27FC236}">
                <a16:creationId xmlns:a16="http://schemas.microsoft.com/office/drawing/2014/main" id="{905A3081-F981-4F52-BBAE-52DBFF398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3911" y="4144048"/>
            <a:ext cx="295275" cy="293688"/>
          </a:xfrm>
          <a:prstGeom prst="ellipse">
            <a:avLst/>
          </a:prstGeom>
          <a:solidFill>
            <a:srgbClr val="BE1E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13">
            <a:extLst>
              <a:ext uri="{FF2B5EF4-FFF2-40B4-BE49-F238E27FC236}">
                <a16:creationId xmlns:a16="http://schemas.microsoft.com/office/drawing/2014/main" id="{D9D41900-3EC6-40BB-BA76-745B703A10BA}"/>
              </a:ext>
            </a:extLst>
          </p:cNvPr>
          <p:cNvSpPr>
            <a:spLocks noEditPoints="1"/>
          </p:cNvSpPr>
          <p:nvPr/>
        </p:nvSpPr>
        <p:spPr bwMode="auto">
          <a:xfrm>
            <a:off x="8467411" y="4234535"/>
            <a:ext cx="165100" cy="117475"/>
          </a:xfrm>
          <a:custGeom>
            <a:avLst/>
            <a:gdLst>
              <a:gd name="T0" fmla="*/ 78 w 104"/>
              <a:gd name="T1" fmla="*/ 37 h 74"/>
              <a:gd name="T2" fmla="*/ 104 w 104"/>
              <a:gd name="T3" fmla="*/ 12 h 74"/>
              <a:gd name="T4" fmla="*/ 104 w 104"/>
              <a:gd name="T5" fmla="*/ 62 h 74"/>
              <a:gd name="T6" fmla="*/ 78 w 104"/>
              <a:gd name="T7" fmla="*/ 37 h 74"/>
              <a:gd name="T8" fmla="*/ 78 w 104"/>
              <a:gd name="T9" fmla="*/ 37 h 74"/>
              <a:gd name="T10" fmla="*/ 0 w 104"/>
              <a:gd name="T11" fmla="*/ 0 h 74"/>
              <a:gd name="T12" fmla="*/ 104 w 104"/>
              <a:gd name="T13" fmla="*/ 0 h 74"/>
              <a:gd name="T14" fmla="*/ 52 w 104"/>
              <a:gd name="T15" fmla="*/ 50 h 74"/>
              <a:gd name="T16" fmla="*/ 0 w 104"/>
              <a:gd name="T17" fmla="*/ 0 h 74"/>
              <a:gd name="T18" fmla="*/ 0 w 104"/>
              <a:gd name="T19" fmla="*/ 0 h 74"/>
              <a:gd name="T20" fmla="*/ 0 w 104"/>
              <a:gd name="T21" fmla="*/ 62 h 74"/>
              <a:gd name="T22" fmla="*/ 0 w 104"/>
              <a:gd name="T23" fmla="*/ 12 h 74"/>
              <a:gd name="T24" fmla="*/ 26 w 104"/>
              <a:gd name="T25" fmla="*/ 37 h 74"/>
              <a:gd name="T26" fmla="*/ 0 w 104"/>
              <a:gd name="T27" fmla="*/ 62 h 74"/>
              <a:gd name="T28" fmla="*/ 0 w 104"/>
              <a:gd name="T29" fmla="*/ 62 h 74"/>
              <a:gd name="T30" fmla="*/ 52 w 104"/>
              <a:gd name="T31" fmla="*/ 64 h 74"/>
              <a:gd name="T32" fmla="*/ 71 w 104"/>
              <a:gd name="T33" fmla="*/ 43 h 74"/>
              <a:gd name="T34" fmla="*/ 101 w 104"/>
              <a:gd name="T35" fmla="*/ 74 h 74"/>
              <a:gd name="T36" fmla="*/ 3 w 104"/>
              <a:gd name="T37" fmla="*/ 74 h 74"/>
              <a:gd name="T38" fmla="*/ 32 w 104"/>
              <a:gd name="T39" fmla="*/ 43 h 74"/>
              <a:gd name="T40" fmla="*/ 52 w 104"/>
              <a:gd name="T41" fmla="*/ 64 h 74"/>
              <a:gd name="T42" fmla="*/ 52 w 104"/>
              <a:gd name="T43" fmla="*/ 6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4" h="74">
                <a:moveTo>
                  <a:pt x="78" y="37"/>
                </a:moveTo>
                <a:lnTo>
                  <a:pt x="104" y="12"/>
                </a:lnTo>
                <a:lnTo>
                  <a:pt x="104" y="62"/>
                </a:lnTo>
                <a:lnTo>
                  <a:pt x="78" y="37"/>
                </a:lnTo>
                <a:lnTo>
                  <a:pt x="78" y="37"/>
                </a:lnTo>
                <a:close/>
                <a:moveTo>
                  <a:pt x="0" y="0"/>
                </a:moveTo>
                <a:lnTo>
                  <a:pt x="104" y="0"/>
                </a:lnTo>
                <a:lnTo>
                  <a:pt x="52" y="50"/>
                </a:lnTo>
                <a:lnTo>
                  <a:pt x="0" y="0"/>
                </a:lnTo>
                <a:lnTo>
                  <a:pt x="0" y="0"/>
                </a:lnTo>
                <a:close/>
                <a:moveTo>
                  <a:pt x="0" y="62"/>
                </a:moveTo>
                <a:lnTo>
                  <a:pt x="0" y="12"/>
                </a:lnTo>
                <a:lnTo>
                  <a:pt x="26" y="37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52" y="64"/>
                </a:moveTo>
                <a:lnTo>
                  <a:pt x="71" y="43"/>
                </a:lnTo>
                <a:lnTo>
                  <a:pt x="101" y="74"/>
                </a:lnTo>
                <a:lnTo>
                  <a:pt x="3" y="74"/>
                </a:lnTo>
                <a:lnTo>
                  <a:pt x="32" y="43"/>
                </a:lnTo>
                <a:lnTo>
                  <a:pt x="52" y="64"/>
                </a:lnTo>
                <a:lnTo>
                  <a:pt x="5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42333FE1-3548-49CB-B9AF-6D508D1ABE13}"/>
              </a:ext>
            </a:extLst>
          </p:cNvPr>
          <p:cNvSpPr txBox="1"/>
          <p:nvPr/>
        </p:nvSpPr>
        <p:spPr>
          <a:xfrm>
            <a:off x="8403911" y="3488635"/>
            <a:ext cx="425450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ČESKÁ ŠKOLNÍ INSPEKCE</a:t>
            </a:r>
            <a:br>
              <a:rPr lang="cs-CZ" dirty="0">
                <a:latin typeface="Segoe UI Semibold" panose="020B0702040204020203" pitchFamily="34" charset="0"/>
                <a:cs typeface="Segoe UI Semibold" panose="020B0702040204020203" pitchFamily="34" charset="0"/>
              </a:rPr>
            </a:br>
            <a:r>
              <a:rPr lang="cs-CZ" dirty="0">
                <a:cs typeface="Segoe UI Semibold" panose="020B0702040204020203" pitchFamily="34" charset="0"/>
              </a:rPr>
              <a:t>Fráni Šrámka 37, 150 21  Praha 5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9FEACC03-188A-4F4F-9124-1AF432434512}"/>
              </a:ext>
            </a:extLst>
          </p:cNvPr>
          <p:cNvSpPr txBox="1"/>
          <p:nvPr/>
        </p:nvSpPr>
        <p:spPr>
          <a:xfrm>
            <a:off x="8770936" y="4166636"/>
            <a:ext cx="1810069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cs-CZ" sz="1600" dirty="0">
                <a:cs typeface="Segoe UI Semibold" panose="020B0702040204020203" pitchFamily="34" charset="0"/>
                <a:hlinkClick r:id="rId4"/>
              </a:rPr>
              <a:t>posta@csicr.cz</a:t>
            </a:r>
            <a:r>
              <a:rPr lang="cs-CZ" sz="1600" dirty="0">
                <a:cs typeface="Segoe UI Semibold" panose="020B0702040204020203" pitchFamily="34" charset="0"/>
              </a:rPr>
              <a:t> 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BDB5C459-689E-4F57-917E-EB82D47A51B6}"/>
              </a:ext>
            </a:extLst>
          </p:cNvPr>
          <p:cNvCxnSpPr/>
          <p:nvPr/>
        </p:nvCxnSpPr>
        <p:spPr>
          <a:xfrm>
            <a:off x="7576457" y="3488635"/>
            <a:ext cx="0" cy="13893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803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Motiv Office">
  <a:themeElements>
    <a:clrScheme name="Vlastní 107">
      <a:dk1>
        <a:sysClr val="windowText" lastClr="000000"/>
      </a:dk1>
      <a:lt1>
        <a:sysClr val="window" lastClr="FFFFFF"/>
      </a:lt1>
      <a:dk2>
        <a:srgbClr val="0073CF"/>
      </a:dk2>
      <a:lt2>
        <a:srgbClr val="C60C30"/>
      </a:lt2>
      <a:accent1>
        <a:srgbClr val="0073CF"/>
      </a:accent1>
      <a:accent2>
        <a:srgbClr val="C60C30"/>
      </a:accent2>
      <a:accent3>
        <a:srgbClr val="9A9B9C"/>
      </a:accent3>
      <a:accent4>
        <a:srgbClr val="FEB729"/>
      </a:accent4>
      <a:accent5>
        <a:srgbClr val="A3502B"/>
      </a:accent5>
      <a:accent6>
        <a:srgbClr val="00A650"/>
      </a:accent6>
      <a:hlink>
        <a:srgbClr val="0073CF"/>
      </a:hlink>
      <a:folHlink>
        <a:srgbClr val="C60C30"/>
      </a:folHlink>
    </a:clrScheme>
    <a:fontScheme name="Vlastní 209">
      <a:majorFont>
        <a:latin typeface="Crimson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2" id="{A9831B65-6355-41B8-B3F0-C66C1917A8D0}" vid="{CE449056-D905-4943-B0C5-096AB62D6A4D}"/>
    </a:ext>
  </a:extLst>
</a:theme>
</file>

<file path=ppt/theme/theme2.xml><?xml version="1.0" encoding="utf-8"?>
<a:theme xmlns:a="http://schemas.openxmlformats.org/drawingml/2006/main" name="Motiv Office">
  <a:themeElements>
    <a:clrScheme name="Vlastní 107">
      <a:dk1>
        <a:sysClr val="windowText" lastClr="000000"/>
      </a:dk1>
      <a:lt1>
        <a:sysClr val="window" lastClr="FFFFFF"/>
      </a:lt1>
      <a:dk2>
        <a:srgbClr val="0073CF"/>
      </a:dk2>
      <a:lt2>
        <a:srgbClr val="C60C30"/>
      </a:lt2>
      <a:accent1>
        <a:srgbClr val="0073CF"/>
      </a:accent1>
      <a:accent2>
        <a:srgbClr val="C60C30"/>
      </a:accent2>
      <a:accent3>
        <a:srgbClr val="9A9B9C"/>
      </a:accent3>
      <a:accent4>
        <a:srgbClr val="FEB729"/>
      </a:accent4>
      <a:accent5>
        <a:srgbClr val="A3502B"/>
      </a:accent5>
      <a:accent6>
        <a:srgbClr val="00A650"/>
      </a:accent6>
      <a:hlink>
        <a:srgbClr val="0073CF"/>
      </a:hlink>
      <a:folHlink>
        <a:srgbClr val="C60C30"/>
      </a:folHlink>
    </a:clrScheme>
    <a:fontScheme name="Vlastní 209">
      <a:majorFont>
        <a:latin typeface="Crimson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ČŠI šablona 16-9</Template>
  <TotalTime>562</TotalTime>
  <Words>634</Words>
  <Application>Microsoft Office PowerPoint</Application>
  <PresentationFormat>Širokoúhlá obrazovka</PresentationFormat>
  <Paragraphs>100</Paragraphs>
  <Slides>7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15" baseType="lpstr">
      <vt:lpstr>Arial</vt:lpstr>
      <vt:lpstr>Calibri</vt:lpstr>
      <vt:lpstr>Crimson</vt:lpstr>
      <vt:lpstr>Segoe UI</vt:lpstr>
      <vt:lpstr>Segoe UI Semibold</vt:lpstr>
      <vt:lpstr>Times New Roman</vt:lpstr>
      <vt:lpstr>1_Motiv Office</vt:lpstr>
      <vt:lpstr>Motiv Office</vt:lpstr>
      <vt:lpstr>Celostátní seminář ředitelů  středních průmyslových škol </vt:lpstr>
      <vt:lpstr>Prezentace aplikace PowerPoint</vt:lpstr>
      <vt:lpstr>Regionální zastoupení</vt:lpstr>
      <vt:lpstr>Strategie školy a spolupráce  se zřizovatelem</vt:lpstr>
      <vt:lpstr>Řízení pedagogického procesu</vt:lpstr>
      <vt:lpstr>Pedagogický proces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zvýšit zájem žáků o technické  a přírodovědné předměty?</dc:title>
  <dc:creator>Francová Gabriela</dc:creator>
  <cp:lastModifiedBy>Jiří Zajíček</cp:lastModifiedBy>
  <cp:revision>57</cp:revision>
  <dcterms:created xsi:type="dcterms:W3CDTF">2018-10-01T10:02:47Z</dcterms:created>
  <dcterms:modified xsi:type="dcterms:W3CDTF">2018-10-03T08:38:23Z</dcterms:modified>
</cp:coreProperties>
</file>