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drawings/drawing2.xml" ContentType="application/vnd.openxmlformats-officedocument.drawingml.chartshapes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1"/>
  </p:notesMasterIdLst>
  <p:sldIdLst>
    <p:sldId id="259" r:id="rId2"/>
    <p:sldId id="432" r:id="rId3"/>
    <p:sldId id="455" r:id="rId4"/>
    <p:sldId id="438" r:id="rId5"/>
    <p:sldId id="468" r:id="rId6"/>
    <p:sldId id="440" r:id="rId7"/>
    <p:sldId id="454" r:id="rId8"/>
    <p:sldId id="441" r:id="rId9"/>
    <p:sldId id="442" r:id="rId10"/>
    <p:sldId id="496" r:id="rId11"/>
    <p:sldId id="451" r:id="rId12"/>
    <p:sldId id="497" r:id="rId13"/>
    <p:sldId id="450" r:id="rId14"/>
    <p:sldId id="489" r:id="rId15"/>
    <p:sldId id="490" r:id="rId16"/>
    <p:sldId id="493" r:id="rId17"/>
    <p:sldId id="494" r:id="rId18"/>
    <p:sldId id="498" r:id="rId19"/>
    <p:sldId id="499" r:id="rId20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79730" autoAdjust="0"/>
  </p:normalViewPr>
  <p:slideViewPr>
    <p:cSldViewPr>
      <p:cViewPr varScale="1">
        <p:scale>
          <a:sx n="68" d="100"/>
          <a:sy n="68" d="100"/>
        </p:scale>
        <p:origin x="122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3254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RIJIMACKY%202018\dotaznik\PZ2018_dotaznik_grafy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RIJIMACKY%202018\dotaznik\PZ2018_dotaznik_grafy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RIJIMACKY%202018\dotaznik\PZ2018_dotaznik_grafy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RIJIMACKY%202018\dotaznik\PZ2018_dotaznik_grafy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RIJIMACKY%202018\dotaznik\PZ2018_dotaznik_grafy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RIJIMACKY%202018\ANALYZA\PZ2018_grafy_tabule_ABCD.xlsx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E:\PRIJIMACKY%202018\ANALYZA\PZ2018_grafy_tabule_ABCD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RIJIMACKY%202018\ANALYZA\PZ2018_grafy_tabule_ABCD.xlsx" TargetMode="Externa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E:\PRIJIMACKY%202018\ANALYZA\PZ2018_grafy_tabule_ABCD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RIJIMACKY%202018\ANALYZA\PZ2018_GYM468_znamky_hist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RIJIMACKY%202018\ANALYZA\PZ2018_GYM468_znamky_hist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RIJIMACKY%202018\ANALYZA\PZ2018_GYM468_znamky_hist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E:\PRIJIMACKY%202018\ANALYZA\PZ2018_GYM468_znamky_his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 dirty="0"/>
              <a:t>DOMNÍVÁTE SE, ŽE DRUHÝ TERMÍN PRVNÍHO KOLA PŘIJÍMACÍCH ZKOUŠEK OVLIVNIL KLADNĚ VÝBĚR ŽÁKŮ PŘIJATÝCH NA VAŠI ŠKOLU?</a:t>
            </a:r>
          </a:p>
        </c:rich>
      </c:tx>
      <c:layout>
        <c:manualLayout>
          <c:xMode val="edge"/>
          <c:yMode val="edge"/>
          <c:x val="0.12454310576845334"/>
          <c:y val="2.0824819067722631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0318168160494496"/>
          <c:y val="0.19645346158207797"/>
          <c:w val="0.75120824503723582"/>
          <c:h val="0.54897729409631191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Q!$C$142</c:f>
              <c:strCache>
                <c:ptCount val="1"/>
                <c:pt idx="0">
                  <c:v>Ano (po druhém termínu se zásadně změnila skupina přijatých žáků)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Q!$B$143:$B$150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Q!$C$143:$C$150</c:f>
              <c:numCache>
                <c:formatCode>0.0</c:formatCode>
                <c:ptCount val="8"/>
                <c:pt idx="0">
                  <c:v>2.3049645390070919</c:v>
                </c:pt>
                <c:pt idx="1">
                  <c:v>1.4814814814814816</c:v>
                </c:pt>
                <c:pt idx="2">
                  <c:v>2.8571428571428572</c:v>
                </c:pt>
                <c:pt idx="3">
                  <c:v>2.4029574861367835</c:v>
                </c:pt>
                <c:pt idx="4">
                  <c:v>1.935483870967742</c:v>
                </c:pt>
                <c:pt idx="5">
                  <c:v>2.4324324324324325</c:v>
                </c:pt>
                <c:pt idx="6">
                  <c:v>2.2556390977443606</c:v>
                </c:pt>
                <c:pt idx="7">
                  <c:v>1.3986013986013985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30-4E3C-A923-A4C5AFC6679D}"/>
            </c:ext>
          </c:extLst>
        </c:ser>
        <c:ser>
          <c:idx val="1"/>
          <c:order val="1"/>
          <c:tx>
            <c:strRef>
              <c:f>Q!$D$142</c:f>
              <c:strCache>
                <c:ptCount val="1"/>
                <c:pt idx="0">
                  <c:v>Spíše ano (do skupiny přijatých žáků se dostalo minimálně 25 % žáků, kteří by po prvním termínu přijati nebyli)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Q!$B$143:$B$150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Q!$D$143:$D$150</c:f>
              <c:numCache>
                <c:formatCode>0.0</c:formatCode>
                <c:ptCount val="8"/>
                <c:pt idx="0">
                  <c:v>4.9645390070921991</c:v>
                </c:pt>
                <c:pt idx="1">
                  <c:v>6.666666666666667</c:v>
                </c:pt>
                <c:pt idx="2">
                  <c:v>8.5714285714285712</c:v>
                </c:pt>
                <c:pt idx="3">
                  <c:v>4.621072088724584</c:v>
                </c:pt>
                <c:pt idx="4">
                  <c:v>5.806451612903226</c:v>
                </c:pt>
                <c:pt idx="5">
                  <c:v>4.0540540540540544</c:v>
                </c:pt>
                <c:pt idx="6">
                  <c:v>5.2631578947368416</c:v>
                </c:pt>
                <c:pt idx="7">
                  <c:v>2.7972027972027971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30-4E3C-A923-A4C5AFC6679D}"/>
            </c:ext>
          </c:extLst>
        </c:ser>
        <c:ser>
          <c:idx val="2"/>
          <c:order val="2"/>
          <c:tx>
            <c:strRef>
              <c:f>Q!$E$142</c:f>
              <c:strCache>
                <c:ptCount val="1"/>
                <c:pt idx="0">
                  <c:v>Spíše ne (druhý termín v zásadě neovlivnil výběr nejlepších žáků)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dLbl>
              <c:idx val="0"/>
              <c:layout>
                <c:manualLayout>
                  <c:x val="-1.602671034260721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930-4E3C-A923-A4C5AFC6679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Q!$B$143:$B$150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Q!$E$143:$E$150</c:f>
              <c:numCache>
                <c:formatCode>0.0</c:formatCode>
                <c:ptCount val="8"/>
                <c:pt idx="0">
                  <c:v>26.418439716312058</c:v>
                </c:pt>
                <c:pt idx="1">
                  <c:v>25.185185185185183</c:v>
                </c:pt>
                <c:pt idx="2">
                  <c:v>42.857142857142854</c:v>
                </c:pt>
                <c:pt idx="3">
                  <c:v>26.247689463955638</c:v>
                </c:pt>
                <c:pt idx="4">
                  <c:v>25.806451612903224</c:v>
                </c:pt>
                <c:pt idx="5">
                  <c:v>26.756756756756754</c:v>
                </c:pt>
                <c:pt idx="6">
                  <c:v>30.82706766917293</c:v>
                </c:pt>
                <c:pt idx="7">
                  <c:v>26.573426573426573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930-4E3C-A923-A4C5AFC6679D}"/>
            </c:ext>
          </c:extLst>
        </c:ser>
        <c:ser>
          <c:idx val="3"/>
          <c:order val="3"/>
          <c:tx>
            <c:strRef>
              <c:f>Q!$F$142</c:f>
              <c:strCache>
                <c:ptCount val="1"/>
                <c:pt idx="0">
                  <c:v>Ne (druhý termín v podstatě ovlivnil jen pořadí žáků, kteří by byli přijati již po prvním kole)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Q!$B$143:$B$150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Q!$F$143:$F$150</c:f>
              <c:numCache>
                <c:formatCode>0.0</c:formatCode>
                <c:ptCount val="8"/>
                <c:pt idx="0">
                  <c:v>38.297872340425535</c:v>
                </c:pt>
                <c:pt idx="1">
                  <c:v>31.111111111111111</c:v>
                </c:pt>
                <c:pt idx="2">
                  <c:v>20</c:v>
                </c:pt>
                <c:pt idx="3">
                  <c:v>39.001848428835487</c:v>
                </c:pt>
                <c:pt idx="4">
                  <c:v>32.258064516129032</c:v>
                </c:pt>
                <c:pt idx="5">
                  <c:v>41.081081081081081</c:v>
                </c:pt>
                <c:pt idx="6">
                  <c:v>42.105263157894733</c:v>
                </c:pt>
                <c:pt idx="7">
                  <c:v>48.951048951048953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930-4E3C-A923-A4C5AFC6679D}"/>
            </c:ext>
          </c:extLst>
        </c:ser>
        <c:ser>
          <c:idx val="4"/>
          <c:order val="4"/>
          <c:tx>
            <c:strRef>
              <c:f>Q!$G$142</c:f>
              <c:strCache>
                <c:ptCount val="1"/>
                <c:pt idx="0">
                  <c:v>Nevím, o tyto údaje jsem se nezajímal.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Q!$B$143:$B$150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Q!$G$143:$G$150</c:f>
              <c:numCache>
                <c:formatCode>0.0</c:formatCode>
                <c:ptCount val="8"/>
                <c:pt idx="0">
                  <c:v>28.01418439716312</c:v>
                </c:pt>
                <c:pt idx="1">
                  <c:v>35.555555555555557</c:v>
                </c:pt>
                <c:pt idx="2">
                  <c:v>25.714285714285712</c:v>
                </c:pt>
                <c:pt idx="3">
                  <c:v>27.726432532347506</c:v>
                </c:pt>
                <c:pt idx="4">
                  <c:v>34.193548387096776</c:v>
                </c:pt>
                <c:pt idx="5">
                  <c:v>25.675675675675674</c:v>
                </c:pt>
                <c:pt idx="6">
                  <c:v>19.548872180451127</c:v>
                </c:pt>
                <c:pt idx="7">
                  <c:v>20.27972027972028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930-4E3C-A923-A4C5AFC667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2234368"/>
        <c:axId val="102248448"/>
      </c:barChart>
      <c:catAx>
        <c:axId val="102234368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extTo"/>
        <c:crossAx val="102248448"/>
        <c:crosses val="autoZero"/>
        <c:auto val="1"/>
        <c:lblAlgn val="ctr"/>
        <c:lblOffset val="100"/>
        <c:noMultiLvlLbl val="0"/>
      </c:catAx>
      <c:valAx>
        <c:axId val="102248448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0223436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2.9912687554707312E-2"/>
          <c:y val="0.77609135761236081"/>
          <c:w val="0.95703238681707037"/>
          <c:h val="0.22042162843431998"/>
        </c:manualLayout>
      </c:layout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/>
              <a:t>DOMNÍVÁTE SE, ŽE JPZ 2018 SPOLEČNĚ S VAŠIMI KRITÉRII DOSTATEČNĚ ROZLIŠILY ŽÁKY, KTEŘÍ SE HLÁSILI NA VAŠI ŠKOLU?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7297980937812957"/>
          <c:y val="0.19242328599025776"/>
          <c:w val="0.79684029369199749"/>
          <c:h val="0.54394153087531349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Q!$C$164</c:f>
              <c:strCache>
                <c:ptCount val="1"/>
                <c:pt idx="0">
                  <c:v>Ano, nebyl problém vybrat skupinu žáků vhodných ke studiu na naší škole.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Q!$B$165:$B$172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Q!$C$165:$C$172</c:f>
              <c:numCache>
                <c:formatCode>0.0</c:formatCode>
                <c:ptCount val="8"/>
                <c:pt idx="0">
                  <c:v>33.156028368794324</c:v>
                </c:pt>
                <c:pt idx="1">
                  <c:v>60</c:v>
                </c:pt>
                <c:pt idx="2">
                  <c:v>60</c:v>
                </c:pt>
                <c:pt idx="3">
                  <c:v>31.79297597042514</c:v>
                </c:pt>
                <c:pt idx="4">
                  <c:v>58.709677419354833</c:v>
                </c:pt>
                <c:pt idx="5">
                  <c:v>24.324324324324326</c:v>
                </c:pt>
                <c:pt idx="6">
                  <c:v>21.804511278195488</c:v>
                </c:pt>
                <c:pt idx="7">
                  <c:v>16.083916083916083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8BC-44DB-9C7F-9FFD4D2FFA12}"/>
            </c:ext>
          </c:extLst>
        </c:ser>
        <c:ser>
          <c:idx val="1"/>
          <c:order val="1"/>
          <c:tx>
            <c:strRef>
              <c:f>Q!$D$164</c:f>
              <c:strCache>
                <c:ptCount val="1"/>
                <c:pt idx="0">
                  <c:v>Spíše ano, testy odlišily dobré a slabé žáky, přesto bylo obtížné rozlišit poměrně velkou část žáků na hranici přijetí.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Q!$B$165:$B$172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Q!$D$165:$D$172</c:f>
              <c:numCache>
                <c:formatCode>0.0</c:formatCode>
                <c:ptCount val="8"/>
                <c:pt idx="0">
                  <c:v>19.680851063829788</c:v>
                </c:pt>
                <c:pt idx="1">
                  <c:v>25.185185185185183</c:v>
                </c:pt>
                <c:pt idx="2">
                  <c:v>28.571428571428569</c:v>
                </c:pt>
                <c:pt idx="3">
                  <c:v>19.408502772643253</c:v>
                </c:pt>
                <c:pt idx="4">
                  <c:v>25.161290322580644</c:v>
                </c:pt>
                <c:pt idx="5">
                  <c:v>18.648648648648649</c:v>
                </c:pt>
                <c:pt idx="6">
                  <c:v>19.548872180451127</c:v>
                </c:pt>
                <c:pt idx="7">
                  <c:v>12.587412587412588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8BC-44DB-9C7F-9FFD4D2FFA12}"/>
            </c:ext>
          </c:extLst>
        </c:ser>
        <c:ser>
          <c:idx val="2"/>
          <c:order val="2"/>
          <c:tx>
            <c:strRef>
              <c:f>Q!$E$164</c:f>
              <c:strCache>
                <c:ptCount val="1"/>
                <c:pt idx="0">
                  <c:v>Spíše ne, měli jsme problém vybrat žáky z velké skupiny (kolem 20 % žáků), v níž měli žáci prakticky stejné výsledky.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>
                <c:manualLayout>
                  <c:x val="-1.226775146374646E-2"/>
                  <c:y val="2.545527393820325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8BC-44DB-9C7F-9FFD4D2FFA12}"/>
                </c:ext>
              </c:extLst>
            </c:dLbl>
            <c:dLbl>
              <c:idx val="4"/>
              <c:layout>
                <c:manualLayout>
                  <c:x val="-1.1276948688551544E-2"/>
                  <c:y val="9.76028496127973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8BC-44DB-9C7F-9FFD4D2FFA1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Q!$B$165:$B$172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Q!$E$165:$E$172</c:f>
              <c:numCache>
                <c:formatCode>0.0</c:formatCode>
                <c:ptCount val="8"/>
                <c:pt idx="0">
                  <c:v>5.1418439716312054</c:v>
                </c:pt>
                <c:pt idx="1">
                  <c:v>3.7037037037037033</c:v>
                </c:pt>
                <c:pt idx="2">
                  <c:v>2.8571428571428572</c:v>
                </c:pt>
                <c:pt idx="3">
                  <c:v>5.360443622920517</c:v>
                </c:pt>
                <c:pt idx="4">
                  <c:v>4.5161290322580641</c:v>
                </c:pt>
                <c:pt idx="5">
                  <c:v>5.6756756756756763</c:v>
                </c:pt>
                <c:pt idx="6">
                  <c:v>3.7593984962406015</c:v>
                </c:pt>
                <c:pt idx="7">
                  <c:v>4.895104895104895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8BC-44DB-9C7F-9FFD4D2FFA12}"/>
            </c:ext>
          </c:extLst>
        </c:ser>
        <c:ser>
          <c:idx val="3"/>
          <c:order val="3"/>
          <c:tx>
            <c:strRef>
              <c:f>Q!$F$164</c:f>
              <c:strCache>
                <c:ptCount val="1"/>
                <c:pt idx="0">
                  <c:v>Ne, žáky, kteří se hlásí na naši školu, jednotné přijímací testy nerozliší, jsou příliš snadné.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dLbl>
              <c:idx val="4"/>
              <c:layout>
                <c:manualLayout>
                  <c:x val="-3.7589828961838482E-3"/>
                  <c:y val="-5.6812335744498589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8BC-44DB-9C7F-9FFD4D2FFA1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Q!$B$165:$B$172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Q!$F$165:$F$172</c:f>
              <c:numCache>
                <c:formatCode>General</c:formatCode>
                <c:ptCount val="8"/>
                <c:pt idx="0" formatCode="0.0">
                  <c:v>0.88652482269503552</c:v>
                </c:pt>
                <c:pt idx="2" formatCode="0.0">
                  <c:v>2.8571428571428572</c:v>
                </c:pt>
                <c:pt idx="3" formatCode="0.0">
                  <c:v>0.92421441774491686</c:v>
                </c:pt>
                <c:pt idx="4" formatCode="0.0">
                  <c:v>0.64516129032258063</c:v>
                </c:pt>
                <c:pt idx="5" formatCode="0.0">
                  <c:v>0.81081081081081086</c:v>
                </c:pt>
                <c:pt idx="6" formatCode="0.0">
                  <c:v>1.5037593984962405</c:v>
                </c:pt>
                <c:pt idx="7" formatCode="0.0">
                  <c:v>1.3986013986013985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8BC-44DB-9C7F-9FFD4D2FFA12}"/>
            </c:ext>
          </c:extLst>
        </c:ser>
        <c:ser>
          <c:idx val="4"/>
          <c:order val="4"/>
          <c:tx>
            <c:strRef>
              <c:f>Q!$G$164</c:f>
              <c:strCache>
                <c:ptCount val="1"/>
                <c:pt idx="0">
                  <c:v>Ne, žáky, kteří se hlásí na naši školu, jednotné přijímací testy nerozliší, jsou příliš obtížné.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dLbl>
              <c:idx val="1"/>
              <c:layout>
                <c:manualLayout>
                  <c:x val="9.397457240459620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8BC-44DB-9C7F-9FFD4D2FFA12}"/>
                </c:ext>
              </c:extLst>
            </c:dLbl>
            <c:dLbl>
              <c:idx val="4"/>
              <c:layout>
                <c:manualLayout>
                  <c:x val="1.3156440136643468E-2"/>
                  <c:y val="-5.396762685042982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8BC-44DB-9C7F-9FFD4D2FFA1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Q!$B$165:$B$172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Q!$G$165:$G$172</c:f>
              <c:numCache>
                <c:formatCode>0.0</c:formatCode>
                <c:ptCount val="8"/>
                <c:pt idx="0">
                  <c:v>3.7234042553191489</c:v>
                </c:pt>
                <c:pt idx="1">
                  <c:v>0.74074074074074081</c:v>
                </c:pt>
                <c:pt idx="3">
                  <c:v>3.8817005545286505</c:v>
                </c:pt>
                <c:pt idx="4">
                  <c:v>0.64516129032258063</c:v>
                </c:pt>
                <c:pt idx="5">
                  <c:v>5.4054054054054053</c:v>
                </c:pt>
                <c:pt idx="6">
                  <c:v>6.7669172932330826</c:v>
                </c:pt>
                <c:pt idx="7">
                  <c:v>7.6923076923076925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98BC-44DB-9C7F-9FFD4D2FFA12}"/>
            </c:ext>
          </c:extLst>
        </c:ser>
        <c:ser>
          <c:idx val="5"/>
          <c:order val="5"/>
          <c:tx>
            <c:strRef>
              <c:f>Q!$H$164</c:f>
              <c:strCache>
                <c:ptCount val="1"/>
                <c:pt idx="0">
                  <c:v>Tento dotaz je irelevantní, přijímáme prakticky všechny žáky splňující kritéria přijímacího řízení.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Q!$B$165:$B$172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Q!$H$165:$H$172</c:f>
              <c:numCache>
                <c:formatCode>0.0</c:formatCode>
                <c:ptCount val="8"/>
                <c:pt idx="0">
                  <c:v>37.411347517730498</c:v>
                </c:pt>
                <c:pt idx="1">
                  <c:v>10.37037037037037</c:v>
                </c:pt>
                <c:pt idx="2">
                  <c:v>5.7142857142857144</c:v>
                </c:pt>
                <c:pt idx="3">
                  <c:v>38.632162661737524</c:v>
                </c:pt>
                <c:pt idx="4">
                  <c:v>10.32258064516129</c:v>
                </c:pt>
                <c:pt idx="5">
                  <c:v>45.135135135135137</c:v>
                </c:pt>
                <c:pt idx="6">
                  <c:v>46.616541353383454</c:v>
                </c:pt>
                <c:pt idx="7">
                  <c:v>57.342657342657347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98BC-44DB-9C7F-9FFD4D2FFA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10575616"/>
        <c:axId val="110577152"/>
      </c:barChart>
      <c:catAx>
        <c:axId val="11057561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extTo"/>
        <c:crossAx val="110577152"/>
        <c:crosses val="autoZero"/>
        <c:auto val="1"/>
        <c:lblAlgn val="ctr"/>
        <c:lblOffset val="100"/>
        <c:noMultiLvlLbl val="0"/>
      </c:catAx>
      <c:valAx>
        <c:axId val="110577152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1057561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9.2382184374559251E-3"/>
          <c:y val="0.75614344891324081"/>
          <c:w val="0.97497627327036085"/>
          <c:h val="0.24385655108675919"/>
        </c:manualLayout>
      </c:layout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/>
              <a:t>MYSLÍTE SI, ŽE BY MOŽNOST VYPLNIT ELEKTRONICKOU VERZI USNADNILA PROCES PODÁVÁNÍ PŘIHLÁŠEK NA SŠ A JEJICH NÁSLEDNÉ ZPRACOVÁNÍ?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20117222513443975"/>
          <c:y val="0.19687915690497279"/>
          <c:w val="0.75321770150774103"/>
          <c:h val="0.6325760725530030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Q!$C$217</c:f>
              <c:strCache>
                <c:ptCount val="1"/>
                <c:pt idx="0">
                  <c:v>Ano, elektronická přihláška by nám administraci přihlášek usnadnila.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Q!$B$218:$B$225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Q!$C$218:$C$225</c:f>
              <c:numCache>
                <c:formatCode>0.0</c:formatCode>
                <c:ptCount val="8"/>
                <c:pt idx="0">
                  <c:v>64.361702127659569</c:v>
                </c:pt>
                <c:pt idx="1">
                  <c:v>71.111111111111114</c:v>
                </c:pt>
                <c:pt idx="2">
                  <c:v>80</c:v>
                </c:pt>
                <c:pt idx="3">
                  <c:v>64.510166358595185</c:v>
                </c:pt>
                <c:pt idx="4">
                  <c:v>73.548387096774192</c:v>
                </c:pt>
                <c:pt idx="5">
                  <c:v>62.702702702702709</c:v>
                </c:pt>
                <c:pt idx="6">
                  <c:v>66.165413533834581</c:v>
                </c:pt>
                <c:pt idx="7">
                  <c:v>55.24475524475524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839-46BB-85EF-4558C1F4D949}"/>
            </c:ext>
          </c:extLst>
        </c:ser>
        <c:ser>
          <c:idx val="1"/>
          <c:order val="1"/>
          <c:tx>
            <c:strRef>
              <c:f>Q!$D$217</c:f>
              <c:strCache>
                <c:ptCount val="1"/>
                <c:pt idx="0">
                  <c:v>Ne, proces by byl složitější.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Q!$B$218:$B$225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Q!$D$218:$D$225</c:f>
              <c:numCache>
                <c:formatCode>0.0</c:formatCode>
                <c:ptCount val="8"/>
                <c:pt idx="0">
                  <c:v>7.9787234042553195</c:v>
                </c:pt>
                <c:pt idx="1">
                  <c:v>7.4074074074074066</c:v>
                </c:pt>
                <c:pt idx="2">
                  <c:v>8.5714285714285712</c:v>
                </c:pt>
                <c:pt idx="3">
                  <c:v>8.317929759704251</c:v>
                </c:pt>
                <c:pt idx="4">
                  <c:v>7.096774193548387</c:v>
                </c:pt>
                <c:pt idx="5">
                  <c:v>7.8378378378378386</c:v>
                </c:pt>
                <c:pt idx="6">
                  <c:v>6.7669172932330826</c:v>
                </c:pt>
                <c:pt idx="7">
                  <c:v>14.685314685314685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839-46BB-85EF-4558C1F4D949}"/>
            </c:ext>
          </c:extLst>
        </c:ser>
        <c:ser>
          <c:idx val="2"/>
          <c:order val="2"/>
          <c:tx>
            <c:strRef>
              <c:f>Q!$E$217</c:f>
              <c:strCache>
                <c:ptCount val="1"/>
                <c:pt idx="0">
                  <c:v>Nevím/S klasickými papírovými formuláři nemáme problémy.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-1.602671034260721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839-46BB-85EF-4558C1F4D94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ysClr val="windowText" lastClr="000000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Q!$B$218:$B$225</c:f>
              <c:strCache>
                <c:ptCount val="8"/>
                <c:pt idx="0">
                  <c:v>CELKEM</c:v>
                </c:pt>
                <c:pt idx="1">
                  <c:v>8LETÁ GYMNÁZIA</c:v>
                </c:pt>
                <c:pt idx="2">
                  <c:v>6LETÁ GYMNÁZIA</c:v>
                </c:pt>
                <c:pt idx="3">
                  <c:v>4LETÉ OBORY</c:v>
                </c:pt>
                <c:pt idx="4">
                  <c:v>4LETÁ GYMNÁZIA</c:v>
                </c:pt>
                <c:pt idx="5">
                  <c:v>SOŠ</c:v>
                </c:pt>
                <c:pt idx="6">
                  <c:v>SOU</c:v>
                </c:pt>
                <c:pt idx="7">
                  <c:v>NÁSTAVBY</c:v>
                </c:pt>
              </c:strCache>
            </c:strRef>
          </c:cat>
          <c:val>
            <c:numRef>
              <c:f>Q!$E$218:$E$225</c:f>
              <c:numCache>
                <c:formatCode>0.0</c:formatCode>
                <c:ptCount val="8"/>
                <c:pt idx="0">
                  <c:v>27.659574468085108</c:v>
                </c:pt>
                <c:pt idx="1">
                  <c:v>21.481481481481481</c:v>
                </c:pt>
                <c:pt idx="2">
                  <c:v>11.428571428571429</c:v>
                </c:pt>
                <c:pt idx="3">
                  <c:v>27.171903881700555</c:v>
                </c:pt>
                <c:pt idx="4">
                  <c:v>19.35483870967742</c:v>
                </c:pt>
                <c:pt idx="5">
                  <c:v>29.45945945945946</c:v>
                </c:pt>
                <c:pt idx="6">
                  <c:v>27.06766917293233</c:v>
                </c:pt>
                <c:pt idx="7">
                  <c:v>30.069930069930066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839-46BB-85EF-4558C1F4D9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28916096"/>
        <c:axId val="128921984"/>
      </c:barChart>
      <c:catAx>
        <c:axId val="12891609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extTo"/>
        <c:crossAx val="128921984"/>
        <c:crosses val="autoZero"/>
        <c:auto val="1"/>
        <c:lblAlgn val="ctr"/>
        <c:lblOffset val="100"/>
        <c:noMultiLvlLbl val="0"/>
      </c:catAx>
      <c:valAx>
        <c:axId val="128921984"/>
        <c:scaling>
          <c:orientation val="minMax"/>
        </c:scaling>
        <c:delete val="0"/>
        <c:axPos val="t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2891609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2.9912687554707312E-2"/>
          <c:y val="0.84090225388007467"/>
          <c:w val="0.95703238681707037"/>
          <c:h val="0.14867883054462305"/>
        </c:manualLayout>
      </c:layout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 b="1" u="none"/>
            </a:pPr>
            <a:r>
              <a:rPr lang="cs-CZ" sz="1100" b="1" i="0" u="none" strike="noStrike" baseline="0">
                <a:effectLst/>
              </a:rPr>
              <a:t>POUŽILI JSTE V RÁMCI KRITÉRIÍ PRO PŘIJETÍ MINIMÁLNÍ HRANICI ÚSPĚŠNOSTI (CUT-OFF SCORE)?</a:t>
            </a:r>
          </a:p>
          <a:p>
            <a:pPr>
              <a:defRPr sz="1100" b="1" u="none"/>
            </a:pPr>
            <a:r>
              <a:rPr lang="cs-CZ" sz="1100" b="1" i="0" u="none" strike="noStrike" baseline="0">
                <a:effectLst/>
              </a:rPr>
              <a:t>(% ODPOVĚDÍ "ANO")</a:t>
            </a:r>
            <a:endParaRPr lang="cs-CZ" sz="1100" b="1" u="none"/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3239636843043488"/>
          <c:y val="0.16930878174738553"/>
          <c:w val="0.64386775361734516"/>
          <c:h val="0.7975217416751398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Q!$B$177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Q!$B$177:$B$186</c:f>
              <c:strCache>
                <c:ptCount val="10"/>
                <c:pt idx="0">
                  <c:v>CELKEM</c:v>
                </c:pt>
                <c:pt idx="2">
                  <c:v>8LETÁ GYMNÁZIA</c:v>
                </c:pt>
                <c:pt idx="3">
                  <c:v>6LETÁ GYMNÁZIA</c:v>
                </c:pt>
                <c:pt idx="5">
                  <c:v>4LETÉ OBORY</c:v>
                </c:pt>
                <c:pt idx="6">
                  <c:v>4LETÁ GYMNÁZIA</c:v>
                </c:pt>
                <c:pt idx="7">
                  <c:v>SOŠ</c:v>
                </c:pt>
                <c:pt idx="8">
                  <c:v>SOU</c:v>
                </c:pt>
                <c:pt idx="9">
                  <c:v>NÁSTAVBY</c:v>
                </c:pt>
              </c:strCache>
            </c:strRef>
          </c:cat>
          <c:val>
            <c:numRef>
              <c:f>Q!$C$177:$C$186</c:f>
              <c:numCache>
                <c:formatCode>General</c:formatCode>
                <c:ptCount val="10"/>
                <c:pt idx="0" formatCode="0.0">
                  <c:v>28.368794326241137</c:v>
                </c:pt>
                <c:pt idx="2" formatCode="0.0">
                  <c:v>37.037037037037038</c:v>
                </c:pt>
                <c:pt idx="3" formatCode="0.0">
                  <c:v>40</c:v>
                </c:pt>
                <c:pt idx="5" formatCode="0.0">
                  <c:v>28.096118299445472</c:v>
                </c:pt>
                <c:pt idx="6" formatCode="0.0">
                  <c:v>34.838709677419352</c:v>
                </c:pt>
                <c:pt idx="7" formatCode="0.0">
                  <c:v>25.675675675675674</c:v>
                </c:pt>
                <c:pt idx="8" formatCode="0.0">
                  <c:v>30.075187969924812</c:v>
                </c:pt>
                <c:pt idx="9" formatCode="0.0">
                  <c:v>26.573426573426573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62-4623-815C-49FDA38D4D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110709760"/>
        <c:axId val="110711552"/>
      </c:barChart>
      <c:catAx>
        <c:axId val="110709760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cs-CZ"/>
          </a:p>
        </c:txPr>
        <c:crossAx val="110711552"/>
        <c:crosses val="autoZero"/>
        <c:auto val="1"/>
        <c:lblAlgn val="ctr"/>
        <c:lblOffset val="100"/>
        <c:noMultiLvlLbl val="0"/>
      </c:catAx>
      <c:valAx>
        <c:axId val="110711552"/>
        <c:scaling>
          <c:orientation val="minMax"/>
        </c:scaling>
        <c:delete val="1"/>
        <c:axPos val="t"/>
        <c:numFmt formatCode="0.0" sourceLinked="1"/>
        <c:majorTickMark val="out"/>
        <c:minorTickMark val="none"/>
        <c:tickLblPos val="nextTo"/>
        <c:crossAx val="110709760"/>
        <c:crosses val="autoZero"/>
        <c:crossBetween val="between"/>
      </c:valAx>
      <c:spPr>
        <a:ln>
          <a:noFill/>
        </a:ln>
      </c:spPr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/>
              <a:t>PRŮMĚRNÁ</a:t>
            </a:r>
            <a:r>
              <a:rPr lang="cs-CZ" sz="1200" baseline="0"/>
              <a:t> </a:t>
            </a:r>
            <a:r>
              <a:rPr lang="cs-CZ" sz="1200"/>
              <a:t>MINIMÁLNÍ HRANICE ÚSPĚŠNOSTI (V %)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70C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'CUT-OFF SCORE'!$B$2:$B$15</c:f>
              <c:strCache>
                <c:ptCount val="14"/>
                <c:pt idx="0">
                  <c:v>8LETÁ G. - MATEMATIKA</c:v>
                </c:pt>
                <c:pt idx="1">
                  <c:v>8LETÁ G. - ČEŠTINA</c:v>
                </c:pt>
                <c:pt idx="2">
                  <c:v>8LETÁ G. - OBA TESTY</c:v>
                </c:pt>
                <c:pt idx="4">
                  <c:v>6LETÁ G. - MATEMATIKA</c:v>
                </c:pt>
                <c:pt idx="5">
                  <c:v>6LETÁ G. - ČEŠTINA</c:v>
                </c:pt>
                <c:pt idx="6">
                  <c:v>6LETÁ G. - OBA TESTY</c:v>
                </c:pt>
                <c:pt idx="8">
                  <c:v>4LETÉ OBORY - MATEMATIKA</c:v>
                </c:pt>
                <c:pt idx="9">
                  <c:v>4LETÉ OBORY - ČEŠTINA</c:v>
                </c:pt>
                <c:pt idx="10">
                  <c:v>4LETÉ OBORY - OBA TESTY</c:v>
                </c:pt>
                <c:pt idx="11">
                  <c:v>NÁSTAVBY - MATEMATIKA</c:v>
                </c:pt>
                <c:pt idx="12">
                  <c:v>NÁSTAVBY - ČEŠTINA</c:v>
                </c:pt>
                <c:pt idx="13">
                  <c:v>NÁSTAVBY - OBA TESTY</c:v>
                </c:pt>
              </c:strCache>
            </c:strRef>
          </c:cat>
          <c:val>
            <c:numRef>
              <c:f>'CUT-OFF SCORE'!$C$2:$C$15</c:f>
              <c:numCache>
                <c:formatCode>0.0</c:formatCode>
                <c:ptCount val="14"/>
                <c:pt idx="0">
                  <c:v>19</c:v>
                </c:pt>
                <c:pt idx="1">
                  <c:v>21.793103448275865</c:v>
                </c:pt>
                <c:pt idx="2">
                  <c:v>33.478260869565219</c:v>
                </c:pt>
                <c:pt idx="4">
                  <c:v>14.777777777777779</c:v>
                </c:pt>
                <c:pt idx="5">
                  <c:v>19</c:v>
                </c:pt>
                <c:pt idx="6">
                  <c:v>27.333333333333332</c:v>
                </c:pt>
                <c:pt idx="8">
                  <c:v>14.164556962025317</c:v>
                </c:pt>
                <c:pt idx="9">
                  <c:v>17.246753246753251</c:v>
                </c:pt>
                <c:pt idx="10">
                  <c:v>25.447761194029848</c:v>
                </c:pt>
                <c:pt idx="11">
                  <c:v>9.2000000000000011</c:v>
                </c:pt>
                <c:pt idx="12">
                  <c:v>12.75</c:v>
                </c:pt>
                <c:pt idx="13">
                  <c:v>21.888888888888886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63-42F0-A5C9-C8DED62FA8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10648320"/>
        <c:axId val="110658304"/>
      </c:barChart>
      <c:catAx>
        <c:axId val="1106483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10658304"/>
        <c:crosses val="autoZero"/>
        <c:auto val="1"/>
        <c:lblAlgn val="ctr"/>
        <c:lblOffset val="100"/>
        <c:noMultiLvlLbl val="0"/>
      </c:catAx>
      <c:valAx>
        <c:axId val="110658304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extTo"/>
        <c:crossAx val="110648320"/>
        <c:crosses val="autoZero"/>
        <c:crossBetween val="between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/>
            </a:pPr>
            <a:r>
              <a:rPr lang="cs-CZ" sz="1100"/>
              <a:t>4LETÉ OBORY - ČESKÝ JAZYK - LEPŠÍ VÝSLEDEK</a:t>
            </a:r>
          </a:p>
          <a:p>
            <a:pPr>
              <a:defRPr sz="1100"/>
            </a:pPr>
            <a:r>
              <a:rPr lang="cs-CZ" sz="1100"/>
              <a:t>ČETNOST % SKÓRU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2614129483814523"/>
          <c:y val="0.16124242442963138"/>
          <c:w val="0.83627580927384082"/>
          <c:h val="0.72277767824598904"/>
        </c:manualLayout>
      </c:layout>
      <c:areaChart>
        <c:grouping val="standard"/>
        <c:varyColors val="0"/>
        <c:ser>
          <c:idx val="1"/>
          <c:order val="0"/>
          <c:tx>
            <c:strRef>
              <c:f>HISTOGRAMY!$L$1</c:f>
              <c:strCache>
                <c:ptCount val="1"/>
                <c:pt idx="0">
                  <c:v>4LETÁ GYMNÁZIA</c:v>
                </c:pt>
              </c:strCache>
            </c:strRef>
          </c:tx>
          <c:spPr>
            <a:solidFill>
              <a:srgbClr val="92D050">
                <a:alpha val="50000"/>
              </a:srgbClr>
            </a:solidFill>
          </c:spPr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HISTOGRAMY!$L$2:$L$52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5.9783583427990674E-3</c:v>
                </c:pt>
                <c:pt idx="8">
                  <c:v>1.1956716685598135E-2</c:v>
                </c:pt>
                <c:pt idx="9">
                  <c:v>5.9783583427990674E-3</c:v>
                </c:pt>
                <c:pt idx="10">
                  <c:v>5.9783583427990674E-3</c:v>
                </c:pt>
                <c:pt idx="11">
                  <c:v>1.7935075028397203E-2</c:v>
                </c:pt>
                <c:pt idx="12">
                  <c:v>5.9783583427990674E-3</c:v>
                </c:pt>
                <c:pt idx="13">
                  <c:v>3.5870150056794406E-2</c:v>
                </c:pt>
                <c:pt idx="14">
                  <c:v>2.3913433371196269E-2</c:v>
                </c:pt>
                <c:pt idx="15">
                  <c:v>4.1848508399593476E-2</c:v>
                </c:pt>
                <c:pt idx="16">
                  <c:v>9.5653733484785078E-2</c:v>
                </c:pt>
                <c:pt idx="17">
                  <c:v>0.11358880851318229</c:v>
                </c:pt>
                <c:pt idx="18">
                  <c:v>8.3697016799186952E-2</c:v>
                </c:pt>
                <c:pt idx="19">
                  <c:v>0.24511269205476177</c:v>
                </c:pt>
                <c:pt idx="20">
                  <c:v>0.29891791713995336</c:v>
                </c:pt>
                <c:pt idx="21">
                  <c:v>0.30489627548275244</c:v>
                </c:pt>
                <c:pt idx="22">
                  <c:v>0.46631195073832726</c:v>
                </c:pt>
                <c:pt idx="23">
                  <c:v>0.56196568422311233</c:v>
                </c:pt>
                <c:pt idx="24">
                  <c:v>0.71142464279308903</c:v>
                </c:pt>
                <c:pt idx="25">
                  <c:v>0.86686195970586477</c:v>
                </c:pt>
                <c:pt idx="26">
                  <c:v>1.0342559933042386</c:v>
                </c:pt>
                <c:pt idx="27">
                  <c:v>1.3630657021581873</c:v>
                </c:pt>
                <c:pt idx="28">
                  <c:v>1.6500269026125427</c:v>
                </c:pt>
                <c:pt idx="29">
                  <c:v>2.032641836551683</c:v>
                </c:pt>
                <c:pt idx="30">
                  <c:v>2.2119925868356547</c:v>
                </c:pt>
                <c:pt idx="31">
                  <c:v>2.30764632032044</c:v>
                </c:pt>
                <c:pt idx="32">
                  <c:v>3.0908112632271179</c:v>
                </c:pt>
                <c:pt idx="33">
                  <c:v>3.3179888802534823</c:v>
                </c:pt>
                <c:pt idx="34">
                  <c:v>3.7006038141926227</c:v>
                </c:pt>
                <c:pt idx="35">
                  <c:v>4.1788724816165486</c:v>
                </c:pt>
                <c:pt idx="36">
                  <c:v>4.6571411490404735</c:v>
                </c:pt>
                <c:pt idx="37">
                  <c:v>4.8902971244096367</c:v>
                </c:pt>
                <c:pt idx="38">
                  <c:v>5.0935613080648059</c:v>
                </c:pt>
                <c:pt idx="39">
                  <c:v>5.488132958689544</c:v>
                </c:pt>
                <c:pt idx="40">
                  <c:v>5.9424881927422728</c:v>
                </c:pt>
                <c:pt idx="41">
                  <c:v>6.0859687929694504</c:v>
                </c:pt>
                <c:pt idx="42">
                  <c:v>6.46858372690859</c:v>
                </c:pt>
                <c:pt idx="43">
                  <c:v>5.828899384229091</c:v>
                </c:pt>
                <c:pt idx="44">
                  <c:v>5.8049859508578949</c:v>
                </c:pt>
                <c:pt idx="45">
                  <c:v>5.2669337000059784</c:v>
                </c:pt>
                <c:pt idx="46">
                  <c:v>4.9680157828660247</c:v>
                </c:pt>
                <c:pt idx="47">
                  <c:v>3.9218030728761883</c:v>
                </c:pt>
                <c:pt idx="48">
                  <c:v>3.4674478388234591</c:v>
                </c:pt>
                <c:pt idx="49">
                  <c:v>2.2598194535780474</c:v>
                </c:pt>
                <c:pt idx="50">
                  <c:v>1.0641477850182339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BA-46FA-AE76-B40ADD49CD69}"/>
            </c:ext>
          </c:extLst>
        </c:ser>
        <c:ser>
          <c:idx val="2"/>
          <c:order val="1"/>
          <c:tx>
            <c:strRef>
              <c:f>HISTOGRAMY!$M$1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>
                <a:alpha val="50000"/>
              </a:srgbClr>
            </a:solidFill>
          </c:spPr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HISTOGRAMY!$M$2:$M$52</c:f>
              <c:numCache>
                <c:formatCode>0.0</c:formatCode>
                <c:ptCount val="51"/>
                <c:pt idx="0">
                  <c:v>0</c:v>
                </c:pt>
                <c:pt idx="1">
                  <c:v>2.2369863320135111E-3</c:v>
                </c:pt>
                <c:pt idx="2">
                  <c:v>0</c:v>
                </c:pt>
                <c:pt idx="3">
                  <c:v>2.2369863320135111E-3</c:v>
                </c:pt>
                <c:pt idx="4">
                  <c:v>4.4739726640270223E-3</c:v>
                </c:pt>
                <c:pt idx="5">
                  <c:v>2.9080822316175647E-2</c:v>
                </c:pt>
                <c:pt idx="6">
                  <c:v>4.4739726640270226E-2</c:v>
                </c:pt>
                <c:pt idx="7">
                  <c:v>6.2635617296378315E-2</c:v>
                </c:pt>
                <c:pt idx="8">
                  <c:v>0.14316712524886471</c:v>
                </c:pt>
                <c:pt idx="9">
                  <c:v>0.14987808424490526</c:v>
                </c:pt>
                <c:pt idx="10">
                  <c:v>0.25949041451356736</c:v>
                </c:pt>
                <c:pt idx="11">
                  <c:v>0.33331096347001321</c:v>
                </c:pt>
                <c:pt idx="12">
                  <c:v>0.51674384269512108</c:v>
                </c:pt>
                <c:pt idx="13">
                  <c:v>0.53463973335122927</c:v>
                </c:pt>
                <c:pt idx="14">
                  <c:v>0.67780685860009393</c:v>
                </c:pt>
                <c:pt idx="15">
                  <c:v>0.94177124577768823</c:v>
                </c:pt>
                <c:pt idx="16">
                  <c:v>1.0827013846945395</c:v>
                </c:pt>
                <c:pt idx="17">
                  <c:v>1.3354808402120661</c:v>
                </c:pt>
                <c:pt idx="18">
                  <c:v>1.5077287877771068</c:v>
                </c:pt>
                <c:pt idx="19">
                  <c:v>1.7716931749547009</c:v>
                </c:pt>
                <c:pt idx="20">
                  <c:v>2.1094781110887415</c:v>
                </c:pt>
                <c:pt idx="21">
                  <c:v>2.2548822226696195</c:v>
                </c:pt>
                <c:pt idx="22">
                  <c:v>2.7179383933964165</c:v>
                </c:pt>
                <c:pt idx="23">
                  <c:v>2.8476836006532</c:v>
                </c:pt>
                <c:pt idx="24">
                  <c:v>3.1049370288347538</c:v>
                </c:pt>
                <c:pt idx="25">
                  <c:v>3.3890342930004693</c:v>
                </c:pt>
                <c:pt idx="26">
                  <c:v>3.6328658031899428</c:v>
                </c:pt>
                <c:pt idx="27">
                  <c:v>3.8006397780909555</c:v>
                </c:pt>
                <c:pt idx="28">
                  <c:v>3.9974945753081448</c:v>
                </c:pt>
                <c:pt idx="29">
                  <c:v>4.259221976153726</c:v>
                </c:pt>
                <c:pt idx="30">
                  <c:v>4.3509384157662794</c:v>
                </c:pt>
                <c:pt idx="31">
                  <c:v>4.3442274567702386</c:v>
                </c:pt>
                <c:pt idx="32">
                  <c:v>4.5858219806276983</c:v>
                </c:pt>
                <c:pt idx="33">
                  <c:v>4.2458000581616444</c:v>
                </c:pt>
                <c:pt idx="34">
                  <c:v>4.4225219783907121</c:v>
                </c:pt>
                <c:pt idx="35">
                  <c:v>4.259221976153726</c:v>
                </c:pt>
                <c:pt idx="36">
                  <c:v>4.0735521105966042</c:v>
                </c:pt>
                <c:pt idx="37">
                  <c:v>4.0243384112923071</c:v>
                </c:pt>
                <c:pt idx="38">
                  <c:v>3.6820795024942399</c:v>
                </c:pt>
                <c:pt idx="39">
                  <c:v>3.4628548419569158</c:v>
                </c:pt>
                <c:pt idx="40">
                  <c:v>3.2794219627318077</c:v>
                </c:pt>
                <c:pt idx="41">
                  <c:v>2.8364986689931326</c:v>
                </c:pt>
                <c:pt idx="42">
                  <c:v>2.5166096235152002</c:v>
                </c:pt>
                <c:pt idx="43">
                  <c:v>2.1385589334049171</c:v>
                </c:pt>
                <c:pt idx="44">
                  <c:v>1.8723575598953091</c:v>
                </c:pt>
                <c:pt idx="45">
                  <c:v>1.4227233071605931</c:v>
                </c:pt>
                <c:pt idx="46">
                  <c:v>1.1632328926470259</c:v>
                </c:pt>
                <c:pt idx="47">
                  <c:v>0.82321097018097222</c:v>
                </c:pt>
                <c:pt idx="48">
                  <c:v>0.54806165134331031</c:v>
                </c:pt>
                <c:pt idx="49">
                  <c:v>0.32883699080598616</c:v>
                </c:pt>
                <c:pt idx="50">
                  <c:v>0.10513835760463502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7BA-46FA-AE76-B40ADD49CD69}"/>
            </c:ext>
          </c:extLst>
        </c:ser>
        <c:ser>
          <c:idx val="3"/>
          <c:order val="2"/>
          <c:tx>
            <c:strRef>
              <c:f>HISTOGRAMY!$N$1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HISTOGRAMY!$N$2:$N$52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1.2281994595922377E-2</c:v>
                </c:pt>
                <c:pt idx="4">
                  <c:v>2.4563989191844753E-2</c:v>
                </c:pt>
                <c:pt idx="5">
                  <c:v>7.369196757553427E-2</c:v>
                </c:pt>
                <c:pt idx="6">
                  <c:v>0.12281994595922378</c:v>
                </c:pt>
                <c:pt idx="7">
                  <c:v>0.19651191353475803</c:v>
                </c:pt>
                <c:pt idx="8">
                  <c:v>0.18422991893883567</c:v>
                </c:pt>
                <c:pt idx="9">
                  <c:v>0.39302382706951605</c:v>
                </c:pt>
                <c:pt idx="10">
                  <c:v>0.62638172439204132</c:v>
                </c:pt>
                <c:pt idx="11">
                  <c:v>0.81061164333087687</c:v>
                </c:pt>
                <c:pt idx="12">
                  <c:v>1.2650454433800049</c:v>
                </c:pt>
                <c:pt idx="13">
                  <c:v>1.1545074920167036</c:v>
                </c:pt>
                <c:pt idx="14">
                  <c:v>1.7808892164087449</c:v>
                </c:pt>
                <c:pt idx="15">
                  <c:v>1.7686072218128224</c:v>
                </c:pt>
                <c:pt idx="16">
                  <c:v>2.3704249570130189</c:v>
                </c:pt>
                <c:pt idx="17">
                  <c:v>3.0582166543846721</c:v>
                </c:pt>
                <c:pt idx="18">
                  <c:v>3.2424465733235075</c:v>
                </c:pt>
                <c:pt idx="19">
                  <c:v>3.5494964382215675</c:v>
                </c:pt>
                <c:pt idx="20">
                  <c:v>4.0407762220584615</c:v>
                </c:pt>
                <c:pt idx="21">
                  <c:v>4.065340211250307</c:v>
                </c:pt>
                <c:pt idx="22">
                  <c:v>4.421518054532056</c:v>
                </c:pt>
                <c:pt idx="23">
                  <c:v>4.679439941046426</c:v>
                </c:pt>
                <c:pt idx="24">
                  <c:v>4.9742078113485633</c:v>
                </c:pt>
                <c:pt idx="25">
                  <c:v>4.5934659788749697</c:v>
                </c:pt>
                <c:pt idx="26">
                  <c:v>4.6425939572586588</c:v>
                </c:pt>
                <c:pt idx="27">
                  <c:v>4.8145418816015724</c:v>
                </c:pt>
                <c:pt idx="28">
                  <c:v>5.1584377302873987</c:v>
                </c:pt>
                <c:pt idx="29">
                  <c:v>4.1390321788258415</c:v>
                </c:pt>
                <c:pt idx="30">
                  <c:v>4.323262097764677</c:v>
                </c:pt>
                <c:pt idx="31">
                  <c:v>3.9056742815033165</c:v>
                </c:pt>
                <c:pt idx="32">
                  <c:v>3.6600343895848688</c:v>
                </c:pt>
                <c:pt idx="33">
                  <c:v>3.4635224760501107</c:v>
                </c:pt>
                <c:pt idx="34">
                  <c:v>2.9108327192336034</c:v>
                </c:pt>
                <c:pt idx="35">
                  <c:v>2.8125767624662243</c:v>
                </c:pt>
                <c:pt idx="36">
                  <c:v>2.2721690002456398</c:v>
                </c:pt>
                <c:pt idx="37">
                  <c:v>2.0756570867108817</c:v>
                </c:pt>
                <c:pt idx="38">
                  <c:v>1.8545811839842792</c:v>
                </c:pt>
                <c:pt idx="39">
                  <c:v>1.2773274379759274</c:v>
                </c:pt>
                <c:pt idx="40">
                  <c:v>1.5352493244902974</c:v>
                </c:pt>
                <c:pt idx="41">
                  <c:v>1.1299435028248588</c:v>
                </c:pt>
                <c:pt idx="42">
                  <c:v>0.92114959469417834</c:v>
                </c:pt>
                <c:pt idx="43">
                  <c:v>0.49127978383689513</c:v>
                </c:pt>
                <c:pt idx="44">
                  <c:v>0.41758781626136082</c:v>
                </c:pt>
                <c:pt idx="45">
                  <c:v>0.24563989191844757</c:v>
                </c:pt>
                <c:pt idx="46">
                  <c:v>0.25792188651436992</c:v>
                </c:pt>
                <c:pt idx="47">
                  <c:v>0.1105379513633014</c:v>
                </c:pt>
                <c:pt idx="48">
                  <c:v>0.12281994595922378</c:v>
                </c:pt>
                <c:pt idx="49">
                  <c:v>4.9127978383689506E-2</c:v>
                </c:pt>
                <c:pt idx="5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7BA-46FA-AE76-B40ADD49CD69}"/>
            </c:ext>
          </c:extLst>
        </c:ser>
        <c:ser>
          <c:idx val="4"/>
          <c:order val="3"/>
          <c:tx>
            <c:strRef>
              <c:f>HISTOGRAMY!$O$1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HISTOGRAMY!$O$2:$O$52</c:f>
              <c:numCache>
                <c:formatCode>0.0</c:formatCode>
                <c:ptCount val="51"/>
                <c:pt idx="0">
                  <c:v>0</c:v>
                </c:pt>
                <c:pt idx="1">
                  <c:v>4.0387722132471729E-2</c:v>
                </c:pt>
                <c:pt idx="2">
                  <c:v>0</c:v>
                </c:pt>
                <c:pt idx="3">
                  <c:v>2.0193861066235864E-2</c:v>
                </c:pt>
                <c:pt idx="4">
                  <c:v>0.12116316639741519</c:v>
                </c:pt>
                <c:pt idx="5">
                  <c:v>0.16155088852988692</c:v>
                </c:pt>
                <c:pt idx="6">
                  <c:v>0.40387722132471726</c:v>
                </c:pt>
                <c:pt idx="7">
                  <c:v>0.58562197092084001</c:v>
                </c:pt>
                <c:pt idx="8">
                  <c:v>0.74717285945072698</c:v>
                </c:pt>
                <c:pt idx="9">
                  <c:v>1.17124394184168</c:v>
                </c:pt>
                <c:pt idx="10">
                  <c:v>1.474151857835218</c:v>
                </c:pt>
                <c:pt idx="11">
                  <c:v>2.1607431340872374</c:v>
                </c:pt>
                <c:pt idx="12">
                  <c:v>2.5848142164781907</c:v>
                </c:pt>
                <c:pt idx="13">
                  <c:v>3.150242326332795</c:v>
                </c:pt>
                <c:pt idx="14">
                  <c:v>3.3319870759289176</c:v>
                </c:pt>
                <c:pt idx="15">
                  <c:v>4.1195476575121157</c:v>
                </c:pt>
                <c:pt idx="16">
                  <c:v>5.2302100161550884</c:v>
                </c:pt>
                <c:pt idx="17">
                  <c:v>5.0080775444264942</c:v>
                </c:pt>
                <c:pt idx="18">
                  <c:v>5.3311793214862675</c:v>
                </c:pt>
                <c:pt idx="19">
                  <c:v>4.9676898222940222</c:v>
                </c:pt>
                <c:pt idx="20">
                  <c:v>5.8562197092084007</c:v>
                </c:pt>
                <c:pt idx="21">
                  <c:v>5.9369951534733438</c:v>
                </c:pt>
                <c:pt idx="22">
                  <c:v>5.1494345718901453</c:v>
                </c:pt>
                <c:pt idx="23">
                  <c:v>5.6744749596122777</c:v>
                </c:pt>
                <c:pt idx="24">
                  <c:v>4.725363489499192</c:v>
                </c:pt>
                <c:pt idx="25">
                  <c:v>4.6849757673667201</c:v>
                </c:pt>
                <c:pt idx="26">
                  <c:v>3.897415185783522</c:v>
                </c:pt>
                <c:pt idx="27">
                  <c:v>4.0791599353796446</c:v>
                </c:pt>
                <c:pt idx="28">
                  <c:v>3.2512116316639741</c:v>
                </c:pt>
                <c:pt idx="29">
                  <c:v>2.7665589660743133</c:v>
                </c:pt>
                <c:pt idx="30">
                  <c:v>2.6453957996768982</c:v>
                </c:pt>
                <c:pt idx="31">
                  <c:v>1.9991922455573505</c:v>
                </c:pt>
                <c:pt idx="32">
                  <c:v>1.6962843295638126</c:v>
                </c:pt>
                <c:pt idx="33">
                  <c:v>1.7972536348949919</c:v>
                </c:pt>
                <c:pt idx="34">
                  <c:v>1.2520193861066236</c:v>
                </c:pt>
                <c:pt idx="35">
                  <c:v>0.78756058158319875</c:v>
                </c:pt>
                <c:pt idx="36">
                  <c:v>0.96930533117932149</c:v>
                </c:pt>
                <c:pt idx="37">
                  <c:v>0.68659127625201932</c:v>
                </c:pt>
                <c:pt idx="38">
                  <c:v>0.38368336025848143</c:v>
                </c:pt>
                <c:pt idx="39">
                  <c:v>0.44426494345718903</c:v>
                </c:pt>
                <c:pt idx="40">
                  <c:v>0.20193861066235863</c:v>
                </c:pt>
                <c:pt idx="41">
                  <c:v>0.16155088852988692</c:v>
                </c:pt>
                <c:pt idx="42">
                  <c:v>0.10096930533117932</c:v>
                </c:pt>
                <c:pt idx="43">
                  <c:v>0.12116316639741519</c:v>
                </c:pt>
                <c:pt idx="44">
                  <c:v>4.0387722132471729E-2</c:v>
                </c:pt>
                <c:pt idx="45">
                  <c:v>2.0193861066235864E-2</c:v>
                </c:pt>
                <c:pt idx="46">
                  <c:v>2.0193861066235864E-2</c:v>
                </c:pt>
                <c:pt idx="47">
                  <c:v>0</c:v>
                </c:pt>
                <c:pt idx="48">
                  <c:v>4.0387722132471729E-2</c:v>
                </c:pt>
                <c:pt idx="49">
                  <c:v>0</c:v>
                </c:pt>
                <c:pt idx="5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7BA-46FA-AE76-B40ADD49CD69}"/>
            </c:ext>
          </c:extLst>
        </c:ser>
        <c:ser>
          <c:idx val="0"/>
          <c:order val="4"/>
          <c:tx>
            <c:strRef>
              <c:f>HISTOGRAMY!$K$1</c:f>
              <c:strCache>
                <c:ptCount val="1"/>
                <c:pt idx="0">
                  <c:v>CELKEM</c:v>
                </c:pt>
              </c:strCache>
            </c:strRef>
          </c:tx>
          <c:spPr>
            <a:noFill/>
            <a:ln>
              <a:solidFill>
                <a:schemeClr val="tx1"/>
              </a:solidFill>
            </a:ln>
          </c:spPr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HISTOGRAMY!$K$2:$K$52</c:f>
              <c:numCache>
                <c:formatCode>0.0</c:formatCode>
                <c:ptCount val="51"/>
                <c:pt idx="0">
                  <c:v>0</c:v>
                </c:pt>
                <c:pt idx="1">
                  <c:v>4.83831949036368E-3</c:v>
                </c:pt>
                <c:pt idx="2">
                  <c:v>0</c:v>
                </c:pt>
                <c:pt idx="3">
                  <c:v>4.83831949036368E-3</c:v>
                </c:pt>
                <c:pt idx="4">
                  <c:v>1.6127731634545603E-2</c:v>
                </c:pt>
                <c:pt idx="5">
                  <c:v>4.0319329086364E-2</c:v>
                </c:pt>
                <c:pt idx="6">
                  <c:v>7.741311184581888E-2</c:v>
                </c:pt>
                <c:pt idx="7">
                  <c:v>0.11773244093218288</c:v>
                </c:pt>
                <c:pt idx="8">
                  <c:v>0.18546891379727443</c:v>
                </c:pt>
                <c:pt idx="9">
                  <c:v>0.24997984033545681</c:v>
                </c:pt>
                <c:pt idx="10">
                  <c:v>0.37416337392145793</c:v>
                </c:pt>
                <c:pt idx="11">
                  <c:v>0.48867026852673173</c:v>
                </c:pt>
                <c:pt idx="12">
                  <c:v>0.69510523344891539</c:v>
                </c:pt>
                <c:pt idx="13">
                  <c:v>0.7612289331505524</c:v>
                </c:pt>
                <c:pt idx="14">
                  <c:v>0.92089347633255381</c:v>
                </c:pt>
                <c:pt idx="15">
                  <c:v>1.1724860898314653</c:v>
                </c:pt>
                <c:pt idx="16">
                  <c:v>1.4063381985323764</c:v>
                </c:pt>
                <c:pt idx="17">
                  <c:v>1.6224498024352874</c:v>
                </c:pt>
                <c:pt idx="18">
                  <c:v>1.7643738408192888</c:v>
                </c:pt>
                <c:pt idx="19">
                  <c:v>1.9417788887992904</c:v>
                </c:pt>
                <c:pt idx="20">
                  <c:v>2.2917506652689301</c:v>
                </c:pt>
                <c:pt idx="21">
                  <c:v>2.3869042819127486</c:v>
                </c:pt>
                <c:pt idx="22">
                  <c:v>2.6643012660269334</c:v>
                </c:pt>
                <c:pt idx="23">
                  <c:v>2.8626723651318442</c:v>
                </c:pt>
                <c:pt idx="24">
                  <c:v>2.9610515281025722</c:v>
                </c:pt>
                <c:pt idx="25">
                  <c:v>3.1287799371018465</c:v>
                </c:pt>
                <c:pt idx="26">
                  <c:v>3.2481251511974838</c:v>
                </c:pt>
                <c:pt idx="27">
                  <c:v>3.4255301991774858</c:v>
                </c:pt>
                <c:pt idx="28">
                  <c:v>3.5368115474558501</c:v>
                </c:pt>
                <c:pt idx="29">
                  <c:v>3.6561567615514878</c:v>
                </c:pt>
                <c:pt idx="30">
                  <c:v>3.730344327070398</c:v>
                </c:pt>
                <c:pt idx="31">
                  <c:v>3.6755100395129428</c:v>
                </c:pt>
                <c:pt idx="32">
                  <c:v>3.8916216434158537</c:v>
                </c:pt>
                <c:pt idx="33">
                  <c:v>3.7126038222723969</c:v>
                </c:pt>
                <c:pt idx="34">
                  <c:v>3.8400129021853071</c:v>
                </c:pt>
                <c:pt idx="35">
                  <c:v>3.7190549149262155</c:v>
                </c:pt>
                <c:pt idx="36">
                  <c:v>3.662607854205306</c:v>
                </c:pt>
                <c:pt idx="37">
                  <c:v>3.6368034835900329</c:v>
                </c:pt>
                <c:pt idx="38">
                  <c:v>3.3819853237642126</c:v>
                </c:pt>
                <c:pt idx="39">
                  <c:v>3.3658575921296667</c:v>
                </c:pt>
                <c:pt idx="40">
                  <c:v>3.3239254898798483</c:v>
                </c:pt>
                <c:pt idx="41">
                  <c:v>3.0400774131118458</c:v>
                </c:pt>
                <c:pt idx="42">
                  <c:v>2.8949278284009354</c:v>
                </c:pt>
                <c:pt idx="43">
                  <c:v>2.5546326909120234</c:v>
                </c:pt>
                <c:pt idx="44">
                  <c:v>2.349810499153294</c:v>
                </c:pt>
                <c:pt idx="45">
                  <c:v>1.9885493105394725</c:v>
                </c:pt>
                <c:pt idx="46">
                  <c:v>1.759535521328925</c:v>
                </c:pt>
                <c:pt idx="47">
                  <c:v>1.3386017256672851</c:v>
                </c:pt>
                <c:pt idx="48">
                  <c:v>1.1079751632932828</c:v>
                </c:pt>
                <c:pt idx="49">
                  <c:v>0.71123296508346101</c:v>
                </c:pt>
                <c:pt idx="50">
                  <c:v>0.30803967421982098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7BA-46FA-AE76-B40ADD49CD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2692864"/>
        <c:axId val="52703232"/>
      </c:areaChart>
      <c:catAx>
        <c:axId val="526928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52703232"/>
        <c:crosses val="autoZero"/>
        <c:auto val="1"/>
        <c:lblAlgn val="ctr"/>
        <c:lblOffset val="100"/>
        <c:noMultiLvlLbl val="0"/>
      </c:catAx>
      <c:valAx>
        <c:axId val="5270323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(%)</a:t>
                </a:r>
              </a:p>
            </c:rich>
          </c:tx>
          <c:overlay val="0"/>
        </c:title>
        <c:numFmt formatCode="0" sourceLinked="0"/>
        <c:majorTickMark val="out"/>
        <c:minorTickMark val="none"/>
        <c:tickLblPos val="nextTo"/>
        <c:crossAx val="52692864"/>
        <c:crosses val="autoZero"/>
        <c:crossBetween val="midCat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3205599300087489"/>
          <c:y val="0.17723220629027175"/>
          <c:w val="0.23461067366579177"/>
          <c:h val="0.25269353613106893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  <c:txPr>
        <a:bodyPr/>
        <a:lstStyle/>
        <a:p>
          <a:pPr>
            <a:defRPr sz="900"/>
          </a:pPr>
          <a:endParaRPr lang="cs-CZ"/>
        </a:p>
      </c:txPr>
    </c:legend>
    <c:plotVisOnly val="1"/>
    <c:dispBlanksAs val="zero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/>
            </a:pPr>
            <a:r>
              <a:rPr lang="cs-CZ" sz="1100"/>
              <a:t>4LETÉ</a:t>
            </a:r>
            <a:r>
              <a:rPr lang="cs-CZ" sz="1100" baseline="0"/>
              <a:t>  OBORY </a:t>
            </a:r>
            <a:r>
              <a:rPr lang="cs-CZ" sz="1100"/>
              <a:t>- KUMULATIVNÍ ČETNOST % SKÓRU Z TESTU (%)  - ČJ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6.709366329208849E-2"/>
          <c:y val="0.16124242442963138"/>
          <c:w val="0.89532343457067864"/>
          <c:h val="0.72277767824598904"/>
        </c:manualLayout>
      </c:layout>
      <c:areaChart>
        <c:grouping val="standard"/>
        <c:varyColors val="0"/>
        <c:ser>
          <c:idx val="0"/>
          <c:order val="0"/>
          <c:tx>
            <c:strRef>
              <c:f>HISTOGRAMY!$P$1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65000"/>
                <a:alpha val="50000"/>
              </a:schemeClr>
            </a:solidFill>
            <a:ln>
              <a:noFill/>
            </a:ln>
          </c:spPr>
          <c:dLbls>
            <c:spPr>
              <a:noFill/>
            </c:spPr>
            <c:txPr>
              <a:bodyPr rot="-5400000" vert="horz"/>
              <a:lstStyle/>
              <a:p>
                <a:pPr>
                  <a:defRPr sz="8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HISTOGRAMY!$P$2:$P$52</c:f>
              <c:numCache>
                <c:formatCode>0.0</c:formatCode>
                <c:ptCount val="51"/>
                <c:pt idx="0">
                  <c:v>0</c:v>
                </c:pt>
                <c:pt idx="1">
                  <c:v>4.83831949036368E-3</c:v>
                </c:pt>
                <c:pt idx="2">
                  <c:v>4.83831949036368E-3</c:v>
                </c:pt>
                <c:pt idx="3">
                  <c:v>9.67663898072736E-3</c:v>
                </c:pt>
                <c:pt idx="4">
                  <c:v>2.5804370615272965E-2</c:v>
                </c:pt>
                <c:pt idx="5">
                  <c:v>6.6123699701636965E-2</c:v>
                </c:pt>
                <c:pt idx="6">
                  <c:v>0.14353681154745584</c:v>
                </c:pt>
                <c:pt idx="7">
                  <c:v>0.26126925247963873</c:v>
                </c:pt>
                <c:pt idx="8">
                  <c:v>0.44673816627691315</c:v>
                </c:pt>
                <c:pt idx="9">
                  <c:v>0.69671800661236993</c:v>
                </c:pt>
                <c:pt idx="10">
                  <c:v>1.070881380533828</c:v>
                </c:pt>
                <c:pt idx="11">
                  <c:v>1.5595516490605597</c:v>
                </c:pt>
                <c:pt idx="12">
                  <c:v>2.254656882509475</c:v>
                </c:pt>
                <c:pt idx="13">
                  <c:v>3.0158858156600274</c:v>
                </c:pt>
                <c:pt idx="14">
                  <c:v>3.9367792919925813</c:v>
                </c:pt>
                <c:pt idx="15">
                  <c:v>5.1092653818240468</c:v>
                </c:pt>
                <c:pt idx="16">
                  <c:v>6.515603580356423</c:v>
                </c:pt>
                <c:pt idx="17">
                  <c:v>8.1380533827917105</c:v>
                </c:pt>
                <c:pt idx="18">
                  <c:v>9.9024272236109994</c:v>
                </c:pt>
                <c:pt idx="19">
                  <c:v>11.844206112410291</c:v>
                </c:pt>
                <c:pt idx="20">
                  <c:v>14.135956777679221</c:v>
                </c:pt>
                <c:pt idx="21">
                  <c:v>16.522861059591968</c:v>
                </c:pt>
                <c:pt idx="22">
                  <c:v>19.1871623256189</c:v>
                </c:pt>
                <c:pt idx="23">
                  <c:v>22.049834690750743</c:v>
                </c:pt>
                <c:pt idx="24">
                  <c:v>25.010886218853315</c:v>
                </c:pt>
                <c:pt idx="25">
                  <c:v>28.139666155955162</c:v>
                </c:pt>
                <c:pt idx="26">
                  <c:v>31.387791307152646</c:v>
                </c:pt>
                <c:pt idx="27">
                  <c:v>34.813321506330134</c:v>
                </c:pt>
                <c:pt idx="28">
                  <c:v>38.350133053785981</c:v>
                </c:pt>
                <c:pt idx="29">
                  <c:v>42.006289815337468</c:v>
                </c:pt>
                <c:pt idx="30">
                  <c:v>45.736634142407866</c:v>
                </c:pt>
                <c:pt idx="31">
                  <c:v>49.412144181920809</c:v>
                </c:pt>
                <c:pt idx="32">
                  <c:v>53.303765825336662</c:v>
                </c:pt>
                <c:pt idx="33">
                  <c:v>57.016369647609061</c:v>
                </c:pt>
                <c:pt idx="34">
                  <c:v>60.856382549794368</c:v>
                </c:pt>
                <c:pt idx="35">
                  <c:v>64.575437464720579</c:v>
                </c:pt>
                <c:pt idx="36">
                  <c:v>68.238045318925884</c:v>
                </c:pt>
                <c:pt idx="37">
                  <c:v>71.874848802515913</c:v>
                </c:pt>
                <c:pt idx="38">
                  <c:v>75.256834126280125</c:v>
                </c:pt>
                <c:pt idx="39">
                  <c:v>78.622691718409797</c:v>
                </c:pt>
                <c:pt idx="40">
                  <c:v>81.946617208289652</c:v>
                </c:pt>
                <c:pt idx="41">
                  <c:v>84.986694621401497</c:v>
                </c:pt>
                <c:pt idx="42">
                  <c:v>87.881622449802435</c:v>
                </c:pt>
                <c:pt idx="43">
                  <c:v>90.436255140714465</c:v>
                </c:pt>
                <c:pt idx="44">
                  <c:v>92.786065639867758</c:v>
                </c:pt>
                <c:pt idx="45">
                  <c:v>94.774614950407226</c:v>
                </c:pt>
                <c:pt idx="46">
                  <c:v>96.534150471736154</c:v>
                </c:pt>
                <c:pt idx="47">
                  <c:v>97.872752197403443</c:v>
                </c:pt>
                <c:pt idx="48">
                  <c:v>98.980727360696733</c:v>
                </c:pt>
                <c:pt idx="49">
                  <c:v>99.691960325780201</c:v>
                </c:pt>
                <c:pt idx="50">
                  <c:v>100.00000000000003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0F-4F99-9B66-38514279C2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3497600"/>
        <c:axId val="113499520"/>
      </c:areaChart>
      <c:lineChart>
        <c:grouping val="standard"/>
        <c:varyColors val="0"/>
        <c:ser>
          <c:idx val="1"/>
          <c:order val="1"/>
          <c:tx>
            <c:strRef>
              <c:f>HISTOGRAMY!$Q$1</c:f>
              <c:strCache>
                <c:ptCount val="1"/>
                <c:pt idx="0">
                  <c:v>4LETÁ GYMNÁZIA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val>
            <c:numRef>
              <c:f>HISTOGRAMY!$Q$2:$Q$52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5.9783583427990674E-3</c:v>
                </c:pt>
                <c:pt idx="8">
                  <c:v>1.7935075028397203E-2</c:v>
                </c:pt>
                <c:pt idx="9">
                  <c:v>2.3913433371196269E-2</c:v>
                </c:pt>
                <c:pt idx="10">
                  <c:v>2.9891791713995336E-2</c:v>
                </c:pt>
                <c:pt idx="11">
                  <c:v>4.7826866742392539E-2</c:v>
                </c:pt>
                <c:pt idx="12">
                  <c:v>5.3805225085191609E-2</c:v>
                </c:pt>
                <c:pt idx="13">
                  <c:v>8.9675375141986008E-2</c:v>
                </c:pt>
                <c:pt idx="14">
                  <c:v>0.11358880851318227</c:v>
                </c:pt>
                <c:pt idx="15">
                  <c:v>0.15543731691277574</c:v>
                </c:pt>
                <c:pt idx="16">
                  <c:v>0.2510910503975608</c:v>
                </c:pt>
                <c:pt idx="17">
                  <c:v>0.36467985891074306</c:v>
                </c:pt>
                <c:pt idx="18">
                  <c:v>0.44837687570993001</c:v>
                </c:pt>
                <c:pt idx="19">
                  <c:v>0.69348956776469173</c:v>
                </c:pt>
                <c:pt idx="20">
                  <c:v>0.99240748490464514</c:v>
                </c:pt>
                <c:pt idx="21">
                  <c:v>1.2973037603873976</c:v>
                </c:pt>
                <c:pt idx="22">
                  <c:v>1.7636157111257249</c:v>
                </c:pt>
                <c:pt idx="23">
                  <c:v>2.3255813953488373</c:v>
                </c:pt>
                <c:pt idx="24">
                  <c:v>3.0370060381419264</c:v>
                </c:pt>
                <c:pt idx="25">
                  <c:v>3.903867997847791</c:v>
                </c:pt>
                <c:pt idx="26">
                  <c:v>4.9381239911520298</c:v>
                </c:pt>
                <c:pt idx="27">
                  <c:v>6.3011896933102172</c:v>
                </c:pt>
                <c:pt idx="28">
                  <c:v>7.9512165959227596</c:v>
                </c:pt>
                <c:pt idx="29">
                  <c:v>9.9838584324744417</c:v>
                </c:pt>
                <c:pt idx="30">
                  <c:v>12.195851019310096</c:v>
                </c:pt>
                <c:pt idx="31">
                  <c:v>14.503497339630536</c:v>
                </c:pt>
                <c:pt idx="32">
                  <c:v>17.594308602857655</c:v>
                </c:pt>
                <c:pt idx="33">
                  <c:v>20.912297483111139</c:v>
                </c:pt>
                <c:pt idx="34">
                  <c:v>24.612901297303761</c:v>
                </c:pt>
                <c:pt idx="35">
                  <c:v>28.791773778920309</c:v>
                </c:pt>
                <c:pt idx="36">
                  <c:v>33.448914927960786</c:v>
                </c:pt>
                <c:pt idx="37">
                  <c:v>38.339212052370421</c:v>
                </c:pt>
                <c:pt idx="38">
                  <c:v>43.432773360435228</c:v>
                </c:pt>
                <c:pt idx="39">
                  <c:v>48.920906319124768</c:v>
                </c:pt>
                <c:pt idx="40">
                  <c:v>54.863394511867043</c:v>
                </c:pt>
                <c:pt idx="41">
                  <c:v>60.949363304836496</c:v>
                </c:pt>
                <c:pt idx="42">
                  <c:v>67.417947031745086</c:v>
                </c:pt>
                <c:pt idx="43">
                  <c:v>73.246846415974176</c:v>
                </c:pt>
                <c:pt idx="44">
                  <c:v>79.051832366832073</c:v>
                </c:pt>
                <c:pt idx="45">
                  <c:v>84.318766066838052</c:v>
                </c:pt>
                <c:pt idx="46">
                  <c:v>89.28678184970407</c:v>
                </c:pt>
                <c:pt idx="47">
                  <c:v>93.208584922580258</c:v>
                </c:pt>
                <c:pt idx="48">
                  <c:v>96.676032761403718</c:v>
                </c:pt>
                <c:pt idx="49">
                  <c:v>98.935852214981765</c:v>
                </c:pt>
                <c:pt idx="5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50F-4F99-9B66-38514279C24B}"/>
            </c:ext>
          </c:extLst>
        </c:ser>
        <c:ser>
          <c:idx val="2"/>
          <c:order val="2"/>
          <c:tx>
            <c:strRef>
              <c:f>HISTOGRAMY!$R$1</c:f>
              <c:strCache>
                <c:ptCount val="1"/>
                <c:pt idx="0">
                  <c:v>SOŠ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val>
            <c:numRef>
              <c:f>HISTOGRAMY!$R$2:$R$52</c:f>
              <c:numCache>
                <c:formatCode>0.0</c:formatCode>
                <c:ptCount val="51"/>
                <c:pt idx="0">
                  <c:v>0</c:v>
                </c:pt>
                <c:pt idx="1">
                  <c:v>2.2369863320135111E-3</c:v>
                </c:pt>
                <c:pt idx="2">
                  <c:v>2.2369863320135111E-3</c:v>
                </c:pt>
                <c:pt idx="3">
                  <c:v>4.4739726640270223E-3</c:v>
                </c:pt>
                <c:pt idx="4">
                  <c:v>8.9479453280540446E-3</c:v>
                </c:pt>
                <c:pt idx="5">
                  <c:v>3.8028767644229688E-2</c:v>
                </c:pt>
                <c:pt idx="6">
                  <c:v>8.2768494284499922E-2</c:v>
                </c:pt>
                <c:pt idx="7">
                  <c:v>0.14540411158087824</c:v>
                </c:pt>
                <c:pt idx="8">
                  <c:v>0.28857123682974295</c:v>
                </c:pt>
                <c:pt idx="9">
                  <c:v>0.43844932107464818</c:v>
                </c:pt>
                <c:pt idx="10">
                  <c:v>0.69793973558821554</c:v>
                </c:pt>
                <c:pt idx="11">
                  <c:v>1.0312506990582286</c:v>
                </c:pt>
                <c:pt idx="12">
                  <c:v>1.5479945417533498</c:v>
                </c:pt>
                <c:pt idx="13">
                  <c:v>2.0826342751045792</c:v>
                </c:pt>
                <c:pt idx="14">
                  <c:v>2.7604411337046733</c:v>
                </c:pt>
                <c:pt idx="15">
                  <c:v>3.7022123794823614</c:v>
                </c:pt>
                <c:pt idx="16">
                  <c:v>4.7849137641769008</c:v>
                </c:pt>
                <c:pt idx="17">
                  <c:v>6.1203946043889665</c:v>
                </c:pt>
                <c:pt idx="18">
                  <c:v>7.6281233921660734</c:v>
                </c:pt>
                <c:pt idx="19">
                  <c:v>9.3998165671207747</c:v>
                </c:pt>
                <c:pt idx="20">
                  <c:v>11.509294678209516</c:v>
                </c:pt>
                <c:pt idx="21">
                  <c:v>13.764176900879136</c:v>
                </c:pt>
                <c:pt idx="22">
                  <c:v>16.482115294275552</c:v>
                </c:pt>
                <c:pt idx="23">
                  <c:v>19.32979889492875</c:v>
                </c:pt>
                <c:pt idx="24">
                  <c:v>22.434735923763505</c:v>
                </c:pt>
                <c:pt idx="25">
                  <c:v>25.823770216763975</c:v>
                </c:pt>
                <c:pt idx="26">
                  <c:v>29.456636019953919</c:v>
                </c:pt>
                <c:pt idx="27">
                  <c:v>33.257275798044873</c:v>
                </c:pt>
                <c:pt idx="28">
                  <c:v>37.254770373353018</c:v>
                </c:pt>
                <c:pt idx="29">
                  <c:v>41.513992349506744</c:v>
                </c:pt>
                <c:pt idx="30">
                  <c:v>45.864930765273023</c:v>
                </c:pt>
                <c:pt idx="31">
                  <c:v>50.209158222043264</c:v>
                </c:pt>
                <c:pt idx="32">
                  <c:v>54.794980202670963</c:v>
                </c:pt>
                <c:pt idx="33">
                  <c:v>59.040780260832605</c:v>
                </c:pt>
                <c:pt idx="34">
                  <c:v>63.463302239223317</c:v>
                </c:pt>
                <c:pt idx="35">
                  <c:v>67.722524215377049</c:v>
                </c:pt>
                <c:pt idx="36">
                  <c:v>71.796076325973658</c:v>
                </c:pt>
                <c:pt idx="37">
                  <c:v>75.820414737265963</c:v>
                </c:pt>
                <c:pt idx="38">
                  <c:v>79.50249423976021</c:v>
                </c:pt>
                <c:pt idx="39">
                  <c:v>82.965349081717122</c:v>
                </c:pt>
                <c:pt idx="40">
                  <c:v>86.244771044448925</c:v>
                </c:pt>
                <c:pt idx="41">
                  <c:v>89.081269713442055</c:v>
                </c:pt>
                <c:pt idx="42">
                  <c:v>91.597879336957249</c:v>
                </c:pt>
                <c:pt idx="43">
                  <c:v>93.736438270362171</c:v>
                </c:pt>
                <c:pt idx="44">
                  <c:v>95.608795830257478</c:v>
                </c:pt>
                <c:pt idx="45">
                  <c:v>97.031519137418073</c:v>
                </c:pt>
                <c:pt idx="46">
                  <c:v>98.194752030065104</c:v>
                </c:pt>
                <c:pt idx="47">
                  <c:v>99.01796300024607</c:v>
                </c:pt>
                <c:pt idx="48">
                  <c:v>99.566024651589373</c:v>
                </c:pt>
                <c:pt idx="49">
                  <c:v>99.894861642395355</c:v>
                </c:pt>
                <c:pt idx="50">
                  <c:v>99.999999999999986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50F-4F99-9B66-38514279C24B}"/>
            </c:ext>
          </c:extLst>
        </c:ser>
        <c:ser>
          <c:idx val="3"/>
          <c:order val="3"/>
          <c:tx>
            <c:strRef>
              <c:f>HISTOGRAMY!$S$1</c:f>
              <c:strCache>
                <c:ptCount val="1"/>
                <c:pt idx="0">
                  <c:v>SOU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val>
            <c:numRef>
              <c:f>HISTOGRAMY!$S$2:$S$52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1.2281994595922377E-2</c:v>
                </c:pt>
                <c:pt idx="4">
                  <c:v>3.6845983787767128E-2</c:v>
                </c:pt>
                <c:pt idx="5">
                  <c:v>0.1105379513633014</c:v>
                </c:pt>
                <c:pt idx="6">
                  <c:v>0.23335789732252518</c:v>
                </c:pt>
                <c:pt idx="7">
                  <c:v>0.42986981085728321</c:v>
                </c:pt>
                <c:pt idx="8">
                  <c:v>0.61409972979611882</c:v>
                </c:pt>
                <c:pt idx="9">
                  <c:v>1.0071235568656349</c:v>
                </c:pt>
                <c:pt idx="10">
                  <c:v>1.6335052812576762</c:v>
                </c:pt>
                <c:pt idx="11">
                  <c:v>2.444116924588553</c:v>
                </c:pt>
                <c:pt idx="12">
                  <c:v>3.7091623679685579</c:v>
                </c:pt>
                <c:pt idx="13">
                  <c:v>4.8636698599852615</c:v>
                </c:pt>
                <c:pt idx="14">
                  <c:v>6.6445590763940068</c:v>
                </c:pt>
                <c:pt idx="15">
                  <c:v>8.4131662982068285</c:v>
                </c:pt>
                <c:pt idx="16">
                  <c:v>10.783591255219847</c:v>
                </c:pt>
                <c:pt idx="17">
                  <c:v>13.841807909604519</c:v>
                </c:pt>
                <c:pt idx="18">
                  <c:v>17.084254482928028</c:v>
                </c:pt>
                <c:pt idx="19">
                  <c:v>20.633750921149595</c:v>
                </c:pt>
                <c:pt idx="20">
                  <c:v>24.674527143208056</c:v>
                </c:pt>
                <c:pt idx="21">
                  <c:v>28.739867354458362</c:v>
                </c:pt>
                <c:pt idx="22">
                  <c:v>33.161385408990419</c:v>
                </c:pt>
                <c:pt idx="23">
                  <c:v>37.840825350036845</c:v>
                </c:pt>
                <c:pt idx="24">
                  <c:v>42.815033161385408</c:v>
                </c:pt>
                <c:pt idx="25">
                  <c:v>47.408499140260375</c:v>
                </c:pt>
                <c:pt idx="26">
                  <c:v>52.051093097519036</c:v>
                </c:pt>
                <c:pt idx="27">
                  <c:v>56.865634979120607</c:v>
                </c:pt>
                <c:pt idx="28">
                  <c:v>62.024072709408003</c:v>
                </c:pt>
                <c:pt idx="29">
                  <c:v>66.163104888233846</c:v>
                </c:pt>
                <c:pt idx="30">
                  <c:v>70.486366985998529</c:v>
                </c:pt>
                <c:pt idx="31">
                  <c:v>74.392041267501853</c:v>
                </c:pt>
                <c:pt idx="32">
                  <c:v>78.052075657086718</c:v>
                </c:pt>
                <c:pt idx="33">
                  <c:v>81.515598133136834</c:v>
                </c:pt>
                <c:pt idx="34">
                  <c:v>84.42643085237043</c:v>
                </c:pt>
                <c:pt idx="35">
                  <c:v>87.239007614836652</c:v>
                </c:pt>
                <c:pt idx="36">
                  <c:v>89.511176615082292</c:v>
                </c:pt>
                <c:pt idx="37">
                  <c:v>91.586833701793168</c:v>
                </c:pt>
                <c:pt idx="38">
                  <c:v>93.441414885777448</c:v>
                </c:pt>
                <c:pt idx="39">
                  <c:v>94.718742323753375</c:v>
                </c:pt>
                <c:pt idx="40">
                  <c:v>96.253991648243669</c:v>
                </c:pt>
                <c:pt idx="41">
                  <c:v>97.383935151068528</c:v>
                </c:pt>
                <c:pt idx="42">
                  <c:v>98.305084745762713</c:v>
                </c:pt>
                <c:pt idx="43">
                  <c:v>98.796364529599614</c:v>
                </c:pt>
                <c:pt idx="44">
                  <c:v>99.213952345860974</c:v>
                </c:pt>
                <c:pt idx="45">
                  <c:v>99.459592237779418</c:v>
                </c:pt>
                <c:pt idx="46">
                  <c:v>99.717514124293785</c:v>
                </c:pt>
                <c:pt idx="47">
                  <c:v>99.828052075657084</c:v>
                </c:pt>
                <c:pt idx="48">
                  <c:v>99.950872021616306</c:v>
                </c:pt>
                <c:pt idx="49">
                  <c:v>100</c:v>
                </c:pt>
                <c:pt idx="5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50F-4F99-9B66-38514279C24B}"/>
            </c:ext>
          </c:extLst>
        </c:ser>
        <c:ser>
          <c:idx val="4"/>
          <c:order val="4"/>
          <c:tx>
            <c:strRef>
              <c:f>HISTOGRAMY!$T$1</c:f>
              <c:strCache>
                <c:ptCount val="1"/>
                <c:pt idx="0">
                  <c:v>NÁSTAVBY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val>
            <c:numRef>
              <c:f>HISTOGRAMY!$T$2:$T$52</c:f>
              <c:numCache>
                <c:formatCode>0.0</c:formatCode>
                <c:ptCount val="51"/>
                <c:pt idx="0">
                  <c:v>0</c:v>
                </c:pt>
                <c:pt idx="1">
                  <c:v>4.0387722132471729E-2</c:v>
                </c:pt>
                <c:pt idx="2">
                  <c:v>4.0387722132471729E-2</c:v>
                </c:pt>
                <c:pt idx="3">
                  <c:v>6.0581583198707593E-2</c:v>
                </c:pt>
                <c:pt idx="4">
                  <c:v>0.18174474959612277</c:v>
                </c:pt>
                <c:pt idx="5">
                  <c:v>0.34329563812600972</c:v>
                </c:pt>
                <c:pt idx="6">
                  <c:v>0.74717285945072698</c:v>
                </c:pt>
                <c:pt idx="7">
                  <c:v>1.3327948303715669</c:v>
                </c:pt>
                <c:pt idx="8">
                  <c:v>2.0799676898222939</c:v>
                </c:pt>
                <c:pt idx="9">
                  <c:v>3.2512116316639741</c:v>
                </c:pt>
                <c:pt idx="10">
                  <c:v>4.725363489499192</c:v>
                </c:pt>
                <c:pt idx="11">
                  <c:v>6.8861066235864294</c:v>
                </c:pt>
                <c:pt idx="12">
                  <c:v>9.4709208400646201</c:v>
                </c:pt>
                <c:pt idx="13">
                  <c:v>12.621163166397416</c:v>
                </c:pt>
                <c:pt idx="14">
                  <c:v>15.953150242326334</c:v>
                </c:pt>
                <c:pt idx="15">
                  <c:v>20.072697899838449</c:v>
                </c:pt>
                <c:pt idx="16">
                  <c:v>25.302907915993536</c:v>
                </c:pt>
                <c:pt idx="17">
                  <c:v>30.310985460420032</c:v>
                </c:pt>
                <c:pt idx="18">
                  <c:v>35.642164781906303</c:v>
                </c:pt>
                <c:pt idx="19">
                  <c:v>40.609854604200322</c:v>
                </c:pt>
                <c:pt idx="20">
                  <c:v>46.466074313408726</c:v>
                </c:pt>
                <c:pt idx="21">
                  <c:v>52.403069466882073</c:v>
                </c:pt>
                <c:pt idx="22">
                  <c:v>57.55250403877222</c:v>
                </c:pt>
                <c:pt idx="23">
                  <c:v>63.226978998384496</c:v>
                </c:pt>
                <c:pt idx="24">
                  <c:v>67.952342487883683</c:v>
                </c:pt>
                <c:pt idx="25">
                  <c:v>72.637318255250406</c:v>
                </c:pt>
                <c:pt idx="26">
                  <c:v>76.534733441033922</c:v>
                </c:pt>
                <c:pt idx="27">
                  <c:v>80.613893376413571</c:v>
                </c:pt>
                <c:pt idx="28">
                  <c:v>83.865105008077549</c:v>
                </c:pt>
                <c:pt idx="29">
                  <c:v>86.631663974151863</c:v>
                </c:pt>
                <c:pt idx="30">
                  <c:v>89.277059773828768</c:v>
                </c:pt>
                <c:pt idx="31">
                  <c:v>91.276252019386121</c:v>
                </c:pt>
                <c:pt idx="32">
                  <c:v>92.97253634894993</c:v>
                </c:pt>
                <c:pt idx="33">
                  <c:v>94.769789983844916</c:v>
                </c:pt>
                <c:pt idx="34">
                  <c:v>96.021809369951541</c:v>
                </c:pt>
                <c:pt idx="35">
                  <c:v>96.809369951534734</c:v>
                </c:pt>
                <c:pt idx="36">
                  <c:v>97.778675282714062</c:v>
                </c:pt>
                <c:pt idx="37">
                  <c:v>98.465266558966078</c:v>
                </c:pt>
                <c:pt idx="38">
                  <c:v>98.848949919224566</c:v>
                </c:pt>
                <c:pt idx="39">
                  <c:v>99.293214862681751</c:v>
                </c:pt>
                <c:pt idx="40">
                  <c:v>99.495153473344104</c:v>
                </c:pt>
                <c:pt idx="41">
                  <c:v>99.656704361873992</c:v>
                </c:pt>
                <c:pt idx="42">
                  <c:v>99.757673667205168</c:v>
                </c:pt>
                <c:pt idx="43">
                  <c:v>99.878836833602577</c:v>
                </c:pt>
                <c:pt idx="44">
                  <c:v>99.919224555735042</c:v>
                </c:pt>
                <c:pt idx="45">
                  <c:v>99.939418416801274</c:v>
                </c:pt>
                <c:pt idx="46">
                  <c:v>99.959612277867507</c:v>
                </c:pt>
                <c:pt idx="47">
                  <c:v>99.959612277867507</c:v>
                </c:pt>
                <c:pt idx="48">
                  <c:v>99.999999999999972</c:v>
                </c:pt>
                <c:pt idx="49">
                  <c:v>99.999999999999972</c:v>
                </c:pt>
                <c:pt idx="50">
                  <c:v>99.999999999999972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50F-4F99-9B66-38514279C2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3497600"/>
        <c:axId val="113499520"/>
      </c:lineChart>
      <c:catAx>
        <c:axId val="11349760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 Z DT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113499520"/>
        <c:crosses val="autoZero"/>
        <c:auto val="1"/>
        <c:lblAlgn val="ctr"/>
        <c:lblOffset val="200"/>
        <c:noMultiLvlLbl val="0"/>
      </c:catAx>
      <c:valAx>
        <c:axId val="113499520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85000"/>
                </a:schemeClr>
              </a:solidFill>
            </a:ln>
          </c:spPr>
        </c:minorGridlines>
        <c:numFmt formatCode="0" sourceLinked="0"/>
        <c:majorTickMark val="out"/>
        <c:minorTickMark val="none"/>
        <c:tickLblPos val="nextTo"/>
        <c:crossAx val="11349760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29560692221177132"/>
          <c:y val="0.1837110559072426"/>
          <c:w val="0.19240874074461187"/>
          <c:h val="0.2216982997925413"/>
        </c:manualLayout>
      </c:layout>
      <c:overlay val="1"/>
      <c:spPr>
        <a:solidFill>
          <a:schemeClr val="bg1">
            <a:alpha val="30000"/>
          </a:schemeClr>
        </a:solidFill>
      </c:spPr>
    </c:legend>
    <c:plotVisOnly val="1"/>
    <c:dispBlanksAs val="zero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/>
            </a:pPr>
            <a:r>
              <a:rPr lang="cs-CZ" sz="1100"/>
              <a:t>4LETÉ OBORY - MATEMATIKA - LEPŠÍ VÝSLEDEK</a:t>
            </a:r>
          </a:p>
          <a:p>
            <a:pPr>
              <a:defRPr sz="1100"/>
            </a:pPr>
            <a:r>
              <a:rPr lang="cs-CZ" sz="1100"/>
              <a:t>ČETNOST % SKÓRU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2614129483814523"/>
          <c:y val="0.16124242442963138"/>
          <c:w val="0.83627580927384082"/>
          <c:h val="0.72277767824598904"/>
        </c:manualLayout>
      </c:layout>
      <c:areaChart>
        <c:grouping val="standard"/>
        <c:varyColors val="0"/>
        <c:ser>
          <c:idx val="1"/>
          <c:order val="0"/>
          <c:tx>
            <c:strRef>
              <c:f>HISTOGRAMY!$L$55</c:f>
              <c:strCache>
                <c:ptCount val="1"/>
                <c:pt idx="0">
                  <c:v>4LETÁ GYMNÁZIA</c:v>
                </c:pt>
              </c:strCache>
            </c:strRef>
          </c:tx>
          <c:spPr>
            <a:solidFill>
              <a:srgbClr val="92D050">
                <a:alpha val="50000"/>
              </a:srgbClr>
            </a:solidFill>
          </c:spPr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HISTOGRAMY!$L$56:$L$106</c:f>
              <c:numCache>
                <c:formatCode>0.0</c:formatCode>
                <c:ptCount val="51"/>
                <c:pt idx="1">
                  <c:v>5.9687238868329946E-3</c:v>
                </c:pt>
                <c:pt idx="2">
                  <c:v>5.9687238868329953E-2</c:v>
                </c:pt>
                <c:pt idx="3">
                  <c:v>1.7906171660498987E-2</c:v>
                </c:pt>
                <c:pt idx="4">
                  <c:v>0.15518682105765788</c:v>
                </c:pt>
                <c:pt idx="5">
                  <c:v>0.17906171660498985</c:v>
                </c:pt>
                <c:pt idx="6">
                  <c:v>0.35812343320997969</c:v>
                </c:pt>
                <c:pt idx="7">
                  <c:v>0.53121642592813656</c:v>
                </c:pt>
                <c:pt idx="8">
                  <c:v>0.75802793362779042</c:v>
                </c:pt>
                <c:pt idx="9">
                  <c:v>0.90127730691178221</c:v>
                </c:pt>
                <c:pt idx="10">
                  <c:v>1.0266205085352751</c:v>
                </c:pt>
                <c:pt idx="11">
                  <c:v>1.229557120687597</c:v>
                </c:pt>
                <c:pt idx="12">
                  <c:v>1.6413990688790736</c:v>
                </c:pt>
                <c:pt idx="13">
                  <c:v>1.9875850543153872</c:v>
                </c:pt>
                <c:pt idx="14">
                  <c:v>2.1666467709203774</c:v>
                </c:pt>
                <c:pt idx="15">
                  <c:v>2.3934582786200309</c:v>
                </c:pt>
                <c:pt idx="16">
                  <c:v>2.8232063984720068</c:v>
                </c:pt>
                <c:pt idx="17">
                  <c:v>3.0022681150769963</c:v>
                </c:pt>
                <c:pt idx="18">
                  <c:v>3.5155783693446336</c:v>
                </c:pt>
                <c:pt idx="19">
                  <c:v>3.7602960487047872</c:v>
                </c:pt>
                <c:pt idx="20">
                  <c:v>3.7125462576101227</c:v>
                </c:pt>
                <c:pt idx="21">
                  <c:v>4.0348573474991047</c:v>
                </c:pt>
                <c:pt idx="22">
                  <c:v>4.0647009669332697</c:v>
                </c:pt>
                <c:pt idx="23">
                  <c:v>4.0945445863674346</c:v>
                </c:pt>
                <c:pt idx="24">
                  <c:v>4.321356094067089</c:v>
                </c:pt>
                <c:pt idx="25">
                  <c:v>4.4228244001432495</c:v>
                </c:pt>
                <c:pt idx="26">
                  <c:v>4.2198877879909276</c:v>
                </c:pt>
                <c:pt idx="27">
                  <c:v>4.196012892443596</c:v>
                </c:pt>
                <c:pt idx="28">
                  <c:v>4.1303569296884328</c:v>
                </c:pt>
                <c:pt idx="29">
                  <c:v>3.7782022203652859</c:v>
                </c:pt>
                <c:pt idx="30">
                  <c:v>3.8140145636862841</c:v>
                </c:pt>
                <c:pt idx="31">
                  <c:v>3.7483586009311209</c:v>
                </c:pt>
                <c:pt idx="32">
                  <c:v>3.4021726154948069</c:v>
                </c:pt>
                <c:pt idx="33">
                  <c:v>3.0798615256058257</c:v>
                </c:pt>
                <c:pt idx="34">
                  <c:v>3.0500179061716608</c:v>
                </c:pt>
                <c:pt idx="35">
                  <c:v>2.465082965262027</c:v>
                </c:pt>
                <c:pt idx="36">
                  <c:v>2.2502089053360392</c:v>
                </c:pt>
                <c:pt idx="37">
                  <c:v>2.0174286737495524</c:v>
                </c:pt>
                <c:pt idx="38">
                  <c:v>1.7667422705025664</c:v>
                </c:pt>
                <c:pt idx="39">
                  <c:v>1.5638056583502449</c:v>
                </c:pt>
                <c:pt idx="40">
                  <c:v>1.319087978990092</c:v>
                </c:pt>
                <c:pt idx="41">
                  <c:v>0.93708965023278024</c:v>
                </c:pt>
                <c:pt idx="42">
                  <c:v>0.90127730691178221</c:v>
                </c:pt>
                <c:pt idx="43">
                  <c:v>0.69237197087262736</c:v>
                </c:pt>
                <c:pt idx="44">
                  <c:v>0.51331025426763754</c:v>
                </c:pt>
                <c:pt idx="45">
                  <c:v>0.32827981377581472</c:v>
                </c:pt>
                <c:pt idx="46">
                  <c:v>0.23874895547331981</c:v>
                </c:pt>
                <c:pt idx="47">
                  <c:v>0.19099916437865583</c:v>
                </c:pt>
                <c:pt idx="48">
                  <c:v>0.12534320162349291</c:v>
                </c:pt>
                <c:pt idx="49">
                  <c:v>4.7749791094663957E-2</c:v>
                </c:pt>
                <c:pt idx="50">
                  <c:v>5.9687238868329953E-2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58E-4A69-9036-53EA71312B47}"/>
            </c:ext>
          </c:extLst>
        </c:ser>
        <c:ser>
          <c:idx val="2"/>
          <c:order val="1"/>
          <c:tx>
            <c:strRef>
              <c:f>HISTOGRAMY!$M$55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>
                <a:alpha val="50000"/>
              </a:srgbClr>
            </a:solidFill>
          </c:spPr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HISTOGRAMY!$M$56:$M$106</c:f>
              <c:numCache>
                <c:formatCode>0.0</c:formatCode>
                <c:ptCount val="51"/>
                <c:pt idx="1">
                  <c:v>0.21232846095391353</c:v>
                </c:pt>
                <c:pt idx="2">
                  <c:v>0.98118099325019004</c:v>
                </c:pt>
                <c:pt idx="3">
                  <c:v>0.78896786017612097</c:v>
                </c:pt>
                <c:pt idx="4">
                  <c:v>2.0517634437441328</c:v>
                </c:pt>
                <c:pt idx="5">
                  <c:v>1.8014393634616246</c:v>
                </c:pt>
                <c:pt idx="6">
                  <c:v>3.1067006392204193</c:v>
                </c:pt>
                <c:pt idx="7">
                  <c:v>2.8362612310580659</c:v>
                </c:pt>
                <c:pt idx="8">
                  <c:v>3.821912297170444</c:v>
                </c:pt>
                <c:pt idx="9">
                  <c:v>3.5470028161459033</c:v>
                </c:pt>
                <c:pt idx="10">
                  <c:v>4.0454159402798266</c:v>
                </c:pt>
                <c:pt idx="11">
                  <c:v>4.1616378346967053</c:v>
                </c:pt>
                <c:pt idx="12">
                  <c:v>4.1951633811631135</c:v>
                </c:pt>
                <c:pt idx="13">
                  <c:v>4.4745429350498416</c:v>
                </c:pt>
                <c:pt idx="14">
                  <c:v>4.4991283357918732</c:v>
                </c:pt>
                <c:pt idx="15">
                  <c:v>4.2689195833892093</c:v>
                </c:pt>
                <c:pt idx="16">
                  <c:v>4.2555093648026459</c:v>
                </c:pt>
                <c:pt idx="17">
                  <c:v>4.2488042555093646</c:v>
                </c:pt>
                <c:pt idx="18">
                  <c:v>4.2041035268874882</c:v>
                </c:pt>
                <c:pt idx="19">
                  <c:v>4.0409458674176388</c:v>
                </c:pt>
                <c:pt idx="20">
                  <c:v>3.7392159492199721</c:v>
                </c:pt>
                <c:pt idx="21">
                  <c:v>3.6587546377005946</c:v>
                </c:pt>
                <c:pt idx="22">
                  <c:v>3.4687765410576192</c:v>
                </c:pt>
                <c:pt idx="23">
                  <c:v>3.2989137722944886</c:v>
                </c:pt>
                <c:pt idx="24">
                  <c:v>2.9189575790085378</c:v>
                </c:pt>
                <c:pt idx="25">
                  <c:v>2.699924008761343</c:v>
                </c:pt>
                <c:pt idx="26">
                  <c:v>2.4607751106343034</c:v>
                </c:pt>
                <c:pt idx="27">
                  <c:v>2.246211613249296</c:v>
                </c:pt>
                <c:pt idx="28">
                  <c:v>2.0092977515533503</c:v>
                </c:pt>
                <c:pt idx="29">
                  <c:v>1.8394349827902197</c:v>
                </c:pt>
                <c:pt idx="30">
                  <c:v>1.5935809753698984</c:v>
                </c:pt>
                <c:pt idx="31">
                  <c:v>1.457243753073175</c:v>
                </c:pt>
                <c:pt idx="32">
                  <c:v>1.2337401099637924</c:v>
                </c:pt>
                <c:pt idx="33">
                  <c:v>1.0906977783737875</c:v>
                </c:pt>
                <c:pt idx="34">
                  <c:v>0.97671092038800233</c:v>
                </c:pt>
                <c:pt idx="35">
                  <c:v>0.74650216798533819</c:v>
                </c:pt>
                <c:pt idx="36">
                  <c:v>0.60569487282642709</c:v>
                </c:pt>
                <c:pt idx="37">
                  <c:v>0.51182334272048635</c:v>
                </c:pt>
                <c:pt idx="38">
                  <c:v>0.45594743194314069</c:v>
                </c:pt>
                <c:pt idx="39">
                  <c:v>0.38219122971704439</c:v>
                </c:pt>
                <c:pt idx="40">
                  <c:v>0.26149926243797778</c:v>
                </c:pt>
                <c:pt idx="41">
                  <c:v>0.22573867954047652</c:v>
                </c:pt>
                <c:pt idx="42">
                  <c:v>0.1430423315900049</c:v>
                </c:pt>
                <c:pt idx="43">
                  <c:v>0.14527736802109875</c:v>
                </c:pt>
                <c:pt idx="44">
                  <c:v>0.1072817486925037</c:v>
                </c:pt>
                <c:pt idx="45">
                  <c:v>6.7051092932814804E-2</c:v>
                </c:pt>
                <c:pt idx="46">
                  <c:v>3.7995619328595055E-2</c:v>
                </c:pt>
                <c:pt idx="47">
                  <c:v>4.2465692190782708E-2</c:v>
                </c:pt>
                <c:pt idx="48">
                  <c:v>2.0115327879844439E-2</c:v>
                </c:pt>
                <c:pt idx="49">
                  <c:v>1.1175182155469133E-2</c:v>
                </c:pt>
                <c:pt idx="50">
                  <c:v>2.2350364310938266E-3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58E-4A69-9036-53EA71312B47}"/>
            </c:ext>
          </c:extLst>
        </c:ser>
        <c:ser>
          <c:idx val="3"/>
          <c:order val="2"/>
          <c:tx>
            <c:strRef>
              <c:f>HISTOGRAMY!$N$55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  <a:alpha val="50000"/>
              </a:schemeClr>
            </a:solidFill>
          </c:spPr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HISTOGRAMY!$N$56:$N$106</c:f>
              <c:numCache>
                <c:formatCode>0.0</c:formatCode>
                <c:ptCount val="51"/>
                <c:pt idx="1">
                  <c:v>0.33374536464771326</c:v>
                </c:pt>
                <c:pt idx="2">
                  <c:v>1.6687268232385661</c:v>
                </c:pt>
                <c:pt idx="3">
                  <c:v>1.5451174289245984</c:v>
                </c:pt>
                <c:pt idx="4">
                  <c:v>3.2138442521631645</c:v>
                </c:pt>
                <c:pt idx="5">
                  <c:v>3.4734239802224969</c:v>
                </c:pt>
                <c:pt idx="6">
                  <c:v>5.1668726823238567</c:v>
                </c:pt>
                <c:pt idx="7">
                  <c:v>4.573547589616811</c:v>
                </c:pt>
                <c:pt idx="8">
                  <c:v>5.5871446229913477</c:v>
                </c:pt>
                <c:pt idx="9">
                  <c:v>5.7107540173053151</c:v>
                </c:pt>
                <c:pt idx="10">
                  <c:v>5.648949320148331</c:v>
                </c:pt>
                <c:pt idx="11">
                  <c:v>5.0803461063040789</c:v>
                </c:pt>
                <c:pt idx="12">
                  <c:v>5.5129789864029668</c:v>
                </c:pt>
                <c:pt idx="13">
                  <c:v>5.4758961681087763</c:v>
                </c:pt>
                <c:pt idx="14">
                  <c:v>4.9196538936959211</c:v>
                </c:pt>
                <c:pt idx="15">
                  <c:v>4.3757725587144618</c:v>
                </c:pt>
                <c:pt idx="16">
                  <c:v>4.215080346106304</c:v>
                </c:pt>
                <c:pt idx="17">
                  <c:v>3.8071693448702102</c:v>
                </c:pt>
                <c:pt idx="18">
                  <c:v>3.5846724351050678</c:v>
                </c:pt>
                <c:pt idx="19">
                  <c:v>3.2014833127317677</c:v>
                </c:pt>
                <c:pt idx="20">
                  <c:v>3.2385661310259577</c:v>
                </c:pt>
                <c:pt idx="21">
                  <c:v>3.0655129789864026</c:v>
                </c:pt>
                <c:pt idx="22">
                  <c:v>2.5463535228677379</c:v>
                </c:pt>
                <c:pt idx="23">
                  <c:v>2.1755253399258345</c:v>
                </c:pt>
                <c:pt idx="24">
                  <c:v>1.8541409147095178</c:v>
                </c:pt>
                <c:pt idx="25">
                  <c:v>1.7058096415327566</c:v>
                </c:pt>
                <c:pt idx="26">
                  <c:v>1.322620519159456</c:v>
                </c:pt>
                <c:pt idx="27">
                  <c:v>1.3967861557478369</c:v>
                </c:pt>
                <c:pt idx="28">
                  <c:v>0.93943139678615584</c:v>
                </c:pt>
                <c:pt idx="29">
                  <c:v>0.87762669962917184</c:v>
                </c:pt>
                <c:pt idx="30">
                  <c:v>0.61804697156983934</c:v>
                </c:pt>
                <c:pt idx="31">
                  <c:v>0.60568603213844252</c:v>
                </c:pt>
                <c:pt idx="32">
                  <c:v>0.55624227441285534</c:v>
                </c:pt>
                <c:pt idx="33">
                  <c:v>0.4573547589616811</c:v>
                </c:pt>
                <c:pt idx="34">
                  <c:v>0.37082818294190362</c:v>
                </c:pt>
                <c:pt idx="35">
                  <c:v>0.18541409147095181</c:v>
                </c:pt>
                <c:pt idx="36">
                  <c:v>0.1977750309023486</c:v>
                </c:pt>
                <c:pt idx="37">
                  <c:v>0.22249690976514214</c:v>
                </c:pt>
                <c:pt idx="38">
                  <c:v>0.18541409147095181</c:v>
                </c:pt>
                <c:pt idx="39">
                  <c:v>7.4165636588380712E-2</c:v>
                </c:pt>
                <c:pt idx="40">
                  <c:v>0.11124845488257107</c:v>
                </c:pt>
                <c:pt idx="41">
                  <c:v>3.7082818294190356E-2</c:v>
                </c:pt>
                <c:pt idx="42">
                  <c:v>8.6526576019777507E-2</c:v>
                </c:pt>
                <c:pt idx="43">
                  <c:v>1.2360939431396788E-2</c:v>
                </c:pt>
                <c:pt idx="44">
                  <c:v>3.7082818294190356E-2</c:v>
                </c:pt>
                <c:pt idx="45">
                  <c:v>2.4721878862793575E-2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58E-4A69-9036-53EA71312B47}"/>
            </c:ext>
          </c:extLst>
        </c:ser>
        <c:ser>
          <c:idx val="4"/>
          <c:order val="3"/>
          <c:tx>
            <c:strRef>
              <c:f>HISTOGRAMY!$O$55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HISTOGRAMY!$O$56:$O$106</c:f>
              <c:numCache>
                <c:formatCode>0.0</c:formatCode>
                <c:ptCount val="51"/>
                <c:pt idx="1">
                  <c:v>2.0103626943005182</c:v>
                </c:pt>
                <c:pt idx="2">
                  <c:v>5.6787564766839376</c:v>
                </c:pt>
                <c:pt idx="3">
                  <c:v>4.4352331606217623</c:v>
                </c:pt>
                <c:pt idx="4">
                  <c:v>8.6632124352331612</c:v>
                </c:pt>
                <c:pt idx="5">
                  <c:v>7.5025906735751295</c:v>
                </c:pt>
                <c:pt idx="6">
                  <c:v>10.093264248704664</c:v>
                </c:pt>
                <c:pt idx="7">
                  <c:v>8.4145077720207251</c:v>
                </c:pt>
                <c:pt idx="8">
                  <c:v>9.5958549222797931</c:v>
                </c:pt>
                <c:pt idx="9">
                  <c:v>7.4818652849740932</c:v>
                </c:pt>
                <c:pt idx="10">
                  <c:v>6.2590673575129525</c:v>
                </c:pt>
                <c:pt idx="11">
                  <c:v>5.409326424870466</c:v>
                </c:pt>
                <c:pt idx="12">
                  <c:v>4.5388601036269431</c:v>
                </c:pt>
                <c:pt idx="13">
                  <c:v>4.0829015544041454</c:v>
                </c:pt>
                <c:pt idx="14">
                  <c:v>2.9844559585492227</c:v>
                </c:pt>
                <c:pt idx="15">
                  <c:v>1.8238341968911918</c:v>
                </c:pt>
                <c:pt idx="16">
                  <c:v>1.9067357512953367</c:v>
                </c:pt>
                <c:pt idx="17">
                  <c:v>1.6373056994818651</c:v>
                </c:pt>
                <c:pt idx="18">
                  <c:v>1.0777202072538861</c:v>
                </c:pt>
                <c:pt idx="19">
                  <c:v>1.0777202072538861</c:v>
                </c:pt>
                <c:pt idx="20">
                  <c:v>0.62176165803108807</c:v>
                </c:pt>
                <c:pt idx="21">
                  <c:v>0.66321243523316065</c:v>
                </c:pt>
                <c:pt idx="22">
                  <c:v>0.72538860103626945</c:v>
                </c:pt>
                <c:pt idx="23">
                  <c:v>0.43523316062176171</c:v>
                </c:pt>
                <c:pt idx="24">
                  <c:v>0.55958549222797926</c:v>
                </c:pt>
                <c:pt idx="25">
                  <c:v>0.4974093264248704</c:v>
                </c:pt>
                <c:pt idx="26">
                  <c:v>0.31088082901554404</c:v>
                </c:pt>
                <c:pt idx="27">
                  <c:v>0.18652849740932642</c:v>
                </c:pt>
                <c:pt idx="28">
                  <c:v>0.20725388601036268</c:v>
                </c:pt>
                <c:pt idx="29">
                  <c:v>0.2487046632124352</c:v>
                </c:pt>
                <c:pt idx="30">
                  <c:v>0.18652849740932642</c:v>
                </c:pt>
                <c:pt idx="31">
                  <c:v>0.18652849740932642</c:v>
                </c:pt>
                <c:pt idx="32">
                  <c:v>0.1243523316062176</c:v>
                </c:pt>
                <c:pt idx="33">
                  <c:v>6.21761658031088E-2</c:v>
                </c:pt>
                <c:pt idx="34">
                  <c:v>0.10362694300518134</c:v>
                </c:pt>
                <c:pt idx="35">
                  <c:v>4.145077720207254E-2</c:v>
                </c:pt>
                <c:pt idx="36">
                  <c:v>8.2901554404145081E-2</c:v>
                </c:pt>
                <c:pt idx="37">
                  <c:v>6.21761658031088E-2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2.072538860103627E-2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58E-4A69-9036-53EA71312B47}"/>
            </c:ext>
          </c:extLst>
        </c:ser>
        <c:ser>
          <c:idx val="0"/>
          <c:order val="4"/>
          <c:tx>
            <c:strRef>
              <c:f>HISTOGRAMY!$K$55</c:f>
              <c:strCache>
                <c:ptCount val="1"/>
                <c:pt idx="0">
                  <c:v>CELKEM</c:v>
                </c:pt>
              </c:strCache>
            </c:strRef>
          </c:tx>
          <c:spPr>
            <a:noFill/>
            <a:ln>
              <a:solidFill>
                <a:schemeClr val="tx1"/>
              </a:solidFill>
            </a:ln>
          </c:spPr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HISTOGRAMY!$K$56:$K$106</c:f>
              <c:numCache>
                <c:formatCode>0.0</c:formatCode>
                <c:ptCount val="51"/>
                <c:pt idx="1">
                  <c:v>0.34742421304375926</c:v>
                </c:pt>
                <c:pt idx="2">
                  <c:v>1.3250597892831748</c:v>
                </c:pt>
                <c:pt idx="3">
                  <c:v>1.063279684571133</c:v>
                </c:pt>
                <c:pt idx="4">
                  <c:v>2.4626720961799498</c:v>
                </c:pt>
                <c:pt idx="5">
                  <c:v>2.1815008726003491</c:v>
                </c:pt>
                <c:pt idx="6">
                  <c:v>3.4160687738349167</c:v>
                </c:pt>
                <c:pt idx="7">
                  <c:v>3.0605649279296747</c:v>
                </c:pt>
                <c:pt idx="8">
                  <c:v>3.9331652769698149</c:v>
                </c:pt>
                <c:pt idx="9">
                  <c:v>3.6019003296490206</c:v>
                </c:pt>
                <c:pt idx="10">
                  <c:v>3.8329778294874282</c:v>
                </c:pt>
                <c:pt idx="11">
                  <c:v>3.8475211686380968</c:v>
                </c:pt>
                <c:pt idx="12">
                  <c:v>3.8717600672225454</c:v>
                </c:pt>
                <c:pt idx="13">
                  <c:v>4.0058819727231594</c:v>
                </c:pt>
                <c:pt idx="14">
                  <c:v>3.9008467455238831</c:v>
                </c:pt>
                <c:pt idx="15">
                  <c:v>3.7069355568482969</c:v>
                </c:pt>
                <c:pt idx="16">
                  <c:v>3.7651089134509728</c:v>
                </c:pt>
                <c:pt idx="17">
                  <c:v>3.6923922176976278</c:v>
                </c:pt>
                <c:pt idx="18">
                  <c:v>3.6471462736733242</c:v>
                </c:pt>
                <c:pt idx="19">
                  <c:v>3.6099799625105033</c:v>
                </c:pt>
                <c:pt idx="20">
                  <c:v>3.3304246655031995</c:v>
                </c:pt>
                <c:pt idx="21">
                  <c:v>3.3401202249369786</c:v>
                </c:pt>
                <c:pt idx="22">
                  <c:v>3.1946868334302887</c:v>
                </c:pt>
                <c:pt idx="23">
                  <c:v>3.0330941762006334</c:v>
                </c:pt>
                <c:pt idx="24">
                  <c:v>2.7777777777777777</c:v>
                </c:pt>
                <c:pt idx="25">
                  <c:v>2.6824381100122809</c:v>
                </c:pt>
                <c:pt idx="26">
                  <c:v>2.4368172710232048</c:v>
                </c:pt>
                <c:pt idx="27">
                  <c:v>2.3301661172516321</c:v>
                </c:pt>
                <c:pt idx="28">
                  <c:v>2.1249434425699696</c:v>
                </c:pt>
                <c:pt idx="29">
                  <c:v>1.9859737573524661</c:v>
                </c:pt>
                <c:pt idx="30">
                  <c:v>1.8098377609721414</c:v>
                </c:pt>
                <c:pt idx="31">
                  <c:v>1.7048025337728652</c:v>
                </c:pt>
                <c:pt idx="32">
                  <c:v>1.4963480059466099</c:v>
                </c:pt>
                <c:pt idx="33">
                  <c:v>1.371921659879775</c:v>
                </c:pt>
                <c:pt idx="34">
                  <c:v>1.2749660655419819</c:v>
                </c:pt>
                <c:pt idx="35">
                  <c:v>1.0131859608299398</c:v>
                </c:pt>
                <c:pt idx="36">
                  <c:v>0.87906405532932586</c:v>
                </c:pt>
                <c:pt idx="37">
                  <c:v>0.7643332686962705</c:v>
                </c:pt>
                <c:pt idx="38">
                  <c:v>0.68838471979833238</c:v>
                </c:pt>
                <c:pt idx="39">
                  <c:v>0.59627690517742882</c:v>
                </c:pt>
                <c:pt idx="40">
                  <c:v>0.47346648568289063</c:v>
                </c:pt>
                <c:pt idx="41">
                  <c:v>0.35227199276064897</c:v>
                </c:pt>
                <c:pt idx="42">
                  <c:v>0.30702604873634542</c:v>
                </c:pt>
                <c:pt idx="43">
                  <c:v>0.23754120612759355</c:v>
                </c:pt>
                <c:pt idx="44">
                  <c:v>0.1825997026695107</c:v>
                </c:pt>
                <c:pt idx="45">
                  <c:v>0.1179626397776485</c:v>
                </c:pt>
                <c:pt idx="46">
                  <c:v>7.4332622325641515E-2</c:v>
                </c:pt>
                <c:pt idx="47">
                  <c:v>6.9484842608751859E-2</c:v>
                </c:pt>
                <c:pt idx="48">
                  <c:v>4.2014090879710426E-2</c:v>
                </c:pt>
                <c:pt idx="49">
                  <c:v>1.7775192295262105E-2</c:v>
                </c:pt>
                <c:pt idx="50">
                  <c:v>1.7775192295262105E-2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58E-4A69-9036-53EA71312B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2740864"/>
        <c:axId val="52742784"/>
      </c:areaChart>
      <c:catAx>
        <c:axId val="527408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52742784"/>
        <c:crosses val="autoZero"/>
        <c:auto val="1"/>
        <c:lblAlgn val="ctr"/>
        <c:lblOffset val="100"/>
        <c:noMultiLvlLbl val="0"/>
      </c:catAx>
      <c:valAx>
        <c:axId val="5274278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(%)</a:t>
                </a:r>
              </a:p>
            </c:rich>
          </c:tx>
          <c:overlay val="0"/>
        </c:title>
        <c:numFmt formatCode="0" sourceLinked="0"/>
        <c:majorTickMark val="out"/>
        <c:minorTickMark val="none"/>
        <c:tickLblPos val="nextTo"/>
        <c:crossAx val="52740864"/>
        <c:crosses val="autoZero"/>
        <c:crossBetween val="midCat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69316710411198601"/>
          <c:y val="0.18507805694728452"/>
          <c:w val="0.23461067366579177"/>
          <c:h val="0.25269353613106893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  <c:txPr>
        <a:bodyPr/>
        <a:lstStyle/>
        <a:p>
          <a:pPr>
            <a:defRPr sz="900"/>
          </a:pPr>
          <a:endParaRPr lang="cs-CZ"/>
        </a:p>
      </c:txPr>
    </c:legend>
    <c:plotVisOnly val="1"/>
    <c:dispBlanksAs val="zero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/>
            </a:pPr>
            <a:r>
              <a:rPr lang="cs-CZ" sz="1100"/>
              <a:t>4LETÉ</a:t>
            </a:r>
            <a:r>
              <a:rPr lang="cs-CZ" sz="1100" baseline="0"/>
              <a:t>  OBORY </a:t>
            </a:r>
            <a:r>
              <a:rPr lang="cs-CZ" sz="1100"/>
              <a:t>- KUMULATIVNÍ ČETNOST % SKÓRU Z TESTU (%)  - MATEMATIKA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6.709366329208849E-2"/>
          <c:y val="0.16124242442963138"/>
          <c:w val="0.89532343457067864"/>
          <c:h val="0.72277767824598904"/>
        </c:manualLayout>
      </c:layout>
      <c:areaChart>
        <c:grouping val="standard"/>
        <c:varyColors val="0"/>
        <c:ser>
          <c:idx val="0"/>
          <c:order val="0"/>
          <c:tx>
            <c:strRef>
              <c:f>HISTOGRAMY!$P$1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65000"/>
                <a:alpha val="50000"/>
              </a:schemeClr>
            </a:solidFill>
            <a:ln>
              <a:noFill/>
            </a:ln>
          </c:spPr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 sz="8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HISTOGRAMY!$A$2:$A$52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HISTOGRAMY!$P$56:$P$106</c:f>
              <c:numCache>
                <c:formatCode>0.0</c:formatCode>
                <c:ptCount val="51"/>
                <c:pt idx="0">
                  <c:v>0</c:v>
                </c:pt>
                <c:pt idx="1">
                  <c:v>0.34742421304375926</c:v>
                </c:pt>
                <c:pt idx="2">
                  <c:v>1.6724840023269341</c:v>
                </c:pt>
                <c:pt idx="3">
                  <c:v>2.7357636868980668</c:v>
                </c:pt>
                <c:pt idx="4">
                  <c:v>5.1984357830780166</c:v>
                </c:pt>
                <c:pt idx="5">
                  <c:v>7.3799366556783657</c:v>
                </c:pt>
                <c:pt idx="6">
                  <c:v>10.796005429513283</c:v>
                </c:pt>
                <c:pt idx="7">
                  <c:v>13.856570357442958</c:v>
                </c:pt>
                <c:pt idx="8">
                  <c:v>17.789735634412772</c:v>
                </c:pt>
                <c:pt idx="9">
                  <c:v>21.391635964061791</c:v>
                </c:pt>
                <c:pt idx="10">
                  <c:v>25.224613793549221</c:v>
                </c:pt>
                <c:pt idx="11">
                  <c:v>29.072134962187317</c:v>
                </c:pt>
                <c:pt idx="12">
                  <c:v>32.943895029409859</c:v>
                </c:pt>
                <c:pt idx="13">
                  <c:v>36.949777002133018</c:v>
                </c:pt>
                <c:pt idx="14">
                  <c:v>40.850623747656904</c:v>
                </c:pt>
                <c:pt idx="15">
                  <c:v>44.557559304505205</c:v>
                </c:pt>
                <c:pt idx="16">
                  <c:v>48.322668217956178</c:v>
                </c:pt>
                <c:pt idx="17">
                  <c:v>52.015060435653808</c:v>
                </c:pt>
                <c:pt idx="18">
                  <c:v>55.66220670932713</c:v>
                </c:pt>
                <c:pt idx="19">
                  <c:v>59.27218667183763</c:v>
                </c:pt>
                <c:pt idx="20">
                  <c:v>62.602611337340832</c:v>
                </c:pt>
                <c:pt idx="21">
                  <c:v>65.942731562277814</c:v>
                </c:pt>
                <c:pt idx="22">
                  <c:v>69.137418395708096</c:v>
                </c:pt>
                <c:pt idx="23">
                  <c:v>72.170512571908731</c:v>
                </c:pt>
                <c:pt idx="24">
                  <c:v>74.948290349686502</c:v>
                </c:pt>
                <c:pt idx="25">
                  <c:v>77.630728459698787</c:v>
                </c:pt>
                <c:pt idx="26">
                  <c:v>80.067545730721989</c:v>
                </c:pt>
                <c:pt idx="27">
                  <c:v>82.397711847973625</c:v>
                </c:pt>
                <c:pt idx="28">
                  <c:v>84.522655290543597</c:v>
                </c:pt>
                <c:pt idx="29">
                  <c:v>86.508629047896065</c:v>
                </c:pt>
                <c:pt idx="30">
                  <c:v>88.318466808868209</c:v>
                </c:pt>
                <c:pt idx="31">
                  <c:v>90.023269342641072</c:v>
                </c:pt>
                <c:pt idx="32">
                  <c:v>91.519617348587687</c:v>
                </c:pt>
                <c:pt idx="33">
                  <c:v>92.891539008467461</c:v>
                </c:pt>
                <c:pt idx="34">
                  <c:v>94.16650507400945</c:v>
                </c:pt>
                <c:pt idx="35">
                  <c:v>95.179691034839394</c:v>
                </c:pt>
                <c:pt idx="36">
                  <c:v>96.058755090168717</c:v>
                </c:pt>
                <c:pt idx="37">
                  <c:v>96.823088358864993</c:v>
                </c:pt>
                <c:pt idx="38">
                  <c:v>97.511473078663329</c:v>
                </c:pt>
                <c:pt idx="39">
                  <c:v>98.107749983840762</c:v>
                </c:pt>
                <c:pt idx="40">
                  <c:v>98.581216469523653</c:v>
                </c:pt>
                <c:pt idx="41">
                  <c:v>98.933488462284302</c:v>
                </c:pt>
                <c:pt idx="42">
                  <c:v>99.240514511020649</c:v>
                </c:pt>
                <c:pt idx="43">
                  <c:v>99.478055717148237</c:v>
                </c:pt>
                <c:pt idx="44">
                  <c:v>99.660655419817743</c:v>
                </c:pt>
                <c:pt idx="45">
                  <c:v>99.778618059595388</c:v>
                </c:pt>
                <c:pt idx="46">
                  <c:v>99.85295068192103</c:v>
                </c:pt>
                <c:pt idx="47">
                  <c:v>99.922435524529789</c:v>
                </c:pt>
                <c:pt idx="48">
                  <c:v>99.964449615409492</c:v>
                </c:pt>
                <c:pt idx="49">
                  <c:v>99.982224807704753</c:v>
                </c:pt>
                <c:pt idx="50">
                  <c:v>100.00000000000001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7E-4F44-8F26-E00A17ADEA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3444352"/>
        <c:axId val="113446272"/>
      </c:areaChart>
      <c:lineChart>
        <c:grouping val="standard"/>
        <c:varyColors val="0"/>
        <c:ser>
          <c:idx val="1"/>
          <c:order val="1"/>
          <c:tx>
            <c:strRef>
              <c:f>HISTOGRAMY!$Q$55</c:f>
              <c:strCache>
                <c:ptCount val="1"/>
                <c:pt idx="0">
                  <c:v>4LETÁ GYMNÁZIA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val>
            <c:numRef>
              <c:f>HISTOGRAMY!$Q$56:$Q$106</c:f>
              <c:numCache>
                <c:formatCode>0.0</c:formatCode>
                <c:ptCount val="51"/>
                <c:pt idx="0">
                  <c:v>0</c:v>
                </c:pt>
                <c:pt idx="1">
                  <c:v>5.9687238868329946E-3</c:v>
                </c:pt>
                <c:pt idx="2">
                  <c:v>6.5655962755162944E-2</c:v>
                </c:pt>
                <c:pt idx="3">
                  <c:v>8.3562134415661932E-2</c:v>
                </c:pt>
                <c:pt idx="4">
                  <c:v>0.23874895547331981</c:v>
                </c:pt>
                <c:pt idx="5">
                  <c:v>0.41781067207830969</c:v>
                </c:pt>
                <c:pt idx="6">
                  <c:v>0.77593410528828932</c:v>
                </c:pt>
                <c:pt idx="7">
                  <c:v>1.307150531216426</c:v>
                </c:pt>
                <c:pt idx="8">
                  <c:v>2.0651784648442164</c:v>
                </c:pt>
                <c:pt idx="9">
                  <c:v>2.9664557717559985</c:v>
                </c:pt>
                <c:pt idx="10">
                  <c:v>3.9930762802912736</c:v>
                </c:pt>
                <c:pt idx="11">
                  <c:v>5.2226334009788706</c:v>
                </c:pt>
                <c:pt idx="12">
                  <c:v>6.8640324698579445</c:v>
                </c:pt>
                <c:pt idx="13">
                  <c:v>8.8516175241733315</c:v>
                </c:pt>
                <c:pt idx="14">
                  <c:v>11.018264295093708</c:v>
                </c:pt>
                <c:pt idx="15">
                  <c:v>13.411722573713739</c:v>
                </c:pt>
                <c:pt idx="16">
                  <c:v>16.234928972185745</c:v>
                </c:pt>
                <c:pt idx="17">
                  <c:v>19.237197087262743</c:v>
                </c:pt>
                <c:pt idx="18">
                  <c:v>22.752775456607377</c:v>
                </c:pt>
                <c:pt idx="19">
                  <c:v>26.513071505312165</c:v>
                </c:pt>
                <c:pt idx="20">
                  <c:v>30.225617762922287</c:v>
                </c:pt>
                <c:pt idx="21">
                  <c:v>34.260475110421389</c:v>
                </c:pt>
                <c:pt idx="22">
                  <c:v>38.325176077354655</c:v>
                </c:pt>
                <c:pt idx="23">
                  <c:v>42.419720663722089</c:v>
                </c:pt>
                <c:pt idx="24">
                  <c:v>46.74107675778918</c:v>
                </c:pt>
                <c:pt idx="25">
                  <c:v>51.163901157932429</c:v>
                </c:pt>
                <c:pt idx="26">
                  <c:v>55.383788945923357</c:v>
                </c:pt>
                <c:pt idx="27">
                  <c:v>59.579801838366954</c:v>
                </c:pt>
                <c:pt idx="28">
                  <c:v>63.710158768055386</c:v>
                </c:pt>
                <c:pt idx="29">
                  <c:v>67.488360988420666</c:v>
                </c:pt>
                <c:pt idx="30">
                  <c:v>71.302375552106952</c:v>
                </c:pt>
                <c:pt idx="31">
                  <c:v>75.050734153038078</c:v>
                </c:pt>
                <c:pt idx="32">
                  <c:v>78.452906768532884</c:v>
                </c:pt>
                <c:pt idx="33">
                  <c:v>81.532768294138705</c:v>
                </c:pt>
                <c:pt idx="34">
                  <c:v>84.582786200310366</c:v>
                </c:pt>
                <c:pt idx="35">
                  <c:v>87.047869165572394</c:v>
                </c:pt>
                <c:pt idx="36">
                  <c:v>89.298078070908431</c:v>
                </c:pt>
                <c:pt idx="37">
                  <c:v>91.315506744657981</c:v>
                </c:pt>
                <c:pt idx="38">
                  <c:v>93.082249015160542</c:v>
                </c:pt>
                <c:pt idx="39">
                  <c:v>94.64605467351079</c:v>
                </c:pt>
                <c:pt idx="40">
                  <c:v>95.965142652500887</c:v>
                </c:pt>
                <c:pt idx="41">
                  <c:v>96.902232302733665</c:v>
                </c:pt>
                <c:pt idx="42">
                  <c:v>97.803509609645445</c:v>
                </c:pt>
                <c:pt idx="43">
                  <c:v>98.495881580518073</c:v>
                </c:pt>
                <c:pt idx="44">
                  <c:v>99.00919183478571</c:v>
                </c:pt>
                <c:pt idx="45">
                  <c:v>99.337471648561518</c:v>
                </c:pt>
                <c:pt idx="46">
                  <c:v>99.576220604034845</c:v>
                </c:pt>
                <c:pt idx="47">
                  <c:v>99.767219768413497</c:v>
                </c:pt>
                <c:pt idx="48">
                  <c:v>99.892562970036991</c:v>
                </c:pt>
                <c:pt idx="49">
                  <c:v>99.940312761131651</c:v>
                </c:pt>
                <c:pt idx="50">
                  <c:v>99.999999999999986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67E-4F44-8F26-E00A17ADEA26}"/>
            </c:ext>
          </c:extLst>
        </c:ser>
        <c:ser>
          <c:idx val="2"/>
          <c:order val="2"/>
          <c:tx>
            <c:strRef>
              <c:f>HISTOGRAMY!$R$55</c:f>
              <c:strCache>
                <c:ptCount val="1"/>
                <c:pt idx="0">
                  <c:v>SOŠ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val>
            <c:numRef>
              <c:f>HISTOGRAMY!$R$56:$R$106</c:f>
              <c:numCache>
                <c:formatCode>0.0</c:formatCode>
                <c:ptCount val="51"/>
                <c:pt idx="0">
                  <c:v>0</c:v>
                </c:pt>
                <c:pt idx="1">
                  <c:v>0.21232846095391353</c:v>
                </c:pt>
                <c:pt idx="2">
                  <c:v>1.1935094542041036</c:v>
                </c:pt>
                <c:pt idx="3">
                  <c:v>1.9824773143802246</c:v>
                </c:pt>
                <c:pt idx="4">
                  <c:v>4.0342407581243576</c:v>
                </c:pt>
                <c:pt idx="5">
                  <c:v>5.8356801215859821</c:v>
                </c:pt>
                <c:pt idx="6">
                  <c:v>8.942380760806401</c:v>
                </c:pt>
                <c:pt idx="7">
                  <c:v>11.778641991864466</c:v>
                </c:pt>
                <c:pt idx="8">
                  <c:v>15.60055428903491</c:v>
                </c:pt>
                <c:pt idx="9">
                  <c:v>19.147557105180812</c:v>
                </c:pt>
                <c:pt idx="10">
                  <c:v>23.19297304546064</c:v>
                </c:pt>
                <c:pt idx="11">
                  <c:v>27.354610880157345</c:v>
                </c:pt>
                <c:pt idx="12">
                  <c:v>31.549774261320458</c:v>
                </c:pt>
                <c:pt idx="13">
                  <c:v>36.024317196370298</c:v>
                </c:pt>
                <c:pt idx="14">
                  <c:v>40.523445532162171</c:v>
                </c:pt>
                <c:pt idx="15">
                  <c:v>44.792365115551377</c:v>
                </c:pt>
                <c:pt idx="16">
                  <c:v>49.047874480354025</c:v>
                </c:pt>
                <c:pt idx="17">
                  <c:v>53.296678735863388</c:v>
                </c:pt>
                <c:pt idx="18">
                  <c:v>57.500782262750874</c:v>
                </c:pt>
                <c:pt idx="19">
                  <c:v>61.541728130168515</c:v>
                </c:pt>
                <c:pt idx="20">
                  <c:v>65.28094407938849</c:v>
                </c:pt>
                <c:pt idx="21">
                  <c:v>68.939698717089087</c:v>
                </c:pt>
                <c:pt idx="22">
                  <c:v>72.408475258146709</c:v>
                </c:pt>
                <c:pt idx="23">
                  <c:v>75.707389030441192</c:v>
                </c:pt>
                <c:pt idx="24">
                  <c:v>78.626346609449726</c:v>
                </c:pt>
                <c:pt idx="25">
                  <c:v>81.326270618211069</c:v>
                </c:pt>
                <c:pt idx="26">
                  <c:v>83.787045728845371</c:v>
                </c:pt>
                <c:pt idx="27">
                  <c:v>86.033257342094672</c:v>
                </c:pt>
                <c:pt idx="28">
                  <c:v>88.042555093648019</c:v>
                </c:pt>
                <c:pt idx="29">
                  <c:v>89.881990076438242</c:v>
                </c:pt>
                <c:pt idx="30">
                  <c:v>91.475571051808146</c:v>
                </c:pt>
                <c:pt idx="31">
                  <c:v>92.932814804881318</c:v>
                </c:pt>
                <c:pt idx="32">
                  <c:v>94.166554914845108</c:v>
                </c:pt>
                <c:pt idx="33">
                  <c:v>95.257252693218902</c:v>
                </c:pt>
                <c:pt idx="34">
                  <c:v>96.233963613606903</c:v>
                </c:pt>
                <c:pt idx="35">
                  <c:v>96.980465781592244</c:v>
                </c:pt>
                <c:pt idx="36">
                  <c:v>97.586160654418677</c:v>
                </c:pt>
                <c:pt idx="37">
                  <c:v>98.097983997139167</c:v>
                </c:pt>
                <c:pt idx="38">
                  <c:v>98.553931429082311</c:v>
                </c:pt>
                <c:pt idx="39">
                  <c:v>98.936122658799363</c:v>
                </c:pt>
                <c:pt idx="40">
                  <c:v>99.197621921237342</c:v>
                </c:pt>
                <c:pt idx="41">
                  <c:v>99.423360600777812</c:v>
                </c:pt>
                <c:pt idx="42">
                  <c:v>99.566402932367822</c:v>
                </c:pt>
                <c:pt idx="43">
                  <c:v>99.71168030038892</c:v>
                </c:pt>
                <c:pt idx="44">
                  <c:v>99.818962049081421</c:v>
                </c:pt>
                <c:pt idx="45">
                  <c:v>99.886013142014235</c:v>
                </c:pt>
                <c:pt idx="46">
                  <c:v>99.924008761342833</c:v>
                </c:pt>
                <c:pt idx="47">
                  <c:v>99.966474453533621</c:v>
                </c:pt>
                <c:pt idx="48">
                  <c:v>99.986589781413471</c:v>
                </c:pt>
                <c:pt idx="49">
                  <c:v>99.99776496356894</c:v>
                </c:pt>
                <c:pt idx="50">
                  <c:v>100.00000000000003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67E-4F44-8F26-E00A17ADEA26}"/>
            </c:ext>
          </c:extLst>
        </c:ser>
        <c:ser>
          <c:idx val="3"/>
          <c:order val="3"/>
          <c:tx>
            <c:strRef>
              <c:f>HISTOGRAMY!$S$55</c:f>
              <c:strCache>
                <c:ptCount val="1"/>
                <c:pt idx="0">
                  <c:v>SOU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val>
            <c:numRef>
              <c:f>HISTOGRAMY!$S$56:$S$106</c:f>
              <c:numCache>
                <c:formatCode>0.0</c:formatCode>
                <c:ptCount val="51"/>
                <c:pt idx="0">
                  <c:v>0</c:v>
                </c:pt>
                <c:pt idx="1">
                  <c:v>0.33374536464771326</c:v>
                </c:pt>
                <c:pt idx="2">
                  <c:v>2.0024721878862795</c:v>
                </c:pt>
                <c:pt idx="3">
                  <c:v>3.5475896168108778</c:v>
                </c:pt>
                <c:pt idx="4">
                  <c:v>6.7614338689740423</c:v>
                </c:pt>
                <c:pt idx="5">
                  <c:v>10.234857849196539</c:v>
                </c:pt>
                <c:pt idx="6">
                  <c:v>15.401730531520396</c:v>
                </c:pt>
                <c:pt idx="7">
                  <c:v>19.975278121137208</c:v>
                </c:pt>
                <c:pt idx="8">
                  <c:v>25.562422744128554</c:v>
                </c:pt>
                <c:pt idx="9">
                  <c:v>31.27317676143387</c:v>
                </c:pt>
                <c:pt idx="10">
                  <c:v>36.922126081582199</c:v>
                </c:pt>
                <c:pt idx="11">
                  <c:v>42.002472187886276</c:v>
                </c:pt>
                <c:pt idx="12">
                  <c:v>47.51545117428924</c:v>
                </c:pt>
                <c:pt idx="13">
                  <c:v>52.991347342398015</c:v>
                </c:pt>
                <c:pt idx="14">
                  <c:v>57.911001236093938</c:v>
                </c:pt>
                <c:pt idx="15">
                  <c:v>62.286773794808397</c:v>
                </c:pt>
                <c:pt idx="16">
                  <c:v>66.501854140914702</c:v>
                </c:pt>
                <c:pt idx="17">
                  <c:v>70.309023485784905</c:v>
                </c:pt>
                <c:pt idx="18">
                  <c:v>73.893695920889968</c:v>
                </c:pt>
                <c:pt idx="19">
                  <c:v>77.095179233621735</c:v>
                </c:pt>
                <c:pt idx="20">
                  <c:v>80.333745364647697</c:v>
                </c:pt>
                <c:pt idx="21">
                  <c:v>83.399258343634102</c:v>
                </c:pt>
                <c:pt idx="22">
                  <c:v>85.945611866501835</c:v>
                </c:pt>
                <c:pt idx="23">
                  <c:v>88.121137206427676</c:v>
                </c:pt>
                <c:pt idx="24">
                  <c:v>89.975278121137194</c:v>
                </c:pt>
                <c:pt idx="25">
                  <c:v>91.681087762669947</c:v>
                </c:pt>
                <c:pt idx="26">
                  <c:v>93.003708281829404</c:v>
                </c:pt>
                <c:pt idx="27">
                  <c:v>94.400494437577237</c:v>
                </c:pt>
                <c:pt idx="28">
                  <c:v>95.339925834363399</c:v>
                </c:pt>
                <c:pt idx="29">
                  <c:v>96.217552533992574</c:v>
                </c:pt>
                <c:pt idx="30">
                  <c:v>96.835599505562413</c:v>
                </c:pt>
                <c:pt idx="31">
                  <c:v>97.44128553770085</c:v>
                </c:pt>
                <c:pt idx="32">
                  <c:v>97.997527812113702</c:v>
                </c:pt>
                <c:pt idx="33">
                  <c:v>98.454882571075387</c:v>
                </c:pt>
                <c:pt idx="34">
                  <c:v>98.825710754017294</c:v>
                </c:pt>
                <c:pt idx="35">
                  <c:v>99.01112484548824</c:v>
                </c:pt>
                <c:pt idx="36">
                  <c:v>99.208899876390589</c:v>
                </c:pt>
                <c:pt idx="37">
                  <c:v>99.43139678615573</c:v>
                </c:pt>
                <c:pt idx="38">
                  <c:v>99.616810877626676</c:v>
                </c:pt>
                <c:pt idx="39">
                  <c:v>99.690976514215052</c:v>
                </c:pt>
                <c:pt idx="40">
                  <c:v>99.802224969097622</c:v>
                </c:pt>
                <c:pt idx="41">
                  <c:v>99.839307787391817</c:v>
                </c:pt>
                <c:pt idx="42">
                  <c:v>99.925834363411596</c:v>
                </c:pt>
                <c:pt idx="43">
                  <c:v>99.938195302842999</c:v>
                </c:pt>
                <c:pt idx="44">
                  <c:v>99.975278121137194</c:v>
                </c:pt>
                <c:pt idx="45">
                  <c:v>99.999999999999986</c:v>
                </c:pt>
                <c:pt idx="46">
                  <c:v>99.999999999999986</c:v>
                </c:pt>
                <c:pt idx="47">
                  <c:v>99.999999999999986</c:v>
                </c:pt>
                <c:pt idx="48">
                  <c:v>99.999999999999986</c:v>
                </c:pt>
                <c:pt idx="49">
                  <c:v>99.999999999999986</c:v>
                </c:pt>
                <c:pt idx="50">
                  <c:v>99.999999999999986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67E-4F44-8F26-E00A17ADEA26}"/>
            </c:ext>
          </c:extLst>
        </c:ser>
        <c:ser>
          <c:idx val="4"/>
          <c:order val="4"/>
          <c:tx>
            <c:strRef>
              <c:f>HISTOGRAMY!$T$55</c:f>
              <c:strCache>
                <c:ptCount val="1"/>
                <c:pt idx="0">
                  <c:v>NÁSTAVBY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val>
            <c:numRef>
              <c:f>HISTOGRAMY!$T$56:$T$106</c:f>
              <c:numCache>
                <c:formatCode>0.0</c:formatCode>
                <c:ptCount val="51"/>
                <c:pt idx="0">
                  <c:v>0</c:v>
                </c:pt>
                <c:pt idx="1">
                  <c:v>2.0103626943005182</c:v>
                </c:pt>
                <c:pt idx="2">
                  <c:v>7.6891191709844557</c:v>
                </c:pt>
                <c:pt idx="3">
                  <c:v>12.124352331606218</c:v>
                </c:pt>
                <c:pt idx="4">
                  <c:v>20.787564766839381</c:v>
                </c:pt>
                <c:pt idx="5">
                  <c:v>28.290155440414509</c:v>
                </c:pt>
                <c:pt idx="6">
                  <c:v>38.383419689119172</c:v>
                </c:pt>
                <c:pt idx="7">
                  <c:v>46.797927461139899</c:v>
                </c:pt>
                <c:pt idx="8">
                  <c:v>56.393782383419691</c:v>
                </c:pt>
                <c:pt idx="9">
                  <c:v>63.875647668393782</c:v>
                </c:pt>
                <c:pt idx="10">
                  <c:v>70.134715025906729</c:v>
                </c:pt>
                <c:pt idx="11">
                  <c:v>75.5440414507772</c:v>
                </c:pt>
                <c:pt idx="12">
                  <c:v>80.082901554404145</c:v>
                </c:pt>
                <c:pt idx="13">
                  <c:v>84.165803108808291</c:v>
                </c:pt>
                <c:pt idx="14">
                  <c:v>87.15025906735751</c:v>
                </c:pt>
                <c:pt idx="15">
                  <c:v>88.974093264248708</c:v>
                </c:pt>
                <c:pt idx="16">
                  <c:v>90.880829015544052</c:v>
                </c:pt>
                <c:pt idx="17">
                  <c:v>92.518134715025923</c:v>
                </c:pt>
                <c:pt idx="18">
                  <c:v>93.595854922279813</c:v>
                </c:pt>
                <c:pt idx="19">
                  <c:v>94.673575129533702</c:v>
                </c:pt>
                <c:pt idx="20">
                  <c:v>95.295336787564793</c:v>
                </c:pt>
                <c:pt idx="21">
                  <c:v>95.958549222797956</c:v>
                </c:pt>
                <c:pt idx="22">
                  <c:v>96.683937823834228</c:v>
                </c:pt>
                <c:pt idx="23">
                  <c:v>97.119170984455991</c:v>
                </c:pt>
                <c:pt idx="24">
                  <c:v>97.678756476683972</c:v>
                </c:pt>
                <c:pt idx="25">
                  <c:v>98.176165803108844</c:v>
                </c:pt>
                <c:pt idx="26">
                  <c:v>98.48704663212439</c:v>
                </c:pt>
                <c:pt idx="27">
                  <c:v>98.673575129533717</c:v>
                </c:pt>
                <c:pt idx="28">
                  <c:v>98.88082901554408</c:v>
                </c:pt>
                <c:pt idx="29">
                  <c:v>99.129533678756516</c:v>
                </c:pt>
                <c:pt idx="30">
                  <c:v>99.316062176165843</c:v>
                </c:pt>
                <c:pt idx="31">
                  <c:v>99.50259067357517</c:v>
                </c:pt>
                <c:pt idx="32">
                  <c:v>99.626943005181388</c:v>
                </c:pt>
                <c:pt idx="33">
                  <c:v>99.689119170984497</c:v>
                </c:pt>
                <c:pt idx="34">
                  <c:v>99.792746113989679</c:v>
                </c:pt>
                <c:pt idx="35">
                  <c:v>99.834196891191752</c:v>
                </c:pt>
                <c:pt idx="36">
                  <c:v>99.917098445595897</c:v>
                </c:pt>
                <c:pt idx="37">
                  <c:v>99.979274611399006</c:v>
                </c:pt>
                <c:pt idx="38">
                  <c:v>99.979274611399006</c:v>
                </c:pt>
                <c:pt idx="39">
                  <c:v>99.979274611399006</c:v>
                </c:pt>
                <c:pt idx="40">
                  <c:v>99.979274611399006</c:v>
                </c:pt>
                <c:pt idx="41">
                  <c:v>100.00000000000004</c:v>
                </c:pt>
                <c:pt idx="42">
                  <c:v>100.00000000000004</c:v>
                </c:pt>
                <c:pt idx="43">
                  <c:v>100.00000000000004</c:v>
                </c:pt>
                <c:pt idx="44">
                  <c:v>100.00000000000004</c:v>
                </c:pt>
                <c:pt idx="45">
                  <c:v>100.00000000000004</c:v>
                </c:pt>
                <c:pt idx="46">
                  <c:v>100.00000000000004</c:v>
                </c:pt>
                <c:pt idx="47">
                  <c:v>100.00000000000004</c:v>
                </c:pt>
                <c:pt idx="48">
                  <c:v>100.00000000000004</c:v>
                </c:pt>
                <c:pt idx="49">
                  <c:v>100.00000000000004</c:v>
                </c:pt>
                <c:pt idx="50">
                  <c:v>100.00000000000004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E67E-4F44-8F26-E00A17ADEA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3444352"/>
        <c:axId val="113446272"/>
      </c:lineChart>
      <c:catAx>
        <c:axId val="113444352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 Z DT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113446272"/>
        <c:crosses val="autoZero"/>
        <c:auto val="1"/>
        <c:lblAlgn val="ctr"/>
        <c:lblOffset val="200"/>
        <c:noMultiLvlLbl val="0"/>
      </c:catAx>
      <c:valAx>
        <c:axId val="113446272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85000"/>
                </a:schemeClr>
              </a:solidFill>
            </a:ln>
          </c:spPr>
        </c:minorGridlines>
        <c:numFmt formatCode="0" sourceLinked="0"/>
        <c:majorTickMark val="out"/>
        <c:minorTickMark val="none"/>
        <c:tickLblPos val="nextTo"/>
        <c:crossAx val="11344435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3901845727458859"/>
          <c:y val="0.61582769667941084"/>
          <c:w val="0.19240874074461187"/>
          <c:h val="0.24030332609620469"/>
        </c:manualLayout>
      </c:layout>
      <c:overlay val="1"/>
      <c:spPr>
        <a:solidFill>
          <a:schemeClr val="bg1">
            <a:alpha val="30000"/>
          </a:schemeClr>
        </a:solidFill>
      </c:spPr>
    </c:legend>
    <c:plotVisOnly val="1"/>
    <c:dispBlanksAs val="zero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/>
            </a:pPr>
            <a:r>
              <a:rPr lang="cs-CZ" sz="1100" b="1" i="0" u="none" strike="noStrike" baseline="0" dirty="0">
                <a:effectLst/>
              </a:rPr>
              <a:t>4LETÉ OBORY</a:t>
            </a:r>
            <a:r>
              <a:rPr lang="cs-CZ" sz="1100" dirty="0"/>
              <a:t> -  KUMULATIVNÍ</a:t>
            </a:r>
            <a:r>
              <a:rPr lang="cs-CZ" sz="1100" baseline="0" dirty="0"/>
              <a:t> </a:t>
            </a:r>
            <a:r>
              <a:rPr lang="cs-CZ" sz="1100" dirty="0"/>
              <a:t>ČETNOST</a:t>
            </a:r>
            <a:r>
              <a:rPr lang="cs-CZ" sz="1100" baseline="0" dirty="0"/>
              <a:t> % SKÓRU Z TESTU (%) ČEŠTINA</a:t>
            </a:r>
          </a:p>
          <a:p>
            <a:pPr>
              <a:defRPr sz="1100"/>
            </a:pPr>
            <a:r>
              <a:rPr lang="cs-CZ" sz="1100" baseline="0" dirty="0">
                <a:solidFill>
                  <a:srgbClr val="FF0000"/>
                </a:solidFill>
              </a:rPr>
              <a:t>SOŠ</a:t>
            </a:r>
            <a:endParaRPr lang="en-US" sz="1100" dirty="0">
              <a:solidFill>
                <a:srgbClr val="FF0000"/>
              </a:solidFill>
            </a:endParaRP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9.3002405949256337E-2"/>
          <c:y val="0.1379936221391905"/>
          <c:w val="0.88190135608049003"/>
          <c:h val="0.73898947125533065"/>
        </c:manualLayout>
      </c:layout>
      <c:areaChart>
        <c:grouping val="standard"/>
        <c:varyColors val="0"/>
        <c:ser>
          <c:idx val="0"/>
          <c:order val="0"/>
          <c:tx>
            <c:strRef>
              <c:f>'4LETÁ'!$B$468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chemeClr val="bg1">
                <a:lumMod val="50000"/>
                <a:alpha val="50000"/>
              </a:schemeClr>
            </a:solidFill>
            <a:ln w="12700"/>
          </c:spPr>
          <c:dLbls>
            <c:spPr>
              <a:solidFill>
                <a:schemeClr val="bg1">
                  <a:alpha val="30000"/>
                </a:schemeClr>
              </a:solidFill>
            </c:spPr>
            <c:txPr>
              <a:bodyPr rot="-5400000" vert="horz"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'4LETÁ'!$C$468:$BA$468</c:f>
              <c:numCache>
                <c:formatCode>0.0</c:formatCode>
                <c:ptCount val="51"/>
                <c:pt idx="0">
                  <c:v>2.2369362920544021E-3</c:v>
                </c:pt>
                <c:pt idx="1">
                  <c:v>4.4738725841088041E-3</c:v>
                </c:pt>
                <c:pt idx="2">
                  <c:v>4.4738725841088041E-3</c:v>
                </c:pt>
                <c:pt idx="3">
                  <c:v>6.7108088761632066E-3</c:v>
                </c:pt>
                <c:pt idx="4">
                  <c:v>1.118468146027201E-2</c:v>
                </c:pt>
                <c:pt idx="5">
                  <c:v>4.0264853256979233E-2</c:v>
                </c:pt>
                <c:pt idx="6">
                  <c:v>8.5003579098067272E-2</c:v>
                </c:pt>
                <c:pt idx="7">
                  <c:v>0.14763779527559054</c:v>
                </c:pt>
                <c:pt idx="8">
                  <c:v>0.29080171796707227</c:v>
                </c:pt>
                <c:pt idx="9">
                  <c:v>0.44067644953471719</c:v>
                </c:pt>
                <c:pt idx="10">
                  <c:v>0.70016105941302786</c:v>
                </c:pt>
                <c:pt idx="11">
                  <c:v>1.0334645669291338</c:v>
                </c:pt>
                <c:pt idx="12">
                  <c:v>1.5501968503937009</c:v>
                </c:pt>
                <c:pt idx="13">
                  <c:v>2.0848246241947033</c:v>
                </c:pt>
                <c:pt idx="14">
                  <c:v>2.7626163206871874</c:v>
                </c:pt>
                <c:pt idx="15">
                  <c:v>3.7043664996420906</c:v>
                </c:pt>
                <c:pt idx="16">
                  <c:v>4.7870436649964212</c:v>
                </c:pt>
                <c:pt idx="17">
                  <c:v>6.1224946313528994</c:v>
                </c:pt>
                <c:pt idx="18">
                  <c:v>7.6301896921975665</c:v>
                </c:pt>
                <c:pt idx="19">
                  <c:v>9.4018432355046535</c:v>
                </c:pt>
                <c:pt idx="20">
                  <c:v>11.511274158911956</c:v>
                </c:pt>
                <c:pt idx="21">
                  <c:v>13.766105941302794</c:v>
                </c:pt>
                <c:pt idx="22">
                  <c:v>16.483983536148891</c:v>
                </c:pt>
                <c:pt idx="23">
                  <c:v>19.331603435934145</c:v>
                </c:pt>
                <c:pt idx="24">
                  <c:v>22.436471009305656</c:v>
                </c:pt>
                <c:pt idx="25">
                  <c:v>25.825429491768077</c:v>
                </c:pt>
                <c:pt idx="26">
                  <c:v>29.458214030064426</c:v>
                </c:pt>
                <c:pt idx="27">
                  <c:v>33.258768790264853</c:v>
                </c:pt>
                <c:pt idx="28">
                  <c:v>37.256173944166072</c:v>
                </c:pt>
                <c:pt idx="29">
                  <c:v>41.515300644237655</c:v>
                </c:pt>
                <c:pt idx="30">
                  <c:v>45.866141732283467</c:v>
                </c:pt>
                <c:pt idx="31">
                  <c:v>50.210272011453114</c:v>
                </c:pt>
                <c:pt idx="32">
                  <c:v>54.795991410164639</c:v>
                </c:pt>
                <c:pt idx="33">
                  <c:v>59.041696492483894</c:v>
                </c:pt>
                <c:pt idx="34">
                  <c:v>63.464119541875448</c:v>
                </c:pt>
                <c:pt idx="35">
                  <c:v>67.723246241947024</c:v>
                </c:pt>
                <c:pt idx="36">
                  <c:v>71.796707229778093</c:v>
                </c:pt>
                <c:pt idx="37">
                  <c:v>75.820955619183962</c:v>
                </c:pt>
                <c:pt idx="38">
                  <c:v>79.502952755905511</c:v>
                </c:pt>
                <c:pt idx="39">
                  <c:v>82.965730136005732</c:v>
                </c:pt>
                <c:pt idx="40">
                  <c:v>86.245078740157481</c:v>
                </c:pt>
                <c:pt idx="41">
                  <c:v>89.081513958482461</c:v>
                </c:pt>
                <c:pt idx="42">
                  <c:v>91.598067287043662</c:v>
                </c:pt>
                <c:pt idx="43">
                  <c:v>93.736578382247671</c:v>
                </c:pt>
                <c:pt idx="44">
                  <c:v>95.608894058697203</c:v>
                </c:pt>
                <c:pt idx="45">
                  <c:v>97.0315855404438</c:v>
                </c:pt>
                <c:pt idx="46">
                  <c:v>98.194792412312083</c:v>
                </c:pt>
                <c:pt idx="47">
                  <c:v>99.017984967788109</c:v>
                </c:pt>
                <c:pt idx="48">
                  <c:v>99.566034359341444</c:v>
                </c:pt>
                <c:pt idx="49">
                  <c:v>99.894863994273436</c:v>
                </c:pt>
                <c:pt idx="50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966-4C73-8574-1033DEDC12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1880704"/>
        <c:axId val="182290688"/>
      </c:areaChart>
      <c:lineChart>
        <c:grouping val="standard"/>
        <c:varyColors val="0"/>
        <c:ser>
          <c:idx val="8"/>
          <c:order val="1"/>
          <c:tx>
            <c:strRef>
              <c:f>'4LETÁ'!$B$471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rgbClr val="002060"/>
              </a:solidFill>
            </a:ln>
          </c:spPr>
          <c:marker>
            <c:symbol val="none"/>
          </c:marker>
          <c:val>
            <c:numRef>
              <c:f>'4LETÁ'!$C$471:$BA$471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5.1493305870236865E-2</c:v>
                </c:pt>
                <c:pt idx="9">
                  <c:v>0.10298661174047373</c:v>
                </c:pt>
                <c:pt idx="10">
                  <c:v>0.15447991761071059</c:v>
                </c:pt>
                <c:pt idx="11">
                  <c:v>0.19309989701338826</c:v>
                </c:pt>
                <c:pt idx="12">
                  <c:v>0.32183316168898046</c:v>
                </c:pt>
                <c:pt idx="13">
                  <c:v>0.52780638516992795</c:v>
                </c:pt>
                <c:pt idx="14">
                  <c:v>0.69515962924819774</c:v>
                </c:pt>
                <c:pt idx="15">
                  <c:v>0.90113285272914523</c:v>
                </c:pt>
                <c:pt idx="16">
                  <c:v>1.3259526261585994</c:v>
                </c:pt>
                <c:pt idx="17">
                  <c:v>1.7636457260556129</c:v>
                </c:pt>
                <c:pt idx="18">
                  <c:v>2.252832131822863</c:v>
                </c:pt>
                <c:pt idx="19">
                  <c:v>2.8192584963954683</c:v>
                </c:pt>
                <c:pt idx="20">
                  <c:v>3.8233779608650873</c:v>
                </c:pt>
                <c:pt idx="21">
                  <c:v>4.7760041194644689</c:v>
                </c:pt>
                <c:pt idx="22">
                  <c:v>6.2049433573635415</c:v>
                </c:pt>
                <c:pt idx="23">
                  <c:v>7.7239958805355293</c:v>
                </c:pt>
                <c:pt idx="24">
                  <c:v>9.6936148300720895</c:v>
                </c:pt>
                <c:pt idx="25">
                  <c:v>11.83058702368692</c:v>
                </c:pt>
                <c:pt idx="26">
                  <c:v>14.083419155509784</c:v>
                </c:pt>
                <c:pt idx="27">
                  <c:v>16.542224510813593</c:v>
                </c:pt>
                <c:pt idx="28">
                  <c:v>19.284243048403706</c:v>
                </c:pt>
                <c:pt idx="29">
                  <c:v>22.811534500514931</c:v>
                </c:pt>
                <c:pt idx="30">
                  <c:v>26.480432543769307</c:v>
                </c:pt>
                <c:pt idx="31">
                  <c:v>30.290937178166836</c:v>
                </c:pt>
                <c:pt idx="32">
                  <c:v>34.577754891864053</c:v>
                </c:pt>
                <c:pt idx="33">
                  <c:v>38.980432543769304</c:v>
                </c:pt>
                <c:pt idx="34">
                  <c:v>43.807929969104009</c:v>
                </c:pt>
                <c:pt idx="35">
                  <c:v>48.995880535530375</c:v>
                </c:pt>
                <c:pt idx="36">
                  <c:v>54.248197734294536</c:v>
                </c:pt>
                <c:pt idx="37">
                  <c:v>59.770854788877443</c:v>
                </c:pt>
                <c:pt idx="38">
                  <c:v>64.469618949536553</c:v>
                </c:pt>
                <c:pt idx="39">
                  <c:v>69.541709577754887</c:v>
                </c:pt>
                <c:pt idx="40">
                  <c:v>74.716786817713697</c:v>
                </c:pt>
                <c:pt idx="41">
                  <c:v>79.042224510813597</c:v>
                </c:pt>
                <c:pt idx="42">
                  <c:v>83.63800205973223</c:v>
                </c:pt>
                <c:pt idx="43">
                  <c:v>87.564366632337794</c:v>
                </c:pt>
                <c:pt idx="44">
                  <c:v>90.88568486096807</c:v>
                </c:pt>
                <c:pt idx="45">
                  <c:v>93.89804325437693</c:v>
                </c:pt>
                <c:pt idx="46">
                  <c:v>96.176622039134912</c:v>
                </c:pt>
                <c:pt idx="47">
                  <c:v>97.83728115345005</c:v>
                </c:pt>
                <c:pt idx="48">
                  <c:v>98.931513903192581</c:v>
                </c:pt>
                <c:pt idx="49">
                  <c:v>99.729660144181253</c:v>
                </c:pt>
                <c:pt idx="5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966-4C73-8574-1033DEDC12DC}"/>
            </c:ext>
          </c:extLst>
        </c:ser>
        <c:ser>
          <c:idx val="2"/>
          <c:order val="2"/>
          <c:tx>
            <c:strRef>
              <c:f>'4LETÁ'!$B$472</c:f>
              <c:strCache>
                <c:ptCount val="1"/>
                <c:pt idx="0">
                  <c:v>SOŠ EKONOMICKÉ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'4LETÁ'!$C$472:$BA$472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1.2271444348999877E-2</c:v>
                </c:pt>
                <c:pt idx="4">
                  <c:v>1.2271444348999877E-2</c:v>
                </c:pt>
                <c:pt idx="5">
                  <c:v>3.6814333046999631E-2</c:v>
                </c:pt>
                <c:pt idx="6">
                  <c:v>4.9085777395999508E-2</c:v>
                </c:pt>
                <c:pt idx="7">
                  <c:v>8.5900110442999139E-2</c:v>
                </c:pt>
                <c:pt idx="8">
                  <c:v>0.18407166523499816</c:v>
                </c:pt>
                <c:pt idx="9">
                  <c:v>0.26997177567799729</c:v>
                </c:pt>
                <c:pt idx="10">
                  <c:v>0.42950055221499572</c:v>
                </c:pt>
                <c:pt idx="11">
                  <c:v>0.60130077310099406</c:v>
                </c:pt>
                <c:pt idx="12">
                  <c:v>0.87127254877899141</c:v>
                </c:pt>
                <c:pt idx="13">
                  <c:v>1.1412443244569888</c:v>
                </c:pt>
                <c:pt idx="14">
                  <c:v>1.6321020984169838</c:v>
                </c:pt>
                <c:pt idx="15">
                  <c:v>2.2334028715179777</c:v>
                </c:pt>
                <c:pt idx="16">
                  <c:v>2.9328751994109705</c:v>
                </c:pt>
                <c:pt idx="17">
                  <c:v>3.9759479690759605</c:v>
                </c:pt>
                <c:pt idx="18">
                  <c:v>5.1171922935329492</c:v>
                </c:pt>
                <c:pt idx="19">
                  <c:v>6.4056939501779357</c:v>
                </c:pt>
                <c:pt idx="20">
                  <c:v>7.9641673825009196</c:v>
                </c:pt>
                <c:pt idx="21">
                  <c:v>9.6085409252669027</c:v>
                </c:pt>
                <c:pt idx="22">
                  <c:v>11.792858019388881</c:v>
                </c:pt>
                <c:pt idx="23">
                  <c:v>14.308504110933855</c:v>
                </c:pt>
                <c:pt idx="24">
                  <c:v>16.82415020247883</c:v>
                </c:pt>
                <c:pt idx="25">
                  <c:v>19.941097067124797</c:v>
                </c:pt>
                <c:pt idx="26">
                  <c:v>23.193029819609766</c:v>
                </c:pt>
                <c:pt idx="27">
                  <c:v>27.033991900846729</c:v>
                </c:pt>
                <c:pt idx="28">
                  <c:v>30.80132531598969</c:v>
                </c:pt>
                <c:pt idx="29">
                  <c:v>35.047245060743649</c:v>
                </c:pt>
                <c:pt idx="30">
                  <c:v>39.354522027242602</c:v>
                </c:pt>
                <c:pt idx="31">
                  <c:v>43.931770769419558</c:v>
                </c:pt>
                <c:pt idx="32">
                  <c:v>48.496748067247509</c:v>
                </c:pt>
                <c:pt idx="33">
                  <c:v>53.36851147380046</c:v>
                </c:pt>
                <c:pt idx="34">
                  <c:v>58.240274880353411</c:v>
                </c:pt>
                <c:pt idx="35">
                  <c:v>62.915695177322362</c:v>
                </c:pt>
                <c:pt idx="36">
                  <c:v>67.357958031660317</c:v>
                </c:pt>
                <c:pt idx="37">
                  <c:v>71.837035219045276</c:v>
                </c:pt>
                <c:pt idx="38">
                  <c:v>76.119769296846229</c:v>
                </c:pt>
                <c:pt idx="39">
                  <c:v>80.218431709412187</c:v>
                </c:pt>
                <c:pt idx="40">
                  <c:v>84.059393790649153</c:v>
                </c:pt>
                <c:pt idx="41">
                  <c:v>87.360412320530116</c:v>
                </c:pt>
                <c:pt idx="42">
                  <c:v>90.391459074733092</c:v>
                </c:pt>
                <c:pt idx="43">
                  <c:v>93.029819609768069</c:v>
                </c:pt>
                <c:pt idx="44">
                  <c:v>95.201865259541052</c:v>
                </c:pt>
                <c:pt idx="45">
                  <c:v>96.600809915327034</c:v>
                </c:pt>
                <c:pt idx="46">
                  <c:v>97.950668793717014</c:v>
                </c:pt>
                <c:pt idx="47">
                  <c:v>98.932384341637004</c:v>
                </c:pt>
                <c:pt idx="48">
                  <c:v>99.533685114737992</c:v>
                </c:pt>
                <c:pt idx="49">
                  <c:v>99.914099889556994</c:v>
                </c:pt>
                <c:pt idx="50">
                  <c:v>99.999999999999986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966-4C73-8574-1033DEDC12DC}"/>
            </c:ext>
          </c:extLst>
        </c:ser>
        <c:ser>
          <c:idx val="1"/>
          <c:order val="3"/>
          <c:tx>
            <c:strRef>
              <c:f>'4LETÁ'!$B$473</c:f>
              <c:strCache>
                <c:ptCount val="1"/>
                <c:pt idx="0">
                  <c:v>SOŠ HOTELOVÉ A PODNIKAT.</c:v>
                </c:pt>
              </c:strCache>
            </c:strRef>
          </c:tx>
          <c:spPr>
            <a:ln w="12700">
              <a:solidFill>
                <a:srgbClr val="00B0F0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'4LETÁ'!$C$473:$BA$473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1.3315579227696404E-2</c:v>
                </c:pt>
                <c:pt idx="4">
                  <c:v>1.3315579227696404E-2</c:v>
                </c:pt>
                <c:pt idx="5">
                  <c:v>5.3262316910785618E-2</c:v>
                </c:pt>
                <c:pt idx="6">
                  <c:v>0.10652463382157124</c:v>
                </c:pt>
                <c:pt idx="7">
                  <c:v>0.19973368841544609</c:v>
                </c:pt>
                <c:pt idx="8">
                  <c:v>0.45272969374167776</c:v>
                </c:pt>
                <c:pt idx="9">
                  <c:v>0.5992010652463382</c:v>
                </c:pt>
                <c:pt idx="10">
                  <c:v>0.93209054593874829</c:v>
                </c:pt>
                <c:pt idx="11">
                  <c:v>1.3981358189081226</c:v>
                </c:pt>
                <c:pt idx="12">
                  <c:v>2.0772303595206392</c:v>
                </c:pt>
                <c:pt idx="13">
                  <c:v>2.8628495339547273</c:v>
                </c:pt>
                <c:pt idx="14">
                  <c:v>3.7549933422103865</c:v>
                </c:pt>
                <c:pt idx="15">
                  <c:v>4.9933422103861522</c:v>
                </c:pt>
                <c:pt idx="16">
                  <c:v>6.2050599201065246</c:v>
                </c:pt>
                <c:pt idx="17">
                  <c:v>7.9627163781624501</c:v>
                </c:pt>
                <c:pt idx="18">
                  <c:v>10.173102529960053</c:v>
                </c:pt>
                <c:pt idx="19">
                  <c:v>12.223701731025299</c:v>
                </c:pt>
                <c:pt idx="20">
                  <c:v>14.846870838881491</c:v>
                </c:pt>
                <c:pt idx="21">
                  <c:v>17.603195739014648</c:v>
                </c:pt>
                <c:pt idx="22">
                  <c:v>21.318242343541947</c:v>
                </c:pt>
                <c:pt idx="23">
                  <c:v>24.886817576564582</c:v>
                </c:pt>
                <c:pt idx="24">
                  <c:v>28.74833555259654</c:v>
                </c:pt>
                <c:pt idx="25">
                  <c:v>32.623169107856192</c:v>
                </c:pt>
                <c:pt idx="26">
                  <c:v>36.870838881491345</c:v>
                </c:pt>
                <c:pt idx="27">
                  <c:v>41.571238348868178</c:v>
                </c:pt>
                <c:pt idx="28">
                  <c:v>45.539280958721704</c:v>
                </c:pt>
                <c:pt idx="29">
                  <c:v>50.252996005326231</c:v>
                </c:pt>
                <c:pt idx="30">
                  <c:v>54.540612516644472</c:v>
                </c:pt>
                <c:pt idx="31">
                  <c:v>58.908122503328897</c:v>
                </c:pt>
                <c:pt idx="32">
                  <c:v>63.408788282290281</c:v>
                </c:pt>
                <c:pt idx="33">
                  <c:v>67.709720372836216</c:v>
                </c:pt>
                <c:pt idx="34">
                  <c:v>71.984021304926756</c:v>
                </c:pt>
                <c:pt idx="35">
                  <c:v>75.632490013315575</c:v>
                </c:pt>
                <c:pt idx="36">
                  <c:v>79.587217043941408</c:v>
                </c:pt>
                <c:pt idx="37">
                  <c:v>82.583222370173104</c:v>
                </c:pt>
                <c:pt idx="38">
                  <c:v>85.499334221038623</c:v>
                </c:pt>
                <c:pt idx="39">
                  <c:v>88.402130492676434</c:v>
                </c:pt>
                <c:pt idx="40">
                  <c:v>90.519307589880157</c:v>
                </c:pt>
                <c:pt idx="41">
                  <c:v>92.636484687083879</c:v>
                </c:pt>
                <c:pt idx="42">
                  <c:v>94.367509986684411</c:v>
                </c:pt>
                <c:pt idx="43">
                  <c:v>95.965379494007976</c:v>
                </c:pt>
                <c:pt idx="44">
                  <c:v>97.350199733688399</c:v>
                </c:pt>
                <c:pt idx="45">
                  <c:v>98.189081225033277</c:v>
                </c:pt>
                <c:pt idx="46">
                  <c:v>99.041278295605849</c:v>
                </c:pt>
                <c:pt idx="47">
                  <c:v>99.520639147802925</c:v>
                </c:pt>
                <c:pt idx="48">
                  <c:v>99.85352862849534</c:v>
                </c:pt>
                <c:pt idx="49">
                  <c:v>99.986684420772306</c:v>
                </c:pt>
                <c:pt idx="5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966-4C73-8574-1033DEDC12DC}"/>
            </c:ext>
          </c:extLst>
        </c:ser>
        <c:ser>
          <c:idx val="3"/>
          <c:order val="4"/>
          <c:tx>
            <c:strRef>
              <c:f>'4LETÁ'!$B$474</c:f>
              <c:strCache>
                <c:ptCount val="1"/>
                <c:pt idx="0">
                  <c:v>SOŠ PEDAG. A HUMANITNÍ</c:v>
                </c:pt>
              </c:strCache>
            </c:strRef>
          </c:tx>
          <c:spPr>
            <a:ln w="12700">
              <a:solidFill>
                <a:srgbClr val="00B050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'4LETÁ'!$C$474:$BA$474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1.1049723756906077E-2</c:v>
                </c:pt>
                <c:pt idx="5">
                  <c:v>2.2099447513812154E-2</c:v>
                </c:pt>
                <c:pt idx="6">
                  <c:v>6.6298342541436461E-2</c:v>
                </c:pt>
                <c:pt idx="7">
                  <c:v>0.13259668508287292</c:v>
                </c:pt>
                <c:pt idx="8">
                  <c:v>0.34254143646408841</c:v>
                </c:pt>
                <c:pt idx="9">
                  <c:v>0.51933701657458564</c:v>
                </c:pt>
                <c:pt idx="10">
                  <c:v>0.8729281767955801</c:v>
                </c:pt>
                <c:pt idx="11">
                  <c:v>1.2486187845303867</c:v>
                </c:pt>
                <c:pt idx="12">
                  <c:v>1.9447513812154695</c:v>
                </c:pt>
                <c:pt idx="13">
                  <c:v>2.5856353591160222</c:v>
                </c:pt>
                <c:pt idx="14">
                  <c:v>3.3591160220994478</c:v>
                </c:pt>
                <c:pt idx="15">
                  <c:v>4.5745856353591163</c:v>
                </c:pt>
                <c:pt idx="16">
                  <c:v>6.0110497237569067</c:v>
                </c:pt>
                <c:pt idx="17">
                  <c:v>7.6243093922651939</c:v>
                </c:pt>
                <c:pt idx="18">
                  <c:v>9.4143646408839778</c:v>
                </c:pt>
                <c:pt idx="19">
                  <c:v>11.546961325966851</c:v>
                </c:pt>
                <c:pt idx="20">
                  <c:v>14.243093922651934</c:v>
                </c:pt>
                <c:pt idx="21">
                  <c:v>16.950276243093924</c:v>
                </c:pt>
                <c:pt idx="22">
                  <c:v>19.955801104972377</c:v>
                </c:pt>
                <c:pt idx="23">
                  <c:v>23.535911602209946</c:v>
                </c:pt>
                <c:pt idx="24">
                  <c:v>27.182320441988953</c:v>
                </c:pt>
                <c:pt idx="25">
                  <c:v>30.939226519337019</c:v>
                </c:pt>
                <c:pt idx="26">
                  <c:v>34.883977900552487</c:v>
                </c:pt>
                <c:pt idx="27">
                  <c:v>38.828729281767956</c:v>
                </c:pt>
                <c:pt idx="28">
                  <c:v>42.928176795580107</c:v>
                </c:pt>
                <c:pt idx="29">
                  <c:v>47.325966850828728</c:v>
                </c:pt>
                <c:pt idx="30">
                  <c:v>51.745856353591158</c:v>
                </c:pt>
                <c:pt idx="31">
                  <c:v>56.254143646408835</c:v>
                </c:pt>
                <c:pt idx="32">
                  <c:v>60.784530386740329</c:v>
                </c:pt>
                <c:pt idx="33">
                  <c:v>64.784530386740329</c:v>
                </c:pt>
                <c:pt idx="34">
                  <c:v>68.839779005524861</c:v>
                </c:pt>
                <c:pt idx="35">
                  <c:v>72.861878453038671</c:v>
                </c:pt>
                <c:pt idx="36">
                  <c:v>76.718232044198885</c:v>
                </c:pt>
                <c:pt idx="37">
                  <c:v>80.497237569060758</c:v>
                </c:pt>
                <c:pt idx="38">
                  <c:v>83.756906077348049</c:v>
                </c:pt>
                <c:pt idx="39">
                  <c:v>86.662983425414353</c:v>
                </c:pt>
                <c:pt idx="40">
                  <c:v>89.668508287292809</c:v>
                </c:pt>
                <c:pt idx="41">
                  <c:v>92.06629834254143</c:v>
                </c:pt>
                <c:pt idx="42">
                  <c:v>93.823204419889493</c:v>
                </c:pt>
                <c:pt idx="43">
                  <c:v>95.447513812154682</c:v>
                </c:pt>
                <c:pt idx="44">
                  <c:v>96.97237569060772</c:v>
                </c:pt>
                <c:pt idx="45">
                  <c:v>98.033149171270708</c:v>
                </c:pt>
                <c:pt idx="46">
                  <c:v>98.90607734806629</c:v>
                </c:pt>
                <c:pt idx="47">
                  <c:v>99.359116022099442</c:v>
                </c:pt>
                <c:pt idx="48">
                  <c:v>99.712707182320443</c:v>
                </c:pt>
                <c:pt idx="49">
                  <c:v>99.95580110497238</c:v>
                </c:pt>
                <c:pt idx="5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3966-4C73-8574-1033DEDC12DC}"/>
            </c:ext>
          </c:extLst>
        </c:ser>
        <c:ser>
          <c:idx val="4"/>
          <c:order val="5"/>
          <c:tx>
            <c:strRef>
              <c:f>'4LETÁ'!$B$475</c:f>
              <c:strCache>
                <c:ptCount val="1"/>
                <c:pt idx="0">
                  <c:v>SOŠ TECHNICKÉ 1</c:v>
                </c:pt>
              </c:strCache>
            </c:strRef>
          </c:tx>
          <c:spPr>
            <a:ln w="12700"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'4LETÁ'!$C$475:$BA$475</c:f>
              <c:numCache>
                <c:formatCode>0.0</c:formatCode>
                <c:ptCount val="51"/>
                <c:pt idx="0">
                  <c:v>0</c:v>
                </c:pt>
                <c:pt idx="1">
                  <c:v>6.5159314524011209E-3</c:v>
                </c:pt>
                <c:pt idx="2">
                  <c:v>6.5159314524011209E-3</c:v>
                </c:pt>
                <c:pt idx="3">
                  <c:v>6.5159314524011209E-3</c:v>
                </c:pt>
                <c:pt idx="4">
                  <c:v>1.3031862904802242E-2</c:v>
                </c:pt>
                <c:pt idx="5">
                  <c:v>4.5611520166807848E-2</c:v>
                </c:pt>
                <c:pt idx="6">
                  <c:v>7.1675245976412338E-2</c:v>
                </c:pt>
                <c:pt idx="7">
                  <c:v>0.11728676614322017</c:v>
                </c:pt>
                <c:pt idx="8">
                  <c:v>0.16941421776242915</c:v>
                </c:pt>
                <c:pt idx="9">
                  <c:v>0.29973284681045154</c:v>
                </c:pt>
                <c:pt idx="10">
                  <c:v>0.44959927021567736</c:v>
                </c:pt>
                <c:pt idx="11">
                  <c:v>0.7493321170261289</c:v>
                </c:pt>
                <c:pt idx="12">
                  <c:v>1.1793835928846028</c:v>
                </c:pt>
                <c:pt idx="13">
                  <c:v>1.563823548576269</c:v>
                </c:pt>
                <c:pt idx="14">
                  <c:v>2.1307095849351665</c:v>
                </c:pt>
                <c:pt idx="15">
                  <c:v>2.7953345930800806</c:v>
                </c:pt>
                <c:pt idx="16">
                  <c:v>3.6749853391542318</c:v>
                </c:pt>
                <c:pt idx="17">
                  <c:v>4.7566299602528179</c:v>
                </c:pt>
                <c:pt idx="18">
                  <c:v>6.001172867661432</c:v>
                </c:pt>
                <c:pt idx="19">
                  <c:v>7.5324167589756952</c:v>
                </c:pt>
                <c:pt idx="20">
                  <c:v>9.3112660454812008</c:v>
                </c:pt>
                <c:pt idx="21">
                  <c:v>11.448491561868769</c:v>
                </c:pt>
                <c:pt idx="22">
                  <c:v>13.924545513781196</c:v>
                </c:pt>
                <c:pt idx="23">
                  <c:v>16.674268586694467</c:v>
                </c:pt>
                <c:pt idx="24">
                  <c:v>19.82797940965661</c:v>
                </c:pt>
                <c:pt idx="25">
                  <c:v>23.30748680523881</c:v>
                </c:pt>
                <c:pt idx="26">
                  <c:v>27.093242979083861</c:v>
                </c:pt>
                <c:pt idx="27">
                  <c:v>30.963706261810128</c:v>
                </c:pt>
                <c:pt idx="28">
                  <c:v>35.277252883299667</c:v>
                </c:pt>
                <c:pt idx="29">
                  <c:v>39.916596077409267</c:v>
                </c:pt>
                <c:pt idx="30">
                  <c:v>44.484264025542451</c:v>
                </c:pt>
                <c:pt idx="31">
                  <c:v>49.599270215677329</c:v>
                </c:pt>
                <c:pt idx="32">
                  <c:v>54.675180817097804</c:v>
                </c:pt>
                <c:pt idx="33">
                  <c:v>58.956147781325342</c:v>
                </c:pt>
                <c:pt idx="34">
                  <c:v>63.784452987554573</c:v>
                </c:pt>
                <c:pt idx="35">
                  <c:v>68.31954127842576</c:v>
                </c:pt>
                <c:pt idx="36">
                  <c:v>72.235616081318838</c:v>
                </c:pt>
                <c:pt idx="37">
                  <c:v>76.360200690688742</c:v>
                </c:pt>
                <c:pt idx="38">
                  <c:v>80.165504658890995</c:v>
                </c:pt>
                <c:pt idx="39">
                  <c:v>83.801394409330825</c:v>
                </c:pt>
                <c:pt idx="40">
                  <c:v>87.209226558936606</c:v>
                </c:pt>
                <c:pt idx="41">
                  <c:v>89.985013357659483</c:v>
                </c:pt>
                <c:pt idx="42">
                  <c:v>92.545774418453121</c:v>
                </c:pt>
                <c:pt idx="43">
                  <c:v>94.513585717078257</c:v>
                </c:pt>
                <c:pt idx="44">
                  <c:v>96.136052648726135</c:v>
                </c:pt>
                <c:pt idx="45">
                  <c:v>97.44575487065876</c:v>
                </c:pt>
                <c:pt idx="46">
                  <c:v>98.364501205447311</c:v>
                </c:pt>
                <c:pt idx="47">
                  <c:v>99.100801459568643</c:v>
                </c:pt>
                <c:pt idx="48">
                  <c:v>99.635107838665533</c:v>
                </c:pt>
                <c:pt idx="49">
                  <c:v>99.915292891118781</c:v>
                </c:pt>
                <c:pt idx="5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3966-4C73-8574-1033DEDC12DC}"/>
            </c:ext>
          </c:extLst>
        </c:ser>
        <c:ser>
          <c:idx val="5"/>
          <c:order val="6"/>
          <c:tx>
            <c:strRef>
              <c:f>'4LETÁ'!$B$476</c:f>
              <c:strCache>
                <c:ptCount val="1"/>
                <c:pt idx="0">
                  <c:v>SOŠ TECHNICKÉ 2</c:v>
                </c:pt>
              </c:strCache>
            </c:strRef>
          </c:tx>
          <c:spPr>
            <a:ln w="12700">
              <a:solidFill>
                <a:srgbClr val="7030A0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'4LETÁ'!$C$476:$BA$476</c:f>
              <c:numCache>
                <c:formatCode>0.0</c:formatCode>
                <c:ptCount val="51"/>
                <c:pt idx="0">
                  <c:v>0</c:v>
                </c:pt>
                <c:pt idx="1">
                  <c:v>3.2615786040443573E-2</c:v>
                </c:pt>
                <c:pt idx="2">
                  <c:v>3.2615786040443573E-2</c:v>
                </c:pt>
                <c:pt idx="3">
                  <c:v>3.2615786040443573E-2</c:v>
                </c:pt>
                <c:pt idx="4">
                  <c:v>3.2615786040443573E-2</c:v>
                </c:pt>
                <c:pt idx="5">
                  <c:v>3.2615786040443573E-2</c:v>
                </c:pt>
                <c:pt idx="6">
                  <c:v>6.5231572080887146E-2</c:v>
                </c:pt>
                <c:pt idx="7">
                  <c:v>9.7847358121330719E-2</c:v>
                </c:pt>
                <c:pt idx="8">
                  <c:v>0.26092628832354858</c:v>
                </c:pt>
                <c:pt idx="9">
                  <c:v>0.39138943248532287</c:v>
                </c:pt>
                <c:pt idx="10">
                  <c:v>0.65231572080887146</c:v>
                </c:pt>
                <c:pt idx="11">
                  <c:v>0.97847358121330719</c:v>
                </c:pt>
                <c:pt idx="12">
                  <c:v>1.4024787997390735</c:v>
                </c:pt>
                <c:pt idx="13">
                  <c:v>1.9569471624266144</c:v>
                </c:pt>
                <c:pt idx="14">
                  <c:v>2.9354207436399218</c:v>
                </c:pt>
                <c:pt idx="15">
                  <c:v>4.2074363992172206</c:v>
                </c:pt>
                <c:pt idx="16">
                  <c:v>5.7403783431180688</c:v>
                </c:pt>
                <c:pt idx="17">
                  <c:v>7.3059360730593603</c:v>
                </c:pt>
                <c:pt idx="18">
                  <c:v>9.1650358773646445</c:v>
                </c:pt>
                <c:pt idx="19">
                  <c:v>11.545988258317026</c:v>
                </c:pt>
                <c:pt idx="20">
                  <c:v>14.05740378343118</c:v>
                </c:pt>
                <c:pt idx="21">
                  <c:v>16.960208741030659</c:v>
                </c:pt>
                <c:pt idx="22">
                  <c:v>20.743639921722114</c:v>
                </c:pt>
                <c:pt idx="23">
                  <c:v>24.592302674494455</c:v>
                </c:pt>
                <c:pt idx="24">
                  <c:v>27.984344422700588</c:v>
                </c:pt>
                <c:pt idx="25">
                  <c:v>32.19178082191781</c:v>
                </c:pt>
                <c:pt idx="26">
                  <c:v>37.116764514024787</c:v>
                </c:pt>
                <c:pt idx="27">
                  <c:v>41.258969341161119</c:v>
                </c:pt>
                <c:pt idx="28">
                  <c:v>46.542726679712978</c:v>
                </c:pt>
                <c:pt idx="29">
                  <c:v>51.630789302022173</c:v>
                </c:pt>
                <c:pt idx="30">
                  <c:v>56.914546640574031</c:v>
                </c:pt>
                <c:pt idx="31">
                  <c:v>61.024135681669918</c:v>
                </c:pt>
                <c:pt idx="32">
                  <c:v>65.231572080887133</c:v>
                </c:pt>
                <c:pt idx="33">
                  <c:v>69.178082191780803</c:v>
                </c:pt>
                <c:pt idx="34">
                  <c:v>73.450750163078908</c:v>
                </c:pt>
                <c:pt idx="35">
                  <c:v>76.940639269406375</c:v>
                </c:pt>
                <c:pt idx="36">
                  <c:v>80.691454664057389</c:v>
                </c:pt>
                <c:pt idx="37">
                  <c:v>84.279191128506184</c:v>
                </c:pt>
                <c:pt idx="38">
                  <c:v>87.05153294194389</c:v>
                </c:pt>
                <c:pt idx="39">
                  <c:v>89.367253750815379</c:v>
                </c:pt>
                <c:pt idx="40">
                  <c:v>92.041748206131757</c:v>
                </c:pt>
                <c:pt idx="41">
                  <c:v>94.194390084801029</c:v>
                </c:pt>
                <c:pt idx="42">
                  <c:v>95.205479452054774</c:v>
                </c:pt>
                <c:pt idx="43">
                  <c:v>96.771037181996064</c:v>
                </c:pt>
                <c:pt idx="44">
                  <c:v>97.651663405088044</c:v>
                </c:pt>
                <c:pt idx="45">
                  <c:v>98.532289628180024</c:v>
                </c:pt>
                <c:pt idx="46">
                  <c:v>99.282452707110224</c:v>
                </c:pt>
                <c:pt idx="47">
                  <c:v>99.67384213959555</c:v>
                </c:pt>
                <c:pt idx="48">
                  <c:v>99.934768427919096</c:v>
                </c:pt>
                <c:pt idx="49">
                  <c:v>99.999999999999986</c:v>
                </c:pt>
                <c:pt idx="50">
                  <c:v>99.999999999999986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3966-4C73-8574-1033DEDC12DC}"/>
            </c:ext>
          </c:extLst>
        </c:ser>
        <c:ser>
          <c:idx val="6"/>
          <c:order val="7"/>
          <c:tx>
            <c:strRef>
              <c:f>'4LETÁ'!$B$477</c:f>
              <c:strCache>
                <c:ptCount val="1"/>
                <c:pt idx="0">
                  <c:v>SOŠ ZDRAVOTNICKÉ</c:v>
                </c:pt>
              </c:strCache>
            </c:strRef>
          </c:tx>
          <c:spPr>
            <a:ln w="12700">
              <a:solidFill>
                <a:schemeClr val="accent1">
                  <a:lumMod val="60000"/>
                  <a:lumOff val="40000"/>
                </a:schemeClr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'4LETÁ'!$C$477:$BA$477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3.7341299477221812E-2</c:v>
                </c:pt>
                <c:pt idx="6">
                  <c:v>0.11202389843166544</c:v>
                </c:pt>
                <c:pt idx="7">
                  <c:v>0.20537714712471994</c:v>
                </c:pt>
                <c:pt idx="8">
                  <c:v>0.31740104555638537</c:v>
                </c:pt>
                <c:pt idx="9">
                  <c:v>0.4854368932038835</c:v>
                </c:pt>
                <c:pt idx="10">
                  <c:v>0.82150858849887975</c:v>
                </c:pt>
                <c:pt idx="11">
                  <c:v>1.0828976848394325</c:v>
                </c:pt>
                <c:pt idx="12">
                  <c:v>1.5870052277819269</c:v>
                </c:pt>
                <c:pt idx="13">
                  <c:v>2.2964899178491414</c:v>
                </c:pt>
                <c:pt idx="14">
                  <c:v>3.136669156086632</c:v>
                </c:pt>
                <c:pt idx="15">
                  <c:v>4.2942494398805078</c:v>
                </c:pt>
                <c:pt idx="16">
                  <c:v>5.5638536221060493</c:v>
                </c:pt>
                <c:pt idx="17">
                  <c:v>7.169529499626587</c:v>
                </c:pt>
                <c:pt idx="18">
                  <c:v>9.0552651232262882</c:v>
                </c:pt>
                <c:pt idx="19">
                  <c:v>11.55713218820015</c:v>
                </c:pt>
                <c:pt idx="20">
                  <c:v>14.395070948469007</c:v>
                </c:pt>
                <c:pt idx="21">
                  <c:v>17.139656460044812</c:v>
                </c:pt>
                <c:pt idx="22">
                  <c:v>20.537714712471995</c:v>
                </c:pt>
                <c:pt idx="23">
                  <c:v>23.935772964899179</c:v>
                </c:pt>
                <c:pt idx="24">
                  <c:v>27.464525765496639</c:v>
                </c:pt>
                <c:pt idx="25">
                  <c:v>31.105302464525764</c:v>
                </c:pt>
                <c:pt idx="26">
                  <c:v>34.932785660941001</c:v>
                </c:pt>
                <c:pt idx="27">
                  <c:v>39.152352501867064</c:v>
                </c:pt>
                <c:pt idx="28">
                  <c:v>44.324122479462282</c:v>
                </c:pt>
                <c:pt idx="29">
                  <c:v>48.973114264376399</c:v>
                </c:pt>
                <c:pt idx="30">
                  <c:v>54.406273338312175</c:v>
                </c:pt>
                <c:pt idx="31">
                  <c:v>58.569828230022409</c:v>
                </c:pt>
                <c:pt idx="32">
                  <c:v>63.069454817027633</c:v>
                </c:pt>
                <c:pt idx="33">
                  <c:v>67.214339058999258</c:v>
                </c:pt>
                <c:pt idx="34">
                  <c:v>71.415235250186711</c:v>
                </c:pt>
                <c:pt idx="35">
                  <c:v>75.373412994772224</c:v>
                </c:pt>
                <c:pt idx="36">
                  <c:v>79.014189693801356</c:v>
                </c:pt>
                <c:pt idx="37">
                  <c:v>82.897684839432429</c:v>
                </c:pt>
                <c:pt idx="38">
                  <c:v>85.735623599701285</c:v>
                </c:pt>
                <c:pt idx="39">
                  <c:v>88.648244958924579</c:v>
                </c:pt>
                <c:pt idx="40">
                  <c:v>91.075429424943991</c:v>
                </c:pt>
                <c:pt idx="41">
                  <c:v>93.353248693054525</c:v>
                </c:pt>
                <c:pt idx="42">
                  <c:v>95.108289768483957</c:v>
                </c:pt>
                <c:pt idx="43">
                  <c:v>96.396564600448116</c:v>
                </c:pt>
                <c:pt idx="44">
                  <c:v>97.591486183719212</c:v>
                </c:pt>
                <c:pt idx="45">
                  <c:v>98.487677371172538</c:v>
                </c:pt>
                <c:pt idx="46">
                  <c:v>99.141150112023922</c:v>
                </c:pt>
                <c:pt idx="47">
                  <c:v>99.551904406273366</c:v>
                </c:pt>
                <c:pt idx="48">
                  <c:v>99.775952203136697</c:v>
                </c:pt>
                <c:pt idx="49">
                  <c:v>99.962658700522809</c:v>
                </c:pt>
                <c:pt idx="50">
                  <c:v>100.00000000000003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3966-4C73-8574-1033DEDC12DC}"/>
            </c:ext>
          </c:extLst>
        </c:ser>
        <c:ser>
          <c:idx val="7"/>
          <c:order val="8"/>
          <c:tx>
            <c:strRef>
              <c:f>'4LETÁ'!$B$478</c:f>
              <c:strCache>
                <c:ptCount val="1"/>
                <c:pt idx="0">
                  <c:v>SOŠ ZEMĚDĚLSKÉ</c:v>
                </c:pt>
              </c:strCache>
            </c:strRef>
          </c:tx>
          <c:spPr>
            <a:ln w="12700">
              <a:solidFill>
                <a:schemeClr val="bg2">
                  <a:lumMod val="50000"/>
                </a:schemeClr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'4LETÁ'!$C$478:$BA$478</c:f>
              <c:numCache>
                <c:formatCode>0.0</c:formatCode>
                <c:ptCount val="51"/>
                <c:pt idx="0">
                  <c:v>3.1979533098816758E-2</c:v>
                </c:pt>
                <c:pt idx="1">
                  <c:v>3.1979533098816758E-2</c:v>
                </c:pt>
                <c:pt idx="2">
                  <c:v>3.1979533098816758E-2</c:v>
                </c:pt>
                <c:pt idx="3">
                  <c:v>3.1979533098816758E-2</c:v>
                </c:pt>
                <c:pt idx="4">
                  <c:v>3.1979533098816758E-2</c:v>
                </c:pt>
                <c:pt idx="5">
                  <c:v>6.3959066197633516E-2</c:v>
                </c:pt>
                <c:pt idx="6">
                  <c:v>0.1598976654940838</c:v>
                </c:pt>
                <c:pt idx="7">
                  <c:v>0.19187719859290056</c:v>
                </c:pt>
                <c:pt idx="8">
                  <c:v>0.38375439718580107</c:v>
                </c:pt>
                <c:pt idx="9">
                  <c:v>0.54365206267988486</c:v>
                </c:pt>
                <c:pt idx="10">
                  <c:v>0.9913655260633194</c:v>
                </c:pt>
                <c:pt idx="11">
                  <c:v>1.3431403901503036</c:v>
                </c:pt>
                <c:pt idx="12">
                  <c:v>1.9827310521266388</c:v>
                </c:pt>
                <c:pt idx="13">
                  <c:v>2.4624240486088902</c:v>
                </c:pt>
                <c:pt idx="14">
                  <c:v>3.1339942436840422</c:v>
                </c:pt>
                <c:pt idx="15">
                  <c:v>4.6050527662296128</c:v>
                </c:pt>
                <c:pt idx="16">
                  <c:v>6.236008954269268</c:v>
                </c:pt>
                <c:pt idx="17">
                  <c:v>7.9309242085065561</c:v>
                </c:pt>
                <c:pt idx="18">
                  <c:v>9.9456347937320118</c:v>
                </c:pt>
                <c:pt idx="19">
                  <c:v>12.248161176846818</c:v>
                </c:pt>
                <c:pt idx="20">
                  <c:v>15.062360089542693</c:v>
                </c:pt>
                <c:pt idx="21">
                  <c:v>18.036456667732651</c:v>
                </c:pt>
                <c:pt idx="22">
                  <c:v>20.946594179724976</c:v>
                </c:pt>
                <c:pt idx="23">
                  <c:v>24.176527022705468</c:v>
                </c:pt>
                <c:pt idx="24">
                  <c:v>27.598337064278862</c:v>
                </c:pt>
                <c:pt idx="25">
                  <c:v>31.499840102334506</c:v>
                </c:pt>
                <c:pt idx="26">
                  <c:v>35.976974736168856</c:v>
                </c:pt>
                <c:pt idx="27">
                  <c:v>40.550047969299655</c:v>
                </c:pt>
                <c:pt idx="28">
                  <c:v>45.123121202430454</c:v>
                </c:pt>
                <c:pt idx="29">
                  <c:v>49.216501439078996</c:v>
                </c:pt>
                <c:pt idx="30">
                  <c:v>53.11800447713464</c:v>
                </c:pt>
                <c:pt idx="31">
                  <c:v>57.243364246882003</c:v>
                </c:pt>
                <c:pt idx="32">
                  <c:v>62.328110009593871</c:v>
                </c:pt>
                <c:pt idx="33">
                  <c:v>66.677326511032945</c:v>
                </c:pt>
                <c:pt idx="34">
                  <c:v>71.218420211064924</c:v>
                </c:pt>
                <c:pt idx="35">
                  <c:v>75.24784138151584</c:v>
                </c:pt>
                <c:pt idx="36">
                  <c:v>78.989446754077406</c:v>
                </c:pt>
                <c:pt idx="37">
                  <c:v>82.187400063959075</c:v>
                </c:pt>
                <c:pt idx="38">
                  <c:v>85.353373840741938</c:v>
                </c:pt>
                <c:pt idx="39">
                  <c:v>87.943716021746098</c:v>
                </c:pt>
                <c:pt idx="40">
                  <c:v>90.470099136552619</c:v>
                </c:pt>
                <c:pt idx="41">
                  <c:v>92.804605052766249</c:v>
                </c:pt>
                <c:pt idx="42">
                  <c:v>94.37160217460827</c:v>
                </c:pt>
                <c:pt idx="43">
                  <c:v>95.938599296450292</c:v>
                </c:pt>
                <c:pt idx="44">
                  <c:v>97.377678285897048</c:v>
                </c:pt>
                <c:pt idx="45">
                  <c:v>98.177166613367461</c:v>
                </c:pt>
                <c:pt idx="46">
                  <c:v>98.976654940837875</c:v>
                </c:pt>
                <c:pt idx="47">
                  <c:v>99.552286536616577</c:v>
                </c:pt>
                <c:pt idx="48">
                  <c:v>99.808122801407109</c:v>
                </c:pt>
                <c:pt idx="49">
                  <c:v>99.936040933802374</c:v>
                </c:pt>
                <c:pt idx="50">
                  <c:v>100.00000000000001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3966-4C73-8574-1033DEDC12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1880704"/>
        <c:axId val="182290688"/>
      </c:lineChart>
      <c:catAx>
        <c:axId val="181880704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 Z DT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82290688"/>
        <c:crosses val="autoZero"/>
        <c:auto val="1"/>
        <c:lblAlgn val="ctr"/>
        <c:lblOffset val="100"/>
        <c:noMultiLvlLbl val="0"/>
      </c:catAx>
      <c:valAx>
        <c:axId val="182290688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numFmt formatCode="0" sourceLinked="0"/>
        <c:majorTickMark val="out"/>
        <c:minorTickMark val="none"/>
        <c:tickLblPos val="nextTo"/>
        <c:crossAx val="18188070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245091248018337"/>
          <c:y val="0.23518602922759171"/>
          <c:w val="0.26402778129760568"/>
          <c:h val="0.36718445246512843"/>
        </c:manualLayout>
      </c:layout>
      <c:overlay val="0"/>
      <c:spPr>
        <a:solidFill>
          <a:schemeClr val="bg1">
            <a:lumMod val="95000"/>
          </a:schemeClr>
        </a:solidFill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/>
            </a:pPr>
            <a:r>
              <a:rPr lang="cs-CZ" sz="1100" b="1" i="0" u="none" strike="noStrike" baseline="0" dirty="0">
                <a:effectLst/>
              </a:rPr>
              <a:t>4LETÉ OBORY</a:t>
            </a:r>
            <a:r>
              <a:rPr lang="cs-CZ" sz="1100" dirty="0"/>
              <a:t> -  KUMULATIVNÍ</a:t>
            </a:r>
            <a:r>
              <a:rPr lang="cs-CZ" sz="1100" baseline="0" dirty="0"/>
              <a:t> </a:t>
            </a:r>
            <a:r>
              <a:rPr lang="cs-CZ" sz="1100" dirty="0"/>
              <a:t>ČETNOST</a:t>
            </a:r>
            <a:r>
              <a:rPr lang="cs-CZ" sz="1100" baseline="0" dirty="0"/>
              <a:t> % SKÓRU Z TESTU (%) ČEŠTINA</a:t>
            </a:r>
          </a:p>
          <a:p>
            <a:pPr>
              <a:defRPr sz="1100"/>
            </a:pPr>
            <a:r>
              <a:rPr lang="cs-CZ" sz="1100" dirty="0">
                <a:solidFill>
                  <a:srgbClr val="FF0000"/>
                </a:solidFill>
              </a:rPr>
              <a:t>SOU A NÁSTAVBY</a:t>
            </a:r>
            <a:endParaRPr lang="en-US" sz="1100" dirty="0">
              <a:solidFill>
                <a:srgbClr val="FF0000"/>
              </a:solidFill>
            </a:endParaRP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9.3002405949256337E-2"/>
          <c:y val="0.1379936221391905"/>
          <c:w val="0.88190135608049003"/>
          <c:h val="0.67658187551370741"/>
        </c:manualLayout>
      </c:layout>
      <c:areaChart>
        <c:grouping val="standard"/>
        <c:varyColors val="0"/>
        <c:ser>
          <c:idx val="0"/>
          <c:order val="0"/>
          <c:tx>
            <c:strRef>
              <c:f>'4LETÁ'!$B$469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bg1">
                <a:lumMod val="50000"/>
                <a:alpha val="50000"/>
              </a:schemeClr>
            </a:solidFill>
            <a:ln w="12700"/>
          </c:spPr>
          <c:dLbls>
            <c:spPr>
              <a:solidFill>
                <a:schemeClr val="bg1">
                  <a:alpha val="30000"/>
                </a:schemeClr>
              </a:solidFill>
            </c:spPr>
            <c:txPr>
              <a:bodyPr rot="-5400000" vert="horz"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'4LETÁ'!$C$469:$BA$469</c:f>
              <c:numCache>
                <c:formatCode>0.0</c:formatCode>
                <c:ptCount val="51"/>
                <c:pt idx="0">
                  <c:v>3.6832412523020254E-2</c:v>
                </c:pt>
                <c:pt idx="1">
                  <c:v>3.6832412523020254E-2</c:v>
                </c:pt>
                <c:pt idx="2">
                  <c:v>3.6832412523020254E-2</c:v>
                </c:pt>
                <c:pt idx="3">
                  <c:v>4.910988336402701E-2</c:v>
                </c:pt>
                <c:pt idx="4">
                  <c:v>7.3664825046040522E-2</c:v>
                </c:pt>
                <c:pt idx="5">
                  <c:v>0.14732965009208104</c:v>
                </c:pt>
                <c:pt idx="6">
                  <c:v>0.27010435850214853</c:v>
                </c:pt>
                <c:pt idx="7">
                  <c:v>0.46654389195825657</c:v>
                </c:pt>
                <c:pt idx="8">
                  <c:v>0.65070595457335789</c:v>
                </c:pt>
                <c:pt idx="9">
                  <c:v>1.043585021485574</c:v>
                </c:pt>
                <c:pt idx="10">
                  <c:v>1.6697360343769183</c:v>
                </c:pt>
                <c:pt idx="11">
                  <c:v>2.4800491098833639</c:v>
                </c:pt>
                <c:pt idx="12">
                  <c:v>3.7446286065070593</c:v>
                </c:pt>
                <c:pt idx="13">
                  <c:v>4.8987108655616938</c:v>
                </c:pt>
                <c:pt idx="14">
                  <c:v>6.6789441375076724</c:v>
                </c:pt>
                <c:pt idx="15">
                  <c:v>8.4468999386126455</c:v>
                </c:pt>
                <c:pt idx="16">
                  <c:v>10.816451810926949</c:v>
                </c:pt>
                <c:pt idx="17">
                  <c:v>13.87354205033763</c:v>
                </c:pt>
                <c:pt idx="18">
                  <c:v>17.114794352363411</c:v>
                </c:pt>
                <c:pt idx="19">
                  <c:v>20.662983425414364</c:v>
                </c:pt>
                <c:pt idx="20">
                  <c:v>24.702271332105585</c:v>
                </c:pt>
                <c:pt idx="21">
                  <c:v>28.766114180478819</c:v>
                </c:pt>
                <c:pt idx="22">
                  <c:v>33.186003683241253</c:v>
                </c:pt>
                <c:pt idx="23">
                  <c:v>37.863720073664823</c:v>
                </c:pt>
                <c:pt idx="24">
                  <c:v>42.836095764272557</c:v>
                </c:pt>
                <c:pt idx="25">
                  <c:v>47.427869858809082</c:v>
                </c:pt>
                <c:pt idx="26">
                  <c:v>52.068753836709632</c:v>
                </c:pt>
                <c:pt idx="27">
                  <c:v>56.881522406384278</c:v>
                </c:pt>
                <c:pt idx="28">
                  <c:v>62.038060159607113</c:v>
                </c:pt>
                <c:pt idx="29">
                  <c:v>66.175567833026392</c:v>
                </c:pt>
                <c:pt idx="30">
                  <c:v>70.497237569060772</c:v>
                </c:pt>
                <c:pt idx="31">
                  <c:v>74.401473296500924</c:v>
                </c:pt>
                <c:pt idx="32">
                  <c:v>78.060159607120937</c:v>
                </c:pt>
                <c:pt idx="33">
                  <c:v>81.522406384284835</c:v>
                </c:pt>
                <c:pt idx="34">
                  <c:v>84.432166973603429</c:v>
                </c:pt>
                <c:pt idx="35">
                  <c:v>87.243707796193974</c:v>
                </c:pt>
                <c:pt idx="36">
                  <c:v>89.515039901780227</c:v>
                </c:pt>
                <c:pt idx="37">
                  <c:v>91.589932473910366</c:v>
                </c:pt>
                <c:pt idx="38">
                  <c:v>93.443830570902392</c:v>
                </c:pt>
                <c:pt idx="39">
                  <c:v>94.720687538367088</c:v>
                </c:pt>
                <c:pt idx="40">
                  <c:v>96.255371393492936</c:v>
                </c:pt>
                <c:pt idx="41">
                  <c:v>97.384898710865556</c:v>
                </c:pt>
                <c:pt idx="42">
                  <c:v>98.305709023941063</c:v>
                </c:pt>
                <c:pt idx="43">
                  <c:v>98.796807857581328</c:v>
                </c:pt>
                <c:pt idx="44">
                  <c:v>99.214241866175556</c:v>
                </c:pt>
                <c:pt idx="45">
                  <c:v>99.459791282995695</c:v>
                </c:pt>
                <c:pt idx="46">
                  <c:v>99.717618170656834</c:v>
                </c:pt>
                <c:pt idx="47">
                  <c:v>99.828115408225898</c:v>
                </c:pt>
                <c:pt idx="48">
                  <c:v>99.950890116635961</c:v>
                </c:pt>
                <c:pt idx="49">
                  <c:v>99.999999999999986</c:v>
                </c:pt>
                <c:pt idx="50">
                  <c:v>99.999999999999986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1F-4FEF-9B01-96155CBBD9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8487168"/>
        <c:axId val="188494592"/>
      </c:areaChart>
      <c:lineChart>
        <c:grouping val="standard"/>
        <c:varyColors val="0"/>
        <c:ser>
          <c:idx val="2"/>
          <c:order val="1"/>
          <c:tx>
            <c:strRef>
              <c:f>'4LETÁ'!$B$479</c:f>
              <c:strCache>
                <c:ptCount val="1"/>
                <c:pt idx="0">
                  <c:v>SOU TECHNICKÉ</c:v>
                </c:pt>
              </c:strCache>
            </c:strRef>
          </c:tx>
          <c:spPr>
            <a:ln w="12700">
              <a:solidFill>
                <a:schemeClr val="accent4">
                  <a:lumMod val="50000"/>
                </a:schemeClr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'4LETÁ'!$C$479:$BA$479</c:f>
              <c:numCache>
                <c:formatCode>0.0</c:formatCode>
                <c:ptCount val="51"/>
                <c:pt idx="0">
                  <c:v>1.8885741265344664E-2</c:v>
                </c:pt>
                <c:pt idx="1">
                  <c:v>1.8885741265344664E-2</c:v>
                </c:pt>
                <c:pt idx="2">
                  <c:v>1.8885741265344664E-2</c:v>
                </c:pt>
                <c:pt idx="3">
                  <c:v>1.8885741265344664E-2</c:v>
                </c:pt>
                <c:pt idx="4">
                  <c:v>1.8885741265344664E-2</c:v>
                </c:pt>
                <c:pt idx="5">
                  <c:v>0.11331444759206799</c:v>
                </c:pt>
                <c:pt idx="6">
                  <c:v>0.18885741265344663</c:v>
                </c:pt>
                <c:pt idx="7">
                  <c:v>0.35882908404154862</c:v>
                </c:pt>
                <c:pt idx="8">
                  <c:v>0.47214353163361661</c:v>
                </c:pt>
                <c:pt idx="9">
                  <c:v>0.84985835694050993</c:v>
                </c:pt>
                <c:pt idx="10">
                  <c:v>1.3031161473087818</c:v>
                </c:pt>
                <c:pt idx="11">
                  <c:v>2.0018885741265344</c:v>
                </c:pt>
                <c:pt idx="12">
                  <c:v>3.153918791312559</c:v>
                </c:pt>
                <c:pt idx="13">
                  <c:v>4.2870632672332389</c:v>
                </c:pt>
                <c:pt idx="14">
                  <c:v>6.024551463644948</c:v>
                </c:pt>
                <c:pt idx="15">
                  <c:v>7.7809254013220013</c:v>
                </c:pt>
                <c:pt idx="16">
                  <c:v>10.217186024551463</c:v>
                </c:pt>
                <c:pt idx="17">
                  <c:v>13.144475920679886</c:v>
                </c:pt>
                <c:pt idx="18">
                  <c:v>16.411709159584515</c:v>
                </c:pt>
                <c:pt idx="19">
                  <c:v>19.981114258734657</c:v>
                </c:pt>
                <c:pt idx="20">
                  <c:v>23.890462700661001</c:v>
                </c:pt>
                <c:pt idx="21">
                  <c:v>28.253068932955617</c:v>
                </c:pt>
                <c:pt idx="22">
                  <c:v>32.275731822474029</c:v>
                </c:pt>
                <c:pt idx="23">
                  <c:v>37.355996222851743</c:v>
                </c:pt>
                <c:pt idx="24">
                  <c:v>42.492917847025495</c:v>
                </c:pt>
                <c:pt idx="25">
                  <c:v>47.440982058545799</c:v>
                </c:pt>
                <c:pt idx="26">
                  <c:v>52.275731822474036</c:v>
                </c:pt>
                <c:pt idx="27">
                  <c:v>56.902738432483481</c:v>
                </c:pt>
                <c:pt idx="28">
                  <c:v>62.13408876298395</c:v>
                </c:pt>
                <c:pt idx="29">
                  <c:v>66.251180358829089</c:v>
                </c:pt>
                <c:pt idx="30">
                  <c:v>71.067044381491982</c:v>
                </c:pt>
                <c:pt idx="31">
                  <c:v>75.240793201133158</c:v>
                </c:pt>
                <c:pt idx="32">
                  <c:v>79.169027384324849</c:v>
                </c:pt>
                <c:pt idx="33">
                  <c:v>82.738432483474995</c:v>
                </c:pt>
                <c:pt idx="34">
                  <c:v>85.684608120868759</c:v>
                </c:pt>
                <c:pt idx="35">
                  <c:v>88.55524079320115</c:v>
                </c:pt>
                <c:pt idx="36">
                  <c:v>90.859301227573198</c:v>
                </c:pt>
                <c:pt idx="37">
                  <c:v>92.672332389046289</c:v>
                </c:pt>
                <c:pt idx="38">
                  <c:v>94.485363550519381</c:v>
                </c:pt>
                <c:pt idx="39">
                  <c:v>95.656279508970755</c:v>
                </c:pt>
                <c:pt idx="40">
                  <c:v>97.053824362606264</c:v>
                </c:pt>
                <c:pt idx="41">
                  <c:v>98.03588290840419</c:v>
                </c:pt>
                <c:pt idx="42">
                  <c:v>98.772426817752631</c:v>
                </c:pt>
                <c:pt idx="43">
                  <c:v>99.131255901794177</c:v>
                </c:pt>
                <c:pt idx="44">
                  <c:v>99.452313503305035</c:v>
                </c:pt>
                <c:pt idx="45">
                  <c:v>99.660056657223834</c:v>
                </c:pt>
                <c:pt idx="46">
                  <c:v>99.811142587346595</c:v>
                </c:pt>
                <c:pt idx="47">
                  <c:v>99.886685552407968</c:v>
                </c:pt>
                <c:pt idx="48">
                  <c:v>99.962228517469342</c:v>
                </c:pt>
                <c:pt idx="49">
                  <c:v>100.00000000000003</c:v>
                </c:pt>
                <c:pt idx="50">
                  <c:v>100.00000000000003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31F-4FEF-9B01-96155CBBD9FF}"/>
            </c:ext>
          </c:extLst>
        </c:ser>
        <c:ser>
          <c:idx val="1"/>
          <c:order val="2"/>
          <c:tx>
            <c:strRef>
              <c:f>'4LETÁ'!$B$480</c:f>
              <c:strCache>
                <c:ptCount val="1"/>
                <c:pt idx="0">
                  <c:v>SOU OSTATNÍ</c:v>
                </c:pt>
              </c:strCache>
            </c:strRef>
          </c:tx>
          <c:spPr>
            <a:ln w="12700">
              <a:solidFill>
                <a:srgbClr val="00B050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'4LETÁ'!$C$480:$BA$480</c:f>
              <c:numCache>
                <c:formatCode>0.0</c:formatCode>
                <c:ptCount val="51"/>
                <c:pt idx="0">
                  <c:v>6.9036934760096647E-2</c:v>
                </c:pt>
                <c:pt idx="1">
                  <c:v>6.9036934760096647E-2</c:v>
                </c:pt>
                <c:pt idx="2">
                  <c:v>6.9036934760096647E-2</c:v>
                </c:pt>
                <c:pt idx="3">
                  <c:v>0.10355540214014497</c:v>
                </c:pt>
                <c:pt idx="4">
                  <c:v>0.17259233690024162</c:v>
                </c:pt>
                <c:pt idx="5">
                  <c:v>0.20711080428028994</c:v>
                </c:pt>
                <c:pt idx="6">
                  <c:v>0.41422160856057988</c:v>
                </c:pt>
                <c:pt idx="7">
                  <c:v>0.6558508802209182</c:v>
                </c:pt>
                <c:pt idx="8">
                  <c:v>0.96651708664135305</c:v>
                </c:pt>
                <c:pt idx="9">
                  <c:v>1.3807386952019329</c:v>
                </c:pt>
                <c:pt idx="10">
                  <c:v>2.3127373144632379</c:v>
                </c:pt>
                <c:pt idx="11">
                  <c:v>3.3137728684846395</c:v>
                </c:pt>
                <c:pt idx="12">
                  <c:v>4.7980669658267177</c:v>
                </c:pt>
                <c:pt idx="13">
                  <c:v>5.9716948567483605</c:v>
                </c:pt>
                <c:pt idx="14">
                  <c:v>7.8356920952709697</c:v>
                </c:pt>
                <c:pt idx="15">
                  <c:v>9.6306523990334831</c:v>
                </c:pt>
                <c:pt idx="16">
                  <c:v>11.874352778736624</c:v>
                </c:pt>
                <c:pt idx="17">
                  <c:v>15.188125647221263</c:v>
                </c:pt>
                <c:pt idx="18">
                  <c:v>18.467380048325854</c:v>
                </c:pt>
                <c:pt idx="19">
                  <c:v>21.953745253710736</c:v>
                </c:pt>
                <c:pt idx="20">
                  <c:v>26.19951674145668</c:v>
                </c:pt>
                <c:pt idx="21">
                  <c:v>29.720400414221608</c:v>
                </c:pt>
                <c:pt idx="22">
                  <c:v>34.898170521228856</c:v>
                </c:pt>
                <c:pt idx="23">
                  <c:v>38.867794269934414</c:v>
                </c:pt>
                <c:pt idx="24">
                  <c:v>43.596824301001035</c:v>
                </c:pt>
                <c:pt idx="25">
                  <c:v>47.497411114946495</c:v>
                </c:pt>
                <c:pt idx="26">
                  <c:v>51.846738004832581</c:v>
                </c:pt>
                <c:pt idx="27">
                  <c:v>57.093545046599928</c:v>
                </c:pt>
                <c:pt idx="28">
                  <c:v>62.167759751467031</c:v>
                </c:pt>
                <c:pt idx="29">
                  <c:v>66.275457369692788</c:v>
                </c:pt>
                <c:pt idx="30">
                  <c:v>69.692785640317567</c:v>
                </c:pt>
                <c:pt idx="31">
                  <c:v>73.041076976182254</c:v>
                </c:pt>
                <c:pt idx="32">
                  <c:v>76.216775975146703</c:v>
                </c:pt>
                <c:pt idx="33">
                  <c:v>79.426993441491192</c:v>
                </c:pt>
                <c:pt idx="34">
                  <c:v>82.222989299275099</c:v>
                </c:pt>
                <c:pt idx="35">
                  <c:v>84.915429754918875</c:v>
                </c:pt>
                <c:pt idx="36">
                  <c:v>87.159130134622018</c:v>
                </c:pt>
                <c:pt idx="37">
                  <c:v>89.678978253365543</c:v>
                </c:pt>
                <c:pt idx="38">
                  <c:v>91.612012426648249</c:v>
                </c:pt>
                <c:pt idx="39">
                  <c:v>93.061788056610283</c:v>
                </c:pt>
                <c:pt idx="40">
                  <c:v>94.856748360372791</c:v>
                </c:pt>
                <c:pt idx="41">
                  <c:v>96.237487055574718</c:v>
                </c:pt>
                <c:pt idx="42">
                  <c:v>97.480151881256461</c:v>
                </c:pt>
                <c:pt idx="43">
                  <c:v>98.205039696237478</c:v>
                </c:pt>
                <c:pt idx="44">
                  <c:v>98.791853641698296</c:v>
                </c:pt>
                <c:pt idx="45">
                  <c:v>99.102519848118732</c:v>
                </c:pt>
                <c:pt idx="46">
                  <c:v>99.551259924059366</c:v>
                </c:pt>
                <c:pt idx="47">
                  <c:v>99.723852260959603</c:v>
                </c:pt>
                <c:pt idx="48">
                  <c:v>99.930963065239894</c:v>
                </c:pt>
                <c:pt idx="49">
                  <c:v>99.999999999999986</c:v>
                </c:pt>
                <c:pt idx="50">
                  <c:v>99.999999999999986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31F-4FEF-9B01-96155CBBD9FF}"/>
            </c:ext>
          </c:extLst>
        </c:ser>
        <c:ser>
          <c:idx val="5"/>
          <c:order val="3"/>
          <c:tx>
            <c:strRef>
              <c:f>'4LETÁ'!$B$470</c:f>
              <c:strCache>
                <c:ptCount val="1"/>
                <c:pt idx="0">
                  <c:v>NÁSTAVBY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val>
            <c:numRef>
              <c:f>'4LETÁ'!$C$470:$BA$470</c:f>
              <c:numCache>
                <c:formatCode>0.0</c:formatCode>
                <c:ptCount val="51"/>
                <c:pt idx="0">
                  <c:v>2.018978396931153E-2</c:v>
                </c:pt>
                <c:pt idx="1">
                  <c:v>6.0569351907934589E-2</c:v>
                </c:pt>
                <c:pt idx="2">
                  <c:v>6.0569351907934589E-2</c:v>
                </c:pt>
                <c:pt idx="3">
                  <c:v>8.0759135877246119E-2</c:v>
                </c:pt>
                <c:pt idx="4">
                  <c:v>0.20189783969311528</c:v>
                </c:pt>
                <c:pt idx="5">
                  <c:v>0.36341611144760755</c:v>
                </c:pt>
                <c:pt idx="6">
                  <c:v>0.76721179083383806</c:v>
                </c:pt>
                <c:pt idx="7">
                  <c:v>1.3527155259438723</c:v>
                </c:pt>
                <c:pt idx="8">
                  <c:v>2.0997375328083989</c:v>
                </c:pt>
                <c:pt idx="9">
                  <c:v>3.2707450030284675</c:v>
                </c:pt>
                <c:pt idx="10">
                  <c:v>4.7445992327882092</c:v>
                </c:pt>
                <c:pt idx="11">
                  <c:v>6.9049061175045425</c:v>
                </c:pt>
                <c:pt idx="12">
                  <c:v>9.4891984655764183</c:v>
                </c:pt>
                <c:pt idx="13">
                  <c:v>12.638804764789016</c:v>
                </c:pt>
                <c:pt idx="14">
                  <c:v>15.970119119725419</c:v>
                </c:pt>
                <c:pt idx="15">
                  <c:v>20.088835049464972</c:v>
                </c:pt>
                <c:pt idx="16">
                  <c:v>25.317989097516659</c:v>
                </c:pt>
                <c:pt idx="17">
                  <c:v>30.325055521905917</c:v>
                </c:pt>
                <c:pt idx="18">
                  <c:v>35.655158489804158</c:v>
                </c:pt>
                <c:pt idx="19">
                  <c:v>40.621845346254794</c:v>
                </c:pt>
                <c:pt idx="20">
                  <c:v>46.476882697355137</c:v>
                </c:pt>
                <c:pt idx="21">
                  <c:v>52.412679184332724</c:v>
                </c:pt>
                <c:pt idx="22">
                  <c:v>57.561074096507163</c:v>
                </c:pt>
                <c:pt idx="23">
                  <c:v>63.234403391883703</c:v>
                </c:pt>
                <c:pt idx="24">
                  <c:v>67.958812840702606</c:v>
                </c:pt>
                <c:pt idx="25">
                  <c:v>72.64284272158288</c:v>
                </c:pt>
                <c:pt idx="26">
                  <c:v>76.539471027659999</c:v>
                </c:pt>
                <c:pt idx="27">
                  <c:v>80.617807389460921</c:v>
                </c:pt>
                <c:pt idx="28">
                  <c:v>83.868362608520073</c:v>
                </c:pt>
                <c:pt idx="29">
                  <c:v>86.634363012315745</c:v>
                </c:pt>
                <c:pt idx="30">
                  <c:v>89.279224712295559</c:v>
                </c:pt>
                <c:pt idx="31">
                  <c:v>91.278013325257405</c:v>
                </c:pt>
                <c:pt idx="32">
                  <c:v>92.973955178679574</c:v>
                </c:pt>
                <c:pt idx="33">
                  <c:v>94.770845951948303</c:v>
                </c:pt>
                <c:pt idx="34">
                  <c:v>96.022612558045623</c:v>
                </c:pt>
                <c:pt idx="35">
                  <c:v>96.810014132848778</c:v>
                </c:pt>
                <c:pt idx="36">
                  <c:v>97.779123763375736</c:v>
                </c:pt>
                <c:pt idx="37">
                  <c:v>98.465576418332333</c:v>
                </c:pt>
                <c:pt idx="38">
                  <c:v>98.849182313749253</c:v>
                </c:pt>
                <c:pt idx="39">
                  <c:v>99.293357561074103</c:v>
                </c:pt>
                <c:pt idx="40">
                  <c:v>99.495255400767221</c:v>
                </c:pt>
                <c:pt idx="41">
                  <c:v>99.656773672521709</c:v>
                </c:pt>
                <c:pt idx="42">
                  <c:v>99.757722592368268</c:v>
                </c:pt>
                <c:pt idx="43">
                  <c:v>99.878861296184141</c:v>
                </c:pt>
                <c:pt idx="44">
                  <c:v>99.91924086412277</c:v>
                </c:pt>
                <c:pt idx="45">
                  <c:v>99.939430648092085</c:v>
                </c:pt>
                <c:pt idx="46">
                  <c:v>99.959620432061399</c:v>
                </c:pt>
                <c:pt idx="47">
                  <c:v>99.959620432061399</c:v>
                </c:pt>
                <c:pt idx="48">
                  <c:v>100.00000000000003</c:v>
                </c:pt>
                <c:pt idx="49">
                  <c:v>100.00000000000003</c:v>
                </c:pt>
                <c:pt idx="50">
                  <c:v>100.00000000000003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831F-4FEF-9B01-96155CBBD9FF}"/>
            </c:ext>
          </c:extLst>
        </c:ser>
        <c:ser>
          <c:idx val="3"/>
          <c:order val="4"/>
          <c:tx>
            <c:strRef>
              <c:f>'4LETÁ'!$B$481</c:f>
              <c:strCache>
                <c:ptCount val="1"/>
                <c:pt idx="0">
                  <c:v>NÁSTAVBY TECHNICKÉ</c:v>
                </c:pt>
              </c:strCache>
            </c:strRef>
          </c:tx>
          <c:spPr>
            <a:ln w="12700"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'4LETÁ'!$C$481:$BA$481</c:f>
              <c:numCache>
                <c:formatCode>0.0</c:formatCode>
                <c:ptCount val="51"/>
                <c:pt idx="0">
                  <c:v>0</c:v>
                </c:pt>
                <c:pt idx="1">
                  <c:v>8.2034454470877774E-2</c:v>
                </c:pt>
                <c:pt idx="2">
                  <c:v>8.2034454470877774E-2</c:v>
                </c:pt>
                <c:pt idx="3">
                  <c:v>8.2034454470877774E-2</c:v>
                </c:pt>
                <c:pt idx="4">
                  <c:v>0.24610336341263334</c:v>
                </c:pt>
                <c:pt idx="5">
                  <c:v>0.49220672682526667</c:v>
                </c:pt>
                <c:pt idx="6">
                  <c:v>0.82034454470877782</c:v>
                </c:pt>
                <c:pt idx="7">
                  <c:v>1.3945857260049221</c:v>
                </c:pt>
                <c:pt idx="8">
                  <c:v>2.1328958162428222</c:v>
                </c:pt>
                <c:pt idx="9">
                  <c:v>2.9532403609515998</c:v>
                </c:pt>
                <c:pt idx="10">
                  <c:v>3.7735849056603774</c:v>
                </c:pt>
                <c:pt idx="11">
                  <c:v>4.9220672682526665</c:v>
                </c:pt>
                <c:pt idx="12">
                  <c:v>6.8908941755537327</c:v>
                </c:pt>
                <c:pt idx="13">
                  <c:v>9.5159967186218211</c:v>
                </c:pt>
                <c:pt idx="14">
                  <c:v>12.305168170631665</c:v>
                </c:pt>
                <c:pt idx="15">
                  <c:v>15.914684167350288</c:v>
                </c:pt>
                <c:pt idx="16">
                  <c:v>21.65709598031173</c:v>
                </c:pt>
                <c:pt idx="17">
                  <c:v>26.907301066447907</c:v>
                </c:pt>
                <c:pt idx="18">
                  <c:v>32.157506152584084</c:v>
                </c:pt>
                <c:pt idx="19">
                  <c:v>36.751435602953237</c:v>
                </c:pt>
                <c:pt idx="20">
                  <c:v>41.26333059885151</c:v>
                </c:pt>
                <c:pt idx="21">
                  <c:v>46.677604593929445</c:v>
                </c:pt>
                <c:pt idx="22">
                  <c:v>51.025430680885968</c:v>
                </c:pt>
                <c:pt idx="23">
                  <c:v>57.99835931091058</c:v>
                </c:pt>
                <c:pt idx="24">
                  <c:v>62.920426579163248</c:v>
                </c:pt>
                <c:pt idx="25">
                  <c:v>67.760459392945037</c:v>
                </c:pt>
                <c:pt idx="26">
                  <c:v>71.369975389663665</c:v>
                </c:pt>
                <c:pt idx="27">
                  <c:v>76.53814602132897</c:v>
                </c:pt>
                <c:pt idx="28">
                  <c:v>80.885972108285486</c:v>
                </c:pt>
                <c:pt idx="29">
                  <c:v>83.839212469237083</c:v>
                </c:pt>
                <c:pt idx="30">
                  <c:v>86.464315012305178</c:v>
                </c:pt>
                <c:pt idx="31">
                  <c:v>88.679245283018872</c:v>
                </c:pt>
                <c:pt idx="32">
                  <c:v>90.648072190319937</c:v>
                </c:pt>
                <c:pt idx="33">
                  <c:v>92.863002461033631</c:v>
                </c:pt>
                <c:pt idx="34">
                  <c:v>94.585726004922066</c:v>
                </c:pt>
                <c:pt idx="35">
                  <c:v>95.65217391304347</c:v>
                </c:pt>
                <c:pt idx="36">
                  <c:v>97.374897456931905</c:v>
                </c:pt>
                <c:pt idx="37">
                  <c:v>98.113207547169807</c:v>
                </c:pt>
                <c:pt idx="38">
                  <c:v>98.277276456111565</c:v>
                </c:pt>
                <c:pt idx="39">
                  <c:v>99.015586546349468</c:v>
                </c:pt>
                <c:pt idx="40">
                  <c:v>99.343724364232983</c:v>
                </c:pt>
                <c:pt idx="41">
                  <c:v>99.589827727645613</c:v>
                </c:pt>
                <c:pt idx="42">
                  <c:v>99.671862182116485</c:v>
                </c:pt>
                <c:pt idx="43">
                  <c:v>99.835931091058242</c:v>
                </c:pt>
                <c:pt idx="44">
                  <c:v>99.917965545529114</c:v>
                </c:pt>
                <c:pt idx="45">
                  <c:v>99.917965545529114</c:v>
                </c:pt>
                <c:pt idx="46">
                  <c:v>99.917965545529114</c:v>
                </c:pt>
                <c:pt idx="47">
                  <c:v>99.917965545529114</c:v>
                </c:pt>
                <c:pt idx="48">
                  <c:v>99.999999999999986</c:v>
                </c:pt>
                <c:pt idx="49">
                  <c:v>99.999999999999986</c:v>
                </c:pt>
                <c:pt idx="50">
                  <c:v>99.999999999999986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831F-4FEF-9B01-96155CBBD9FF}"/>
            </c:ext>
          </c:extLst>
        </c:ser>
        <c:ser>
          <c:idx val="4"/>
          <c:order val="5"/>
          <c:tx>
            <c:strRef>
              <c:f>'4LETÁ'!$B$482</c:f>
              <c:strCache>
                <c:ptCount val="1"/>
                <c:pt idx="0">
                  <c:v>NÁSTAVBY OSTATNÍ</c:v>
                </c:pt>
              </c:strCache>
            </c:strRef>
          </c:tx>
          <c:spPr>
            <a:ln w="12700">
              <a:solidFill>
                <a:schemeClr val="accent5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'4LETÁ'!$C$482:$BA$482</c:f>
              <c:numCache>
                <c:formatCode>0.0</c:formatCode>
                <c:ptCount val="51"/>
                <c:pt idx="0">
                  <c:v>2.5575447570332477E-2</c:v>
                </c:pt>
                <c:pt idx="1">
                  <c:v>5.1150895140664954E-2</c:v>
                </c:pt>
                <c:pt idx="2">
                  <c:v>5.1150895140664954E-2</c:v>
                </c:pt>
                <c:pt idx="3">
                  <c:v>7.6726342710997431E-2</c:v>
                </c:pt>
                <c:pt idx="4">
                  <c:v>0.20460358056265984</c:v>
                </c:pt>
                <c:pt idx="5">
                  <c:v>0.35805626598465473</c:v>
                </c:pt>
                <c:pt idx="6">
                  <c:v>0.76726342710997431</c:v>
                </c:pt>
                <c:pt idx="7">
                  <c:v>1.3554987212276215</c:v>
                </c:pt>
                <c:pt idx="8">
                  <c:v>2.0716112531969308</c:v>
                </c:pt>
                <c:pt idx="9">
                  <c:v>3.3248081841432224</c:v>
                </c:pt>
                <c:pt idx="10">
                  <c:v>4.9360613810741683</c:v>
                </c:pt>
                <c:pt idx="11">
                  <c:v>7.3657289002557533</c:v>
                </c:pt>
                <c:pt idx="12">
                  <c:v>10.051150895140664</c:v>
                </c:pt>
                <c:pt idx="13">
                  <c:v>13.222506393861892</c:v>
                </c:pt>
                <c:pt idx="14">
                  <c:v>16.624040920716112</c:v>
                </c:pt>
                <c:pt idx="15">
                  <c:v>20.869565217391305</c:v>
                </c:pt>
                <c:pt idx="16">
                  <c:v>25.856777493606138</c:v>
                </c:pt>
                <c:pt idx="17">
                  <c:v>30.716112531969308</c:v>
                </c:pt>
                <c:pt idx="18">
                  <c:v>35.933503836317136</c:v>
                </c:pt>
                <c:pt idx="19">
                  <c:v>41.150895140664964</c:v>
                </c:pt>
                <c:pt idx="20">
                  <c:v>47.289002557544762</c:v>
                </c:pt>
                <c:pt idx="21">
                  <c:v>53.32480818414323</c:v>
                </c:pt>
                <c:pt idx="22">
                  <c:v>58.644501278772388</c:v>
                </c:pt>
                <c:pt idx="23">
                  <c:v>64.271099744245532</c:v>
                </c:pt>
                <c:pt idx="24">
                  <c:v>68.849104859335043</c:v>
                </c:pt>
                <c:pt idx="25">
                  <c:v>73.427109974424553</c:v>
                </c:pt>
                <c:pt idx="26">
                  <c:v>77.289002557544762</c:v>
                </c:pt>
                <c:pt idx="27">
                  <c:v>81.176470588235304</c:v>
                </c:pt>
                <c:pt idx="28">
                  <c:v>84.168797953964201</c:v>
                </c:pt>
                <c:pt idx="29">
                  <c:v>87.007672634271103</c:v>
                </c:pt>
                <c:pt idx="30">
                  <c:v>89.795396419437338</c:v>
                </c:pt>
                <c:pt idx="31">
                  <c:v>91.739130434782609</c:v>
                </c:pt>
                <c:pt idx="32">
                  <c:v>93.401534526854221</c:v>
                </c:pt>
                <c:pt idx="33">
                  <c:v>95.14066496163683</c:v>
                </c:pt>
                <c:pt idx="34">
                  <c:v>96.291560102301787</c:v>
                </c:pt>
                <c:pt idx="35">
                  <c:v>97.058823529411768</c:v>
                </c:pt>
                <c:pt idx="36">
                  <c:v>97.877237851662414</c:v>
                </c:pt>
                <c:pt idx="37">
                  <c:v>98.567774936061397</c:v>
                </c:pt>
                <c:pt idx="38">
                  <c:v>99.002557544757053</c:v>
                </c:pt>
                <c:pt idx="39">
                  <c:v>99.386189258312044</c:v>
                </c:pt>
                <c:pt idx="40">
                  <c:v>99.53964194373404</c:v>
                </c:pt>
                <c:pt idx="41">
                  <c:v>99.693094629156036</c:v>
                </c:pt>
                <c:pt idx="42">
                  <c:v>99.795396419437367</c:v>
                </c:pt>
                <c:pt idx="43">
                  <c:v>99.897698209718698</c:v>
                </c:pt>
                <c:pt idx="44">
                  <c:v>99.92327365728903</c:v>
                </c:pt>
                <c:pt idx="45">
                  <c:v>99.948849104859363</c:v>
                </c:pt>
                <c:pt idx="46">
                  <c:v>99.974424552429696</c:v>
                </c:pt>
                <c:pt idx="47">
                  <c:v>99.974424552429696</c:v>
                </c:pt>
                <c:pt idx="48">
                  <c:v>100.00000000000003</c:v>
                </c:pt>
                <c:pt idx="49">
                  <c:v>100.00000000000003</c:v>
                </c:pt>
                <c:pt idx="50">
                  <c:v>100.00000000000003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831F-4FEF-9B01-96155CBBD9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8487168"/>
        <c:axId val="188494592"/>
      </c:lineChart>
      <c:catAx>
        <c:axId val="188487168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 Z DT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88494592"/>
        <c:crosses val="autoZero"/>
        <c:auto val="1"/>
        <c:lblAlgn val="ctr"/>
        <c:lblOffset val="100"/>
        <c:noMultiLvlLbl val="0"/>
      </c:catAx>
      <c:valAx>
        <c:axId val="188494592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numFmt formatCode="0" sourceLinked="0"/>
        <c:majorTickMark val="out"/>
        <c:minorTickMark val="none"/>
        <c:tickLblPos val="nextTo"/>
        <c:crossAx val="18848716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9.4111891104972534E-2"/>
          <c:y val="0.92940805709194085"/>
          <c:w val="0.87159681920192833"/>
          <c:h val="7.0591942908059147E-2"/>
        </c:manualLayout>
      </c:layout>
      <c:overlay val="0"/>
      <c:spPr>
        <a:solidFill>
          <a:schemeClr val="bg1">
            <a:lumMod val="95000"/>
          </a:schemeClr>
        </a:solidFill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/>
            </a:pPr>
            <a:r>
              <a:rPr lang="cs-CZ" sz="1100" b="1" i="0" u="none" strike="noStrike" baseline="0" dirty="0">
                <a:effectLst/>
              </a:rPr>
              <a:t>4LETÉ OBORY</a:t>
            </a:r>
            <a:r>
              <a:rPr lang="cs-CZ" sz="1100" dirty="0"/>
              <a:t> -  KUMULATIVNÍ</a:t>
            </a:r>
            <a:r>
              <a:rPr lang="cs-CZ" sz="1100" baseline="0" dirty="0"/>
              <a:t> </a:t>
            </a:r>
            <a:r>
              <a:rPr lang="cs-CZ" sz="1100" dirty="0"/>
              <a:t>ČETNOST</a:t>
            </a:r>
            <a:r>
              <a:rPr lang="cs-CZ" sz="1100" baseline="0" dirty="0"/>
              <a:t> % SKÓRU Z TESTU (%) MATEMATIKA</a:t>
            </a:r>
          </a:p>
          <a:p>
            <a:pPr>
              <a:defRPr sz="1100"/>
            </a:pPr>
            <a:r>
              <a:rPr lang="cs-CZ" sz="1100" baseline="0" dirty="0">
                <a:solidFill>
                  <a:srgbClr val="FF0000"/>
                </a:solidFill>
              </a:rPr>
              <a:t>SOŠ</a:t>
            </a:r>
            <a:endParaRPr lang="en-US" sz="1100" dirty="0">
              <a:solidFill>
                <a:srgbClr val="FF0000"/>
              </a:solidFill>
            </a:endParaRP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9.3002405949256337E-2"/>
          <c:y val="0.11166130652340188"/>
          <c:w val="0.88190135608049003"/>
          <c:h val="0.68535920639162529"/>
        </c:manualLayout>
      </c:layout>
      <c:areaChart>
        <c:grouping val="standard"/>
        <c:varyColors val="0"/>
        <c:ser>
          <c:idx val="0"/>
          <c:order val="0"/>
          <c:tx>
            <c:strRef>
              <c:f>'4LETÁ'!$B$489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chemeClr val="bg1">
                <a:lumMod val="50000"/>
                <a:alpha val="50000"/>
              </a:schemeClr>
            </a:solidFill>
            <a:ln w="12700"/>
          </c:spPr>
          <c:dLbls>
            <c:spPr>
              <a:solidFill>
                <a:schemeClr val="bg1">
                  <a:alpha val="30000"/>
                </a:schemeClr>
              </a:solidFill>
            </c:spPr>
            <c:txPr>
              <a:bodyPr rot="-5400000" vert="horz"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'4LETÁ'!$C$489:$BA$489</c:f>
              <c:numCache>
                <c:formatCode>0.0</c:formatCode>
                <c:ptCount val="51"/>
                <c:pt idx="0">
                  <c:v>0.32970215420258864</c:v>
                </c:pt>
                <c:pt idx="1">
                  <c:v>0.54133529372452049</c:v>
                </c:pt>
                <c:pt idx="2">
                  <c:v>1.5193031700416584</c:v>
                </c:pt>
                <c:pt idx="3">
                  <c:v>2.3056873621599947</c:v>
                </c:pt>
                <c:pt idx="4">
                  <c:v>4.3485040878611692</c:v>
                </c:pt>
                <c:pt idx="5">
                  <c:v>6.1440441979104019</c:v>
                </c:pt>
                <c:pt idx="6">
                  <c:v>9.2405711867049831</c:v>
                </c:pt>
                <c:pt idx="7">
                  <c:v>12.067544387266368</c:v>
                </c:pt>
                <c:pt idx="8">
                  <c:v>15.876940898661143</c:v>
                </c:pt>
                <c:pt idx="9">
                  <c:v>19.412328187306468</c:v>
                </c:pt>
                <c:pt idx="10">
                  <c:v>23.444496424513801</c:v>
                </c:pt>
                <c:pt idx="11">
                  <c:v>27.592505959143665</c:v>
                </c:pt>
                <c:pt idx="12">
                  <c:v>31.773931252645415</c:v>
                </c:pt>
                <c:pt idx="13">
                  <c:v>36.233821203412866</c:v>
                </c:pt>
                <c:pt idx="14">
                  <c:v>40.718216044019698</c:v>
                </c:pt>
                <c:pt idx="15">
                  <c:v>44.973156007039591</c:v>
                </c:pt>
                <c:pt idx="16">
                  <c:v>49.214729666510735</c:v>
                </c:pt>
                <c:pt idx="17">
                  <c:v>53.449620174207496</c:v>
                </c:pt>
                <c:pt idx="18">
                  <c:v>57.639956336741747</c:v>
                </c:pt>
                <c:pt idx="19">
                  <c:v>61.667669139432832</c:v>
                </c:pt>
                <c:pt idx="20">
                  <c:v>65.39464011227696</c:v>
                </c:pt>
                <c:pt idx="21">
                  <c:v>69.041413263828559</c:v>
                </c:pt>
                <c:pt idx="22">
                  <c:v>72.498830448439492</c:v>
                </c:pt>
                <c:pt idx="23">
                  <c:v>75.786941121432875</c:v>
                </c:pt>
                <c:pt idx="24">
                  <c:v>78.69633986054491</c:v>
                </c:pt>
                <c:pt idx="25">
                  <c:v>81.387422308360627</c:v>
                </c:pt>
                <c:pt idx="26">
                  <c:v>83.840139009556907</c:v>
                </c:pt>
                <c:pt idx="27">
                  <c:v>86.078994853973128</c:v>
                </c:pt>
                <c:pt idx="28">
                  <c:v>88.081712669028036</c:v>
                </c:pt>
                <c:pt idx="29">
                  <c:v>89.915123972465409</c:v>
                </c:pt>
                <c:pt idx="30">
                  <c:v>91.503486377508963</c:v>
                </c:pt>
                <c:pt idx="31">
                  <c:v>92.955958029806851</c:v>
                </c:pt>
                <c:pt idx="32">
                  <c:v>94.185657956292175</c:v>
                </c:pt>
                <c:pt idx="33">
                  <c:v>95.272783978257465</c:v>
                </c:pt>
                <c:pt idx="34">
                  <c:v>96.246296420058357</c:v>
                </c:pt>
                <c:pt idx="35">
                  <c:v>96.990353984272303</c:v>
                </c:pt>
                <c:pt idx="36">
                  <c:v>97.594065361224338</c:v>
                </c:pt>
                <c:pt idx="37">
                  <c:v>98.104212613335093</c:v>
                </c:pt>
                <c:pt idx="38">
                  <c:v>98.558666933992711</c:v>
                </c:pt>
                <c:pt idx="39">
                  <c:v>98.939606585132182</c:v>
                </c:pt>
                <c:pt idx="40">
                  <c:v>99.200249504332874</c:v>
                </c:pt>
                <c:pt idx="41">
                  <c:v>99.42524894740356</c:v>
                </c:pt>
                <c:pt idx="42">
                  <c:v>99.567822851923594</c:v>
                </c:pt>
                <c:pt idx="43">
                  <c:v>99.712624473701752</c:v>
                </c:pt>
                <c:pt idx="44">
                  <c:v>99.819554902091781</c:v>
                </c:pt>
                <c:pt idx="45">
                  <c:v>99.886386419835546</c:v>
                </c:pt>
                <c:pt idx="46">
                  <c:v>99.924257613223688</c:v>
                </c:pt>
                <c:pt idx="47">
                  <c:v>99.966584241128075</c:v>
                </c:pt>
                <c:pt idx="48">
                  <c:v>99.986633696451207</c:v>
                </c:pt>
                <c:pt idx="49">
                  <c:v>99.997772282741835</c:v>
                </c:pt>
                <c:pt idx="50">
                  <c:v>99.999999999999957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32-4C46-9E5D-796126E688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2683520"/>
        <c:axId val="186067200"/>
      </c:areaChart>
      <c:lineChart>
        <c:grouping val="standard"/>
        <c:varyColors val="0"/>
        <c:ser>
          <c:idx val="8"/>
          <c:order val="1"/>
          <c:tx>
            <c:strRef>
              <c:f>'4LETÁ'!$B$492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rgbClr val="002060"/>
              </a:solidFill>
            </a:ln>
          </c:spPr>
          <c:marker>
            <c:symbol val="none"/>
          </c:marker>
          <c:val>
            <c:numRef>
              <c:f>'4LETÁ'!$C$492:$BA$492</c:f>
              <c:numCache>
                <c:formatCode>0.0</c:formatCode>
                <c:ptCount val="51"/>
                <c:pt idx="0">
                  <c:v>5.1361068310220852E-2</c:v>
                </c:pt>
                <c:pt idx="1">
                  <c:v>8.9881869542886489E-2</c:v>
                </c:pt>
                <c:pt idx="2">
                  <c:v>0.24396507447354907</c:v>
                </c:pt>
                <c:pt idx="3">
                  <c:v>0.43656908063687727</c:v>
                </c:pt>
                <c:pt idx="4">
                  <c:v>1.1171032357473036</c:v>
                </c:pt>
                <c:pt idx="5">
                  <c:v>1.977401129943503</c:v>
                </c:pt>
                <c:pt idx="6">
                  <c:v>3.2742681047765796</c:v>
                </c:pt>
                <c:pt idx="7">
                  <c:v>4.3913713405238832</c:v>
                </c:pt>
                <c:pt idx="8">
                  <c:v>6.5228556753980484</c:v>
                </c:pt>
                <c:pt idx="9">
                  <c:v>8.3590138674884447</c:v>
                </c:pt>
                <c:pt idx="10">
                  <c:v>10.670261941448382</c:v>
                </c:pt>
                <c:pt idx="11">
                  <c:v>13.495120698510529</c:v>
                </c:pt>
                <c:pt idx="12">
                  <c:v>16.628145865434</c:v>
                </c:pt>
                <c:pt idx="13">
                  <c:v>20.544427324088339</c:v>
                </c:pt>
                <c:pt idx="14">
                  <c:v>24.191063174114021</c:v>
                </c:pt>
                <c:pt idx="15">
                  <c:v>27.914740626605031</c:v>
                </c:pt>
                <c:pt idx="16">
                  <c:v>32.049306625577813</c:v>
                </c:pt>
                <c:pt idx="17">
                  <c:v>36.684643040575246</c:v>
                </c:pt>
                <c:pt idx="18">
                  <c:v>41.268618387262457</c:v>
                </c:pt>
                <c:pt idx="19">
                  <c:v>45.480225988700568</c:v>
                </c:pt>
                <c:pt idx="20">
                  <c:v>49.730354391371343</c:v>
                </c:pt>
                <c:pt idx="21">
                  <c:v>54.147406266050339</c:v>
                </c:pt>
                <c:pt idx="22">
                  <c:v>58.423215202876221</c:v>
                </c:pt>
                <c:pt idx="23">
                  <c:v>62.750385208012332</c:v>
                </c:pt>
                <c:pt idx="24">
                  <c:v>66.628145865434007</c:v>
                </c:pt>
                <c:pt idx="25">
                  <c:v>70.659989727786339</c:v>
                </c:pt>
                <c:pt idx="26">
                  <c:v>74.229583975346685</c:v>
                </c:pt>
                <c:pt idx="27">
                  <c:v>77.491011813045702</c:v>
                </c:pt>
                <c:pt idx="28">
                  <c:v>80.367231638418076</c:v>
                </c:pt>
                <c:pt idx="29">
                  <c:v>83.025166923472</c:v>
                </c:pt>
                <c:pt idx="30">
                  <c:v>85.683102208525924</c:v>
                </c:pt>
                <c:pt idx="31">
                  <c:v>87.827426810477647</c:v>
                </c:pt>
                <c:pt idx="32">
                  <c:v>89.856189008731377</c:v>
                </c:pt>
                <c:pt idx="33">
                  <c:v>91.884951206985107</c:v>
                </c:pt>
                <c:pt idx="34">
                  <c:v>93.400102722136623</c:v>
                </c:pt>
                <c:pt idx="35">
                  <c:v>94.658448895737038</c:v>
                </c:pt>
                <c:pt idx="36">
                  <c:v>95.814072932717011</c:v>
                </c:pt>
                <c:pt idx="37">
                  <c:v>96.712891628145869</c:v>
                </c:pt>
                <c:pt idx="38">
                  <c:v>97.521828454031848</c:v>
                </c:pt>
                <c:pt idx="39">
                  <c:v>98.215202876219834</c:v>
                </c:pt>
                <c:pt idx="40">
                  <c:v>98.613251155624042</c:v>
                </c:pt>
                <c:pt idx="41">
                  <c:v>98.998459167950699</c:v>
                </c:pt>
                <c:pt idx="42">
                  <c:v>99.255264509501799</c:v>
                </c:pt>
                <c:pt idx="43">
                  <c:v>99.550590652285564</c:v>
                </c:pt>
                <c:pt idx="44">
                  <c:v>99.743194658448886</c:v>
                </c:pt>
                <c:pt idx="45">
                  <c:v>99.871597329224443</c:v>
                </c:pt>
                <c:pt idx="46">
                  <c:v>99.935798664612221</c:v>
                </c:pt>
                <c:pt idx="47">
                  <c:v>99.961479198767336</c:v>
                </c:pt>
                <c:pt idx="48">
                  <c:v>99.974319465844886</c:v>
                </c:pt>
                <c:pt idx="49">
                  <c:v>99.987159732922436</c:v>
                </c:pt>
                <c:pt idx="50">
                  <c:v>99.999999999999986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332-4C46-9E5D-796126E688C1}"/>
            </c:ext>
          </c:extLst>
        </c:ser>
        <c:ser>
          <c:idx val="2"/>
          <c:order val="2"/>
          <c:tx>
            <c:strRef>
              <c:f>'4LETÁ'!$B$493</c:f>
              <c:strCache>
                <c:ptCount val="1"/>
                <c:pt idx="0">
                  <c:v>SOŠ EKONOMICKÉ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'4LETÁ'!$C$493:$BA$493</c:f>
              <c:numCache>
                <c:formatCode>0.0</c:formatCode>
                <c:ptCount val="51"/>
                <c:pt idx="0">
                  <c:v>0.13437576349865624</c:v>
                </c:pt>
                <c:pt idx="1">
                  <c:v>0.29318348399706817</c:v>
                </c:pt>
                <c:pt idx="2">
                  <c:v>0.85511849499144876</c:v>
                </c:pt>
                <c:pt idx="3">
                  <c:v>1.4048375274859515</c:v>
                </c:pt>
                <c:pt idx="4">
                  <c:v>2.6386513559736136</c:v>
                </c:pt>
                <c:pt idx="5">
                  <c:v>3.8236012704617641</c:v>
                </c:pt>
                <c:pt idx="6">
                  <c:v>6.010261421939898</c:v>
                </c:pt>
                <c:pt idx="7">
                  <c:v>8.2702174444172982</c:v>
                </c:pt>
                <c:pt idx="8">
                  <c:v>12.069386757879307</c:v>
                </c:pt>
                <c:pt idx="9">
                  <c:v>15.526508673344736</c:v>
                </c:pt>
                <c:pt idx="10">
                  <c:v>19.325677986806745</c:v>
                </c:pt>
                <c:pt idx="11">
                  <c:v>23.503542633764965</c:v>
                </c:pt>
                <c:pt idx="12">
                  <c:v>27.852430979721476</c:v>
                </c:pt>
                <c:pt idx="13">
                  <c:v>32.445638895675543</c:v>
                </c:pt>
                <c:pt idx="14">
                  <c:v>37.209870510627901</c:v>
                </c:pt>
                <c:pt idx="15">
                  <c:v>41.949670168580504</c:v>
                </c:pt>
                <c:pt idx="16">
                  <c:v>46.70168580503298</c:v>
                </c:pt>
                <c:pt idx="17">
                  <c:v>51.68580503298314</c:v>
                </c:pt>
                <c:pt idx="18">
                  <c:v>56.755436110432441</c:v>
                </c:pt>
                <c:pt idx="19">
                  <c:v>61.092108477889077</c:v>
                </c:pt>
                <c:pt idx="20">
                  <c:v>64.940141705350598</c:v>
                </c:pt>
                <c:pt idx="21">
                  <c:v>69.008062545809921</c:v>
                </c:pt>
                <c:pt idx="22">
                  <c:v>73.124847300268755</c:v>
                </c:pt>
                <c:pt idx="23">
                  <c:v>76.91180063523089</c:v>
                </c:pt>
                <c:pt idx="24">
                  <c:v>80.28341070119717</c:v>
                </c:pt>
                <c:pt idx="25">
                  <c:v>83.276325433667239</c:v>
                </c:pt>
                <c:pt idx="26">
                  <c:v>85.890544832641098</c:v>
                </c:pt>
                <c:pt idx="27">
                  <c:v>88.211580747617887</c:v>
                </c:pt>
                <c:pt idx="28">
                  <c:v>90.263865135597371</c:v>
                </c:pt>
                <c:pt idx="29">
                  <c:v>91.913022233080881</c:v>
                </c:pt>
                <c:pt idx="30">
                  <c:v>93.427803567065737</c:v>
                </c:pt>
                <c:pt idx="31">
                  <c:v>94.686049352553155</c:v>
                </c:pt>
                <c:pt idx="32">
                  <c:v>95.663327632543385</c:v>
                </c:pt>
                <c:pt idx="33">
                  <c:v>96.591741998534104</c:v>
                </c:pt>
                <c:pt idx="34">
                  <c:v>97.4224285365258</c:v>
                </c:pt>
                <c:pt idx="35">
                  <c:v>97.947715612020545</c:v>
                </c:pt>
                <c:pt idx="36">
                  <c:v>98.497434644515053</c:v>
                </c:pt>
                <c:pt idx="37">
                  <c:v>98.802834107012004</c:v>
                </c:pt>
                <c:pt idx="38">
                  <c:v>99.230393354507726</c:v>
                </c:pt>
                <c:pt idx="39">
                  <c:v>99.462496946005402</c:v>
                </c:pt>
                <c:pt idx="40">
                  <c:v>99.633520645003685</c:v>
                </c:pt>
                <c:pt idx="41">
                  <c:v>99.792328365502101</c:v>
                </c:pt>
                <c:pt idx="42">
                  <c:v>99.828976301001731</c:v>
                </c:pt>
                <c:pt idx="43">
                  <c:v>99.85340825800148</c:v>
                </c:pt>
                <c:pt idx="44">
                  <c:v>99.902272172000991</c:v>
                </c:pt>
                <c:pt idx="45">
                  <c:v>99.938920107500621</c:v>
                </c:pt>
                <c:pt idx="46">
                  <c:v>99.96335206450037</c:v>
                </c:pt>
                <c:pt idx="47">
                  <c:v>99.987784021500119</c:v>
                </c:pt>
                <c:pt idx="48">
                  <c:v>100</c:v>
                </c:pt>
                <c:pt idx="49">
                  <c:v>100</c:v>
                </c:pt>
                <c:pt idx="5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332-4C46-9E5D-796126E688C1}"/>
            </c:ext>
          </c:extLst>
        </c:ser>
        <c:ser>
          <c:idx val="1"/>
          <c:order val="3"/>
          <c:tx>
            <c:strRef>
              <c:f>'4LETÁ'!$B$494</c:f>
              <c:strCache>
                <c:ptCount val="1"/>
                <c:pt idx="0">
                  <c:v>SOŠ HOTELOVÉ A PODNIKAT.</c:v>
                </c:pt>
              </c:strCache>
            </c:strRef>
          </c:tx>
          <c:spPr>
            <a:ln w="12700">
              <a:solidFill>
                <a:srgbClr val="00B0F0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'4LETÁ'!$C$494:$BA$494</c:f>
              <c:numCache>
                <c:formatCode>0.0</c:formatCode>
                <c:ptCount val="51"/>
                <c:pt idx="0">
                  <c:v>0.370321386060045</c:v>
                </c:pt>
                <c:pt idx="1">
                  <c:v>0.71419124454437244</c:v>
                </c:pt>
                <c:pt idx="2">
                  <c:v>2.3145086628752809</c:v>
                </c:pt>
                <c:pt idx="3">
                  <c:v>3.6106335140854382</c:v>
                </c:pt>
                <c:pt idx="4">
                  <c:v>6.9038486972622666</c:v>
                </c:pt>
                <c:pt idx="5">
                  <c:v>9.6019045099854523</c:v>
                </c:pt>
                <c:pt idx="6">
                  <c:v>15.050919190583258</c:v>
                </c:pt>
                <c:pt idx="7">
                  <c:v>19.217034783758763</c:v>
                </c:pt>
                <c:pt idx="8">
                  <c:v>25.049596614204471</c:v>
                </c:pt>
                <c:pt idx="9">
                  <c:v>29.850548869197198</c:v>
                </c:pt>
                <c:pt idx="10">
                  <c:v>34.849887581007806</c:v>
                </c:pt>
                <c:pt idx="11">
                  <c:v>40.166644623727024</c:v>
                </c:pt>
                <c:pt idx="12">
                  <c:v>45.285015209628362</c:v>
                </c:pt>
                <c:pt idx="13">
                  <c:v>50.48274037825685</c:v>
                </c:pt>
                <c:pt idx="14">
                  <c:v>55.667239783097479</c:v>
                </c:pt>
                <c:pt idx="15">
                  <c:v>60.388837455363053</c:v>
                </c:pt>
                <c:pt idx="16">
                  <c:v>64.978177489750038</c:v>
                </c:pt>
                <c:pt idx="17">
                  <c:v>68.85332627959265</c:v>
                </c:pt>
                <c:pt idx="18">
                  <c:v>72.873958471101716</c:v>
                </c:pt>
                <c:pt idx="19">
                  <c:v>76.392011638672145</c:v>
                </c:pt>
                <c:pt idx="20">
                  <c:v>79.857161751091141</c:v>
                </c:pt>
                <c:pt idx="21">
                  <c:v>82.621346382753615</c:v>
                </c:pt>
                <c:pt idx="22">
                  <c:v>85.411982541991804</c:v>
                </c:pt>
                <c:pt idx="23">
                  <c:v>87.805845787594237</c:v>
                </c:pt>
                <c:pt idx="24">
                  <c:v>89.855839174712344</c:v>
                </c:pt>
                <c:pt idx="25">
                  <c:v>91.509059648194693</c:v>
                </c:pt>
                <c:pt idx="26">
                  <c:v>92.990345192434873</c:v>
                </c:pt>
                <c:pt idx="27">
                  <c:v>94.167438169554302</c:v>
                </c:pt>
                <c:pt idx="28">
                  <c:v>95.238725036370866</c:v>
                </c:pt>
                <c:pt idx="29">
                  <c:v>96.190980029096693</c:v>
                </c:pt>
                <c:pt idx="30">
                  <c:v>96.905171273641059</c:v>
                </c:pt>
                <c:pt idx="31">
                  <c:v>97.606136754397568</c:v>
                </c:pt>
                <c:pt idx="32">
                  <c:v>98.148393069699779</c:v>
                </c:pt>
                <c:pt idx="33">
                  <c:v>98.531940219547678</c:v>
                </c:pt>
                <c:pt idx="34">
                  <c:v>98.875810078032004</c:v>
                </c:pt>
                <c:pt idx="35">
                  <c:v>99.219679936516329</c:v>
                </c:pt>
                <c:pt idx="36">
                  <c:v>99.338711810607052</c:v>
                </c:pt>
                <c:pt idx="37">
                  <c:v>99.484195212273491</c:v>
                </c:pt>
                <c:pt idx="38">
                  <c:v>99.616452850152072</c:v>
                </c:pt>
                <c:pt idx="39">
                  <c:v>99.735484724242795</c:v>
                </c:pt>
                <c:pt idx="40">
                  <c:v>99.814839306969944</c:v>
                </c:pt>
                <c:pt idx="41">
                  <c:v>99.880968125909234</c:v>
                </c:pt>
                <c:pt idx="42">
                  <c:v>99.907419653484951</c:v>
                </c:pt>
                <c:pt idx="43">
                  <c:v>99.933871181060667</c:v>
                </c:pt>
                <c:pt idx="44">
                  <c:v>99.960322708636383</c:v>
                </c:pt>
                <c:pt idx="45">
                  <c:v>99.973548472424241</c:v>
                </c:pt>
                <c:pt idx="46">
                  <c:v>99.973548472424241</c:v>
                </c:pt>
                <c:pt idx="47">
                  <c:v>99.986774236212099</c:v>
                </c:pt>
                <c:pt idx="48">
                  <c:v>99.999999999999957</c:v>
                </c:pt>
                <c:pt idx="49">
                  <c:v>99.999999999999957</c:v>
                </c:pt>
                <c:pt idx="50">
                  <c:v>99.999999999999957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332-4C46-9E5D-796126E688C1}"/>
            </c:ext>
          </c:extLst>
        </c:ser>
        <c:ser>
          <c:idx val="3"/>
          <c:order val="4"/>
          <c:tx>
            <c:strRef>
              <c:f>'4LETÁ'!$B$495</c:f>
              <c:strCache>
                <c:ptCount val="1"/>
                <c:pt idx="0">
                  <c:v>SOŠ PEDAG. A HUMANITNÍ</c:v>
                </c:pt>
              </c:strCache>
            </c:strRef>
          </c:tx>
          <c:spPr>
            <a:ln w="12700">
              <a:solidFill>
                <a:srgbClr val="00B050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'4LETÁ'!$C$495:$BA$495</c:f>
              <c:numCache>
                <c:formatCode>0.0</c:formatCode>
                <c:ptCount val="51"/>
                <c:pt idx="0">
                  <c:v>0.48522276135862369</c:v>
                </c:pt>
                <c:pt idx="1">
                  <c:v>0.70577856197617994</c:v>
                </c:pt>
                <c:pt idx="2">
                  <c:v>2.1504190560211733</c:v>
                </c:pt>
                <c:pt idx="3">
                  <c:v>3.1098367887075429</c:v>
                </c:pt>
                <c:pt idx="4">
                  <c:v>6.3740626378473753</c:v>
                </c:pt>
                <c:pt idx="5">
                  <c:v>9.0097044552271726</c:v>
                </c:pt>
                <c:pt idx="6">
                  <c:v>13.784737538597266</c:v>
                </c:pt>
                <c:pt idx="7">
                  <c:v>17.710630789589768</c:v>
                </c:pt>
                <c:pt idx="8">
                  <c:v>22.959858844287606</c:v>
                </c:pt>
                <c:pt idx="9">
                  <c:v>27.547419497132775</c:v>
                </c:pt>
                <c:pt idx="10">
                  <c:v>32.697397441552717</c:v>
                </c:pt>
                <c:pt idx="11">
                  <c:v>37.825319805910901</c:v>
                </c:pt>
                <c:pt idx="12">
                  <c:v>42.942214380238205</c:v>
                </c:pt>
                <c:pt idx="13">
                  <c:v>47.739303043670056</c:v>
                </c:pt>
                <c:pt idx="14">
                  <c:v>53.109836788707554</c:v>
                </c:pt>
                <c:pt idx="15">
                  <c:v>57.895897662108524</c:v>
                </c:pt>
                <c:pt idx="16">
                  <c:v>62.604764005293347</c:v>
                </c:pt>
                <c:pt idx="17">
                  <c:v>67.093074547860624</c:v>
                </c:pt>
                <c:pt idx="18">
                  <c:v>71.129245699161899</c:v>
                </c:pt>
                <c:pt idx="19">
                  <c:v>74.988972209969134</c:v>
                </c:pt>
                <c:pt idx="20">
                  <c:v>78.15394794883106</c:v>
                </c:pt>
                <c:pt idx="21">
                  <c:v>81.363034847816508</c:v>
                </c:pt>
                <c:pt idx="22">
                  <c:v>84.362593736215274</c:v>
                </c:pt>
                <c:pt idx="23">
                  <c:v>86.96515218350244</c:v>
                </c:pt>
                <c:pt idx="24">
                  <c:v>88.839876488751671</c:v>
                </c:pt>
                <c:pt idx="25">
                  <c:v>90.769739744155288</c:v>
                </c:pt>
                <c:pt idx="26">
                  <c:v>92.379797088663452</c:v>
                </c:pt>
                <c:pt idx="27">
                  <c:v>93.769298632554055</c:v>
                </c:pt>
                <c:pt idx="28">
                  <c:v>94.960299955888857</c:v>
                </c:pt>
                <c:pt idx="29">
                  <c:v>95.996912218791365</c:v>
                </c:pt>
                <c:pt idx="30">
                  <c:v>96.801940891045447</c:v>
                </c:pt>
                <c:pt idx="31">
                  <c:v>97.485663872959876</c:v>
                </c:pt>
                <c:pt idx="32">
                  <c:v>98.048081164534651</c:v>
                </c:pt>
                <c:pt idx="33">
                  <c:v>98.500220555800638</c:v>
                </c:pt>
                <c:pt idx="34">
                  <c:v>98.930304367004879</c:v>
                </c:pt>
                <c:pt idx="35">
                  <c:v>99.15086016762244</c:v>
                </c:pt>
                <c:pt idx="36">
                  <c:v>99.371415968240001</c:v>
                </c:pt>
                <c:pt idx="37">
                  <c:v>99.525805028672295</c:v>
                </c:pt>
                <c:pt idx="38">
                  <c:v>99.658138509042828</c:v>
                </c:pt>
                <c:pt idx="39">
                  <c:v>99.713277459197215</c:v>
                </c:pt>
                <c:pt idx="40">
                  <c:v>99.768416409351602</c:v>
                </c:pt>
                <c:pt idx="41">
                  <c:v>99.834583149536869</c:v>
                </c:pt>
                <c:pt idx="42">
                  <c:v>99.900749889722135</c:v>
                </c:pt>
                <c:pt idx="43">
                  <c:v>99.933833259814776</c:v>
                </c:pt>
                <c:pt idx="44">
                  <c:v>99.977944419938282</c:v>
                </c:pt>
                <c:pt idx="45">
                  <c:v>99.988972209969162</c:v>
                </c:pt>
                <c:pt idx="46">
                  <c:v>99.988972209969162</c:v>
                </c:pt>
                <c:pt idx="47">
                  <c:v>99.988972209969162</c:v>
                </c:pt>
                <c:pt idx="48">
                  <c:v>100.00000000000004</c:v>
                </c:pt>
                <c:pt idx="49">
                  <c:v>100.00000000000004</c:v>
                </c:pt>
                <c:pt idx="50">
                  <c:v>100.00000000000004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4332-4C46-9E5D-796126E688C1}"/>
            </c:ext>
          </c:extLst>
        </c:ser>
        <c:ser>
          <c:idx val="4"/>
          <c:order val="5"/>
          <c:tx>
            <c:strRef>
              <c:f>'4LETÁ'!$B$496</c:f>
              <c:strCache>
                <c:ptCount val="1"/>
                <c:pt idx="0">
                  <c:v>SOŠ TECHNICKÉ 1</c:v>
                </c:pt>
              </c:strCache>
            </c:strRef>
          </c:tx>
          <c:spPr>
            <a:ln w="12700"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'4LETÁ'!$C$496:$BA$496</c:f>
              <c:numCache>
                <c:formatCode>0.0</c:formatCode>
                <c:ptCount val="51"/>
                <c:pt idx="0">
                  <c:v>0.11685276551545053</c:v>
                </c:pt>
                <c:pt idx="1">
                  <c:v>0.20124642949883148</c:v>
                </c:pt>
                <c:pt idx="2">
                  <c:v>0.64918203064139179</c:v>
                </c:pt>
                <c:pt idx="3">
                  <c:v>1.11010127239678</c:v>
                </c:pt>
                <c:pt idx="4">
                  <c:v>2.0514152168267983</c:v>
                </c:pt>
                <c:pt idx="5">
                  <c:v>3.044663723708128</c:v>
                </c:pt>
                <c:pt idx="6">
                  <c:v>4.829914307971956</c:v>
                </c:pt>
                <c:pt idx="7">
                  <c:v>6.7969358608153732</c:v>
                </c:pt>
                <c:pt idx="8">
                  <c:v>9.2638275772526626</c:v>
                </c:pt>
                <c:pt idx="9">
                  <c:v>11.730719293689951</c:v>
                </c:pt>
                <c:pt idx="10">
                  <c:v>15.067514931186706</c:v>
                </c:pt>
                <c:pt idx="11">
                  <c:v>18.449753310828356</c:v>
                </c:pt>
                <c:pt idx="12">
                  <c:v>21.968319916904701</c:v>
                </c:pt>
                <c:pt idx="13">
                  <c:v>25.876395741365879</c:v>
                </c:pt>
                <c:pt idx="14">
                  <c:v>29.842897948584785</c:v>
                </c:pt>
                <c:pt idx="15">
                  <c:v>33.640612827836925</c:v>
                </c:pt>
                <c:pt idx="16">
                  <c:v>37.56816411321735</c:v>
                </c:pt>
                <c:pt idx="17">
                  <c:v>41.670994546870944</c:v>
                </c:pt>
                <c:pt idx="18">
                  <c:v>45.663464035315506</c:v>
                </c:pt>
                <c:pt idx="19">
                  <c:v>49.967540898467931</c:v>
                </c:pt>
                <c:pt idx="20">
                  <c:v>54.115814074266424</c:v>
                </c:pt>
                <c:pt idx="21">
                  <c:v>58.393923656193195</c:v>
                </c:pt>
                <c:pt idx="22">
                  <c:v>62.327966761880027</c:v>
                </c:pt>
                <c:pt idx="23">
                  <c:v>65.976369774084645</c:v>
                </c:pt>
                <c:pt idx="24">
                  <c:v>69.443001817709671</c:v>
                </c:pt>
                <c:pt idx="25">
                  <c:v>72.688911970916635</c:v>
                </c:pt>
                <c:pt idx="26">
                  <c:v>75.746559335237592</c:v>
                </c:pt>
                <c:pt idx="27">
                  <c:v>78.72630485588158</c:v>
                </c:pt>
                <c:pt idx="28">
                  <c:v>81.433393923656183</c:v>
                </c:pt>
                <c:pt idx="29">
                  <c:v>84.127499350817956</c:v>
                </c:pt>
                <c:pt idx="30">
                  <c:v>86.334718254998691</c:v>
                </c:pt>
                <c:pt idx="31">
                  <c:v>88.457543495196049</c:v>
                </c:pt>
                <c:pt idx="32">
                  <c:v>90.294728641911192</c:v>
                </c:pt>
                <c:pt idx="33">
                  <c:v>91.976110101272397</c:v>
                </c:pt>
                <c:pt idx="34">
                  <c:v>93.605556998182294</c:v>
                </c:pt>
                <c:pt idx="35">
                  <c:v>94.839002856400938</c:v>
                </c:pt>
                <c:pt idx="36">
                  <c:v>95.806284082056607</c:v>
                </c:pt>
                <c:pt idx="37">
                  <c:v>96.663204362503251</c:v>
                </c:pt>
                <c:pt idx="38">
                  <c:v>97.448714619579334</c:v>
                </c:pt>
                <c:pt idx="39">
                  <c:v>98.104388470527141</c:v>
                </c:pt>
                <c:pt idx="40">
                  <c:v>98.578291352895363</c:v>
                </c:pt>
                <c:pt idx="41">
                  <c:v>98.941833290054547</c:v>
                </c:pt>
                <c:pt idx="42">
                  <c:v>99.214489742923931</c:v>
                </c:pt>
                <c:pt idx="43">
                  <c:v>99.474162555180484</c:v>
                </c:pt>
                <c:pt idx="44">
                  <c:v>99.642949883147253</c:v>
                </c:pt>
                <c:pt idx="45">
                  <c:v>99.753310828356291</c:v>
                </c:pt>
                <c:pt idx="46">
                  <c:v>99.824720851726838</c:v>
                </c:pt>
                <c:pt idx="47">
                  <c:v>99.922098156323045</c:v>
                </c:pt>
                <c:pt idx="48">
                  <c:v>99.967540898467945</c:v>
                </c:pt>
                <c:pt idx="49">
                  <c:v>99.993508179693606</c:v>
                </c:pt>
                <c:pt idx="50">
                  <c:v>100.00000000000001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4332-4C46-9E5D-796126E688C1}"/>
            </c:ext>
          </c:extLst>
        </c:ser>
        <c:ser>
          <c:idx val="5"/>
          <c:order val="6"/>
          <c:tx>
            <c:strRef>
              <c:f>'4LETÁ'!$B$497</c:f>
              <c:strCache>
                <c:ptCount val="1"/>
                <c:pt idx="0">
                  <c:v>SOŠ TECHNICKÉ 2</c:v>
                </c:pt>
              </c:strCache>
            </c:strRef>
          </c:tx>
          <c:spPr>
            <a:ln w="12700">
              <a:solidFill>
                <a:srgbClr val="7030A0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'4LETÁ'!$C$497:$BA$497</c:f>
              <c:numCache>
                <c:formatCode>0.0</c:formatCode>
                <c:ptCount val="51"/>
                <c:pt idx="0">
                  <c:v>0.32488628979857048</c:v>
                </c:pt>
                <c:pt idx="1">
                  <c:v>0.71474983755685506</c:v>
                </c:pt>
                <c:pt idx="2">
                  <c:v>1.5269655620532814</c:v>
                </c:pt>
                <c:pt idx="3">
                  <c:v>2.4691358024691357</c:v>
                </c:pt>
                <c:pt idx="4">
                  <c:v>4.6133853151397002</c:v>
                </c:pt>
                <c:pt idx="5">
                  <c:v>6.4977257959714088</c:v>
                </c:pt>
                <c:pt idx="6">
                  <c:v>9.8765432098765409</c:v>
                </c:pt>
                <c:pt idx="7">
                  <c:v>12.768031189083818</c:v>
                </c:pt>
                <c:pt idx="8">
                  <c:v>17.836257309941516</c:v>
                </c:pt>
                <c:pt idx="9">
                  <c:v>22.157244964262503</c:v>
                </c:pt>
                <c:pt idx="10">
                  <c:v>27.322936972059772</c:v>
                </c:pt>
                <c:pt idx="11">
                  <c:v>32.61858349577647</c:v>
                </c:pt>
                <c:pt idx="12">
                  <c:v>37.004548408057168</c:v>
                </c:pt>
                <c:pt idx="13">
                  <c:v>41.94282001299544</c:v>
                </c:pt>
                <c:pt idx="14">
                  <c:v>47.108512020792709</c:v>
                </c:pt>
                <c:pt idx="15">
                  <c:v>52.274204028589978</c:v>
                </c:pt>
                <c:pt idx="16">
                  <c:v>56.367771280051969</c:v>
                </c:pt>
                <c:pt idx="17">
                  <c:v>59.941520467836241</c:v>
                </c:pt>
                <c:pt idx="18">
                  <c:v>65.009746588693943</c:v>
                </c:pt>
                <c:pt idx="19">
                  <c:v>69.688109161793363</c:v>
                </c:pt>
                <c:pt idx="20">
                  <c:v>73.001949317738777</c:v>
                </c:pt>
                <c:pt idx="21">
                  <c:v>76.315789473684191</c:v>
                </c:pt>
                <c:pt idx="22">
                  <c:v>79.727095516569179</c:v>
                </c:pt>
                <c:pt idx="23">
                  <c:v>82.001299545159171</c:v>
                </c:pt>
                <c:pt idx="24">
                  <c:v>85.05523066926574</c:v>
                </c:pt>
                <c:pt idx="25">
                  <c:v>87.426900584795305</c:v>
                </c:pt>
                <c:pt idx="26">
                  <c:v>89.473684210526301</c:v>
                </c:pt>
                <c:pt idx="27">
                  <c:v>91.163092917478863</c:v>
                </c:pt>
                <c:pt idx="28">
                  <c:v>92.820012995451577</c:v>
                </c:pt>
                <c:pt idx="29">
                  <c:v>94.022092267706284</c:v>
                </c:pt>
                <c:pt idx="30">
                  <c:v>95.224171539960992</c:v>
                </c:pt>
                <c:pt idx="31">
                  <c:v>96.361273554255988</c:v>
                </c:pt>
                <c:pt idx="32">
                  <c:v>97.14100064977255</c:v>
                </c:pt>
                <c:pt idx="33">
                  <c:v>97.790773229369691</c:v>
                </c:pt>
                <c:pt idx="34">
                  <c:v>98.148148148148124</c:v>
                </c:pt>
                <c:pt idx="35">
                  <c:v>98.343079922027272</c:v>
                </c:pt>
                <c:pt idx="36">
                  <c:v>98.667966211825842</c:v>
                </c:pt>
                <c:pt idx="37">
                  <c:v>98.96036387264455</c:v>
                </c:pt>
                <c:pt idx="38">
                  <c:v>99.122807017543835</c:v>
                </c:pt>
                <c:pt idx="39">
                  <c:v>99.447693307342405</c:v>
                </c:pt>
                <c:pt idx="40">
                  <c:v>99.480181936322268</c:v>
                </c:pt>
                <c:pt idx="41">
                  <c:v>99.740090968161127</c:v>
                </c:pt>
                <c:pt idx="42">
                  <c:v>99.837556855100701</c:v>
                </c:pt>
                <c:pt idx="43">
                  <c:v>99.902534113060412</c:v>
                </c:pt>
                <c:pt idx="44">
                  <c:v>99.935022742040275</c:v>
                </c:pt>
                <c:pt idx="45">
                  <c:v>99.967511371020137</c:v>
                </c:pt>
                <c:pt idx="46">
                  <c:v>100</c:v>
                </c:pt>
                <c:pt idx="47">
                  <c:v>100</c:v>
                </c:pt>
                <c:pt idx="48">
                  <c:v>100</c:v>
                </c:pt>
                <c:pt idx="49">
                  <c:v>100</c:v>
                </c:pt>
                <c:pt idx="5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4332-4C46-9E5D-796126E688C1}"/>
            </c:ext>
          </c:extLst>
        </c:ser>
        <c:ser>
          <c:idx val="6"/>
          <c:order val="7"/>
          <c:tx>
            <c:strRef>
              <c:f>'4LETÁ'!$B$498</c:f>
              <c:strCache>
                <c:ptCount val="1"/>
                <c:pt idx="0">
                  <c:v>SOŠ ZDRAVOTNICKÉ</c:v>
                </c:pt>
              </c:strCache>
            </c:strRef>
          </c:tx>
          <c:spPr>
            <a:ln w="12700">
              <a:solidFill>
                <a:schemeClr val="accent1">
                  <a:lumMod val="60000"/>
                  <a:lumOff val="40000"/>
                </a:schemeClr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'4LETÁ'!$C$498:$BA$498</c:f>
              <c:numCache>
                <c:formatCode>0.0</c:formatCode>
                <c:ptCount val="51"/>
                <c:pt idx="0">
                  <c:v>0.48372093023255813</c:v>
                </c:pt>
                <c:pt idx="1">
                  <c:v>0.68837209302325575</c:v>
                </c:pt>
                <c:pt idx="2">
                  <c:v>1.8232558139534885</c:v>
                </c:pt>
                <c:pt idx="3">
                  <c:v>2.8465116279069766</c:v>
                </c:pt>
                <c:pt idx="4">
                  <c:v>5.9906976744186053</c:v>
                </c:pt>
                <c:pt idx="5">
                  <c:v>8.8744186046511633</c:v>
                </c:pt>
                <c:pt idx="6">
                  <c:v>13.004651162790697</c:v>
                </c:pt>
                <c:pt idx="7">
                  <c:v>17.506976744186048</c:v>
                </c:pt>
                <c:pt idx="8">
                  <c:v>22.530232558139538</c:v>
                </c:pt>
                <c:pt idx="9">
                  <c:v>27.38604651162791</c:v>
                </c:pt>
                <c:pt idx="10">
                  <c:v>32.911627906976747</c:v>
                </c:pt>
                <c:pt idx="11">
                  <c:v>38.288372093023256</c:v>
                </c:pt>
                <c:pt idx="12">
                  <c:v>44.055813953488368</c:v>
                </c:pt>
                <c:pt idx="13">
                  <c:v>49.432558139534876</c:v>
                </c:pt>
                <c:pt idx="14">
                  <c:v>54.455813953488367</c:v>
                </c:pt>
                <c:pt idx="15">
                  <c:v>59.423255813953482</c:v>
                </c:pt>
                <c:pt idx="16">
                  <c:v>64.50232558139534</c:v>
                </c:pt>
                <c:pt idx="17">
                  <c:v>68.874418604651154</c:v>
                </c:pt>
                <c:pt idx="18">
                  <c:v>73.246511627906969</c:v>
                </c:pt>
                <c:pt idx="19">
                  <c:v>77.302325581395337</c:v>
                </c:pt>
                <c:pt idx="20">
                  <c:v>80.632558139534865</c:v>
                </c:pt>
                <c:pt idx="21">
                  <c:v>83.516279069767421</c:v>
                </c:pt>
                <c:pt idx="22">
                  <c:v>86.176744186046491</c:v>
                </c:pt>
                <c:pt idx="23">
                  <c:v>88.744186046511601</c:v>
                </c:pt>
                <c:pt idx="24">
                  <c:v>90.753488372093003</c:v>
                </c:pt>
                <c:pt idx="25">
                  <c:v>92.632558139534865</c:v>
                </c:pt>
                <c:pt idx="26">
                  <c:v>94.046511627906952</c:v>
                </c:pt>
                <c:pt idx="27">
                  <c:v>95.032558139534856</c:v>
                </c:pt>
                <c:pt idx="28">
                  <c:v>96.03720930232555</c:v>
                </c:pt>
                <c:pt idx="29">
                  <c:v>96.930232558139508</c:v>
                </c:pt>
                <c:pt idx="30">
                  <c:v>97.655813953488348</c:v>
                </c:pt>
                <c:pt idx="31">
                  <c:v>98.065116279069741</c:v>
                </c:pt>
                <c:pt idx="32">
                  <c:v>98.493023255813924</c:v>
                </c:pt>
                <c:pt idx="33">
                  <c:v>99.013953488372067</c:v>
                </c:pt>
                <c:pt idx="34">
                  <c:v>99.162790697674396</c:v>
                </c:pt>
                <c:pt idx="35">
                  <c:v>99.367441860465092</c:v>
                </c:pt>
                <c:pt idx="36">
                  <c:v>99.553488372093</c:v>
                </c:pt>
                <c:pt idx="37">
                  <c:v>99.646511627906946</c:v>
                </c:pt>
                <c:pt idx="38">
                  <c:v>99.720930232558104</c:v>
                </c:pt>
                <c:pt idx="39">
                  <c:v>99.81395348837205</c:v>
                </c:pt>
                <c:pt idx="40">
                  <c:v>99.888372093023207</c:v>
                </c:pt>
                <c:pt idx="41">
                  <c:v>99.925581395348786</c:v>
                </c:pt>
                <c:pt idx="42">
                  <c:v>99.925581395348786</c:v>
                </c:pt>
                <c:pt idx="43">
                  <c:v>99.981395348837154</c:v>
                </c:pt>
                <c:pt idx="44">
                  <c:v>99.981395348837154</c:v>
                </c:pt>
                <c:pt idx="45">
                  <c:v>99.981395348837154</c:v>
                </c:pt>
                <c:pt idx="46">
                  <c:v>99.981395348837154</c:v>
                </c:pt>
                <c:pt idx="47">
                  <c:v>99.999999999999943</c:v>
                </c:pt>
                <c:pt idx="48">
                  <c:v>99.999999999999943</c:v>
                </c:pt>
                <c:pt idx="49">
                  <c:v>99.999999999999943</c:v>
                </c:pt>
                <c:pt idx="50">
                  <c:v>99.999999999999943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4332-4C46-9E5D-796126E688C1}"/>
            </c:ext>
          </c:extLst>
        </c:ser>
        <c:ser>
          <c:idx val="7"/>
          <c:order val="8"/>
          <c:tx>
            <c:strRef>
              <c:f>'4LETÁ'!$B$499</c:f>
              <c:strCache>
                <c:ptCount val="1"/>
                <c:pt idx="0">
                  <c:v>SOŠ ZEMĚDĚLSKÉ</c:v>
                </c:pt>
              </c:strCache>
            </c:strRef>
          </c:tx>
          <c:spPr>
            <a:ln w="12700">
              <a:solidFill>
                <a:schemeClr val="bg2">
                  <a:lumMod val="50000"/>
                </a:schemeClr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'4LETÁ'!$C$499:$BA$499</c:f>
              <c:numCache>
                <c:formatCode>0.0</c:formatCode>
                <c:ptCount val="51"/>
                <c:pt idx="0">
                  <c:v>0.60471037555697005</c:v>
                </c:pt>
                <c:pt idx="1">
                  <c:v>0.89115213239974533</c:v>
                </c:pt>
                <c:pt idx="2">
                  <c:v>2.2278803309993633</c:v>
                </c:pt>
                <c:pt idx="3">
                  <c:v>3.1190324633991087</c:v>
                </c:pt>
                <c:pt idx="4">
                  <c:v>6.4290260980267337</c:v>
                </c:pt>
                <c:pt idx="5">
                  <c:v>8.7842138765117745</c:v>
                </c:pt>
                <c:pt idx="6">
                  <c:v>11.998726925525141</c:v>
                </c:pt>
                <c:pt idx="7">
                  <c:v>16.072565245066833</c:v>
                </c:pt>
                <c:pt idx="8">
                  <c:v>20.5919796308084</c:v>
                </c:pt>
                <c:pt idx="9">
                  <c:v>25.684277530235516</c:v>
                </c:pt>
                <c:pt idx="10">
                  <c:v>31.063017186505405</c:v>
                </c:pt>
                <c:pt idx="11">
                  <c:v>35.614258434118391</c:v>
                </c:pt>
                <c:pt idx="12">
                  <c:v>40.674729471674084</c:v>
                </c:pt>
                <c:pt idx="13">
                  <c:v>45.957988542329716</c:v>
                </c:pt>
                <c:pt idx="14">
                  <c:v>51.082113303628255</c:v>
                </c:pt>
                <c:pt idx="15">
                  <c:v>56.142584341183948</c:v>
                </c:pt>
                <c:pt idx="16">
                  <c:v>60.311903246339902</c:v>
                </c:pt>
                <c:pt idx="17">
                  <c:v>65.022278803309987</c:v>
                </c:pt>
                <c:pt idx="18">
                  <c:v>68.682367918523227</c:v>
                </c:pt>
                <c:pt idx="19">
                  <c:v>72.246976448122211</c:v>
                </c:pt>
                <c:pt idx="20">
                  <c:v>76.06619987269255</c:v>
                </c:pt>
                <c:pt idx="21">
                  <c:v>79.185232336091659</c:v>
                </c:pt>
                <c:pt idx="22">
                  <c:v>81.826861871419482</c:v>
                </c:pt>
                <c:pt idx="23">
                  <c:v>85.10502864417569</c:v>
                </c:pt>
                <c:pt idx="24">
                  <c:v>87.810311903246344</c:v>
                </c:pt>
                <c:pt idx="25">
                  <c:v>89.656269891788668</c:v>
                </c:pt>
                <c:pt idx="26">
                  <c:v>91.59770846594526</c:v>
                </c:pt>
                <c:pt idx="27">
                  <c:v>93.18905155951623</c:v>
                </c:pt>
                <c:pt idx="28">
                  <c:v>94.366645448758746</c:v>
                </c:pt>
                <c:pt idx="29">
                  <c:v>95.225970719287076</c:v>
                </c:pt>
                <c:pt idx="30">
                  <c:v>96.053469127943984</c:v>
                </c:pt>
                <c:pt idx="31">
                  <c:v>96.880967536600892</c:v>
                </c:pt>
                <c:pt idx="32">
                  <c:v>97.740292807129222</c:v>
                </c:pt>
                <c:pt idx="33">
                  <c:v>98.24952259707193</c:v>
                </c:pt>
                <c:pt idx="34">
                  <c:v>98.56779121578613</c:v>
                </c:pt>
                <c:pt idx="35">
                  <c:v>98.917886696371738</c:v>
                </c:pt>
                <c:pt idx="36">
                  <c:v>99.204328453214515</c:v>
                </c:pt>
                <c:pt idx="37">
                  <c:v>99.395289624443038</c:v>
                </c:pt>
                <c:pt idx="38">
                  <c:v>99.554423933800138</c:v>
                </c:pt>
                <c:pt idx="39">
                  <c:v>99.713558243157237</c:v>
                </c:pt>
                <c:pt idx="40">
                  <c:v>99.809038828771492</c:v>
                </c:pt>
                <c:pt idx="41">
                  <c:v>99.840865690642914</c:v>
                </c:pt>
                <c:pt idx="42">
                  <c:v>99.872692552514337</c:v>
                </c:pt>
                <c:pt idx="43">
                  <c:v>99.90451941438576</c:v>
                </c:pt>
                <c:pt idx="44">
                  <c:v>99.936346276257183</c:v>
                </c:pt>
                <c:pt idx="45">
                  <c:v>100.00000000000003</c:v>
                </c:pt>
                <c:pt idx="46">
                  <c:v>100.00000000000003</c:v>
                </c:pt>
                <c:pt idx="47">
                  <c:v>100.00000000000003</c:v>
                </c:pt>
                <c:pt idx="48">
                  <c:v>100.00000000000003</c:v>
                </c:pt>
                <c:pt idx="49">
                  <c:v>100.00000000000003</c:v>
                </c:pt>
                <c:pt idx="50">
                  <c:v>100.00000000000003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4332-4C46-9E5D-796126E688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82683520"/>
        <c:axId val="186067200"/>
      </c:lineChart>
      <c:catAx>
        <c:axId val="18268352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 Z DT</a:t>
                </a:r>
              </a:p>
            </c:rich>
          </c:tx>
          <c:layout>
            <c:manualLayout>
              <c:xMode val="edge"/>
              <c:yMode val="edge"/>
              <c:x val="0.48105380900197953"/>
              <c:y val="0.85319097468599403"/>
            </c:manualLayout>
          </c:layout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86067200"/>
        <c:crosses val="autoZero"/>
        <c:auto val="1"/>
        <c:lblAlgn val="ctr"/>
        <c:lblOffset val="100"/>
        <c:noMultiLvlLbl val="0"/>
      </c:catAx>
      <c:valAx>
        <c:axId val="186067200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numFmt formatCode="0" sourceLinked="0"/>
        <c:majorTickMark val="out"/>
        <c:minorTickMark val="none"/>
        <c:tickLblPos val="nextTo"/>
        <c:crossAx val="18268352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3.0778414744730739E-2"/>
          <c:y val="0.89344434512564852"/>
          <c:w val="0.9453778799233632"/>
          <c:h val="9.7815088880083306E-2"/>
        </c:manualLayout>
      </c:layout>
      <c:overlay val="0"/>
      <c:spPr>
        <a:solidFill>
          <a:schemeClr val="bg1">
            <a:lumMod val="95000"/>
          </a:schemeClr>
        </a:solidFill>
      </c:spPr>
      <c:txPr>
        <a:bodyPr/>
        <a:lstStyle/>
        <a:p>
          <a:pPr>
            <a:defRPr sz="9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/>
            </a:pPr>
            <a:r>
              <a:rPr lang="cs-CZ" sz="1100" b="1" i="0" u="none" strike="noStrike" baseline="0" dirty="0">
                <a:effectLst/>
              </a:rPr>
              <a:t>4LETÉ OBORY</a:t>
            </a:r>
            <a:r>
              <a:rPr lang="cs-CZ" sz="1100" dirty="0"/>
              <a:t> -  KUMULATIVNÍ</a:t>
            </a:r>
            <a:r>
              <a:rPr lang="cs-CZ" sz="1100" baseline="0" dirty="0"/>
              <a:t> </a:t>
            </a:r>
            <a:r>
              <a:rPr lang="cs-CZ" sz="1100" dirty="0"/>
              <a:t>ČETNOST</a:t>
            </a:r>
            <a:r>
              <a:rPr lang="cs-CZ" sz="1100" baseline="0" dirty="0"/>
              <a:t> % SKÓRU Z TESTU (%) MATEMATIKA</a:t>
            </a:r>
          </a:p>
          <a:p>
            <a:pPr>
              <a:defRPr sz="1100"/>
            </a:pPr>
            <a:r>
              <a:rPr lang="cs-CZ" sz="1100" baseline="0" dirty="0">
                <a:solidFill>
                  <a:srgbClr val="FF0000"/>
                </a:solidFill>
              </a:rPr>
              <a:t>SOU A NÁSTAVBY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9.3002405949256337E-2"/>
          <c:y val="0.1379936221391905"/>
          <c:w val="0.88190135608049003"/>
          <c:h val="0.67658187551370741"/>
        </c:manualLayout>
      </c:layout>
      <c:areaChart>
        <c:grouping val="standard"/>
        <c:varyColors val="0"/>
        <c:ser>
          <c:idx val="0"/>
          <c:order val="0"/>
          <c:tx>
            <c:strRef>
              <c:f>'4LETÁ'!$B$490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bg1">
                <a:lumMod val="50000"/>
                <a:alpha val="50000"/>
              </a:schemeClr>
            </a:solidFill>
            <a:ln w="12700"/>
          </c:spPr>
          <c:dLbls>
            <c:spPr>
              <a:solidFill>
                <a:schemeClr val="bg1">
                  <a:alpha val="30000"/>
                </a:schemeClr>
              </a:solidFill>
            </c:spPr>
            <c:txPr>
              <a:bodyPr rot="-5400000" vert="horz"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'4LETÁ'!$C$490:$BA$490</c:f>
              <c:numCache>
                <c:formatCode>0.0</c:formatCode>
                <c:ptCount val="51"/>
                <c:pt idx="0">
                  <c:v>0.76054955839057903</c:v>
                </c:pt>
                <c:pt idx="1">
                  <c:v>1.091756624141315</c:v>
                </c:pt>
                <c:pt idx="2">
                  <c:v>2.7477919528949952</c:v>
                </c:pt>
                <c:pt idx="3">
                  <c:v>4.2811579980372914</c:v>
                </c:pt>
                <c:pt idx="4">
                  <c:v>7.4705593719332679</c:v>
                </c:pt>
                <c:pt idx="5">
                  <c:v>10.91756624141315</c:v>
                </c:pt>
                <c:pt idx="6">
                  <c:v>16.045142296368986</c:v>
                </c:pt>
                <c:pt idx="7">
                  <c:v>20.583905789990183</c:v>
                </c:pt>
                <c:pt idx="8">
                  <c:v>26.128557409224726</c:v>
                </c:pt>
                <c:pt idx="9">
                  <c:v>31.795878312070652</c:v>
                </c:pt>
                <c:pt idx="10">
                  <c:v>37.401864573110885</c:v>
                </c:pt>
                <c:pt idx="11">
                  <c:v>42.443572129538758</c:v>
                </c:pt>
                <c:pt idx="12">
                  <c:v>47.914622178606471</c:v>
                </c:pt>
                <c:pt idx="13">
                  <c:v>53.34887144259077</c:v>
                </c:pt>
                <c:pt idx="14">
                  <c:v>58.231108930323842</c:v>
                </c:pt>
                <c:pt idx="15">
                  <c:v>62.573601570166822</c:v>
                </c:pt>
                <c:pt idx="16">
                  <c:v>66.756624141315001</c:v>
                </c:pt>
                <c:pt idx="17">
                  <c:v>70.534838076545626</c:v>
                </c:pt>
                <c:pt idx="18">
                  <c:v>74.092247301275748</c:v>
                </c:pt>
                <c:pt idx="19">
                  <c:v>77.269381746810581</c:v>
                </c:pt>
                <c:pt idx="20">
                  <c:v>80.483316977428828</c:v>
                </c:pt>
                <c:pt idx="21">
                  <c:v>83.525515210991145</c:v>
                </c:pt>
                <c:pt idx="22">
                  <c:v>86.052502453385642</c:v>
                </c:pt>
                <c:pt idx="23">
                  <c:v>88.211481844945993</c:v>
                </c:pt>
                <c:pt idx="24">
                  <c:v>90.051521099116755</c:v>
                </c:pt>
                <c:pt idx="25">
                  <c:v>91.744357212953844</c:v>
                </c:pt>
                <c:pt idx="26">
                  <c:v>93.056918547595643</c:v>
                </c:pt>
                <c:pt idx="27">
                  <c:v>94.443081452404286</c:v>
                </c:pt>
                <c:pt idx="28">
                  <c:v>95.375368007850795</c:v>
                </c:pt>
                <c:pt idx="29">
                  <c:v>96.246319921491619</c:v>
                </c:pt>
                <c:pt idx="30">
                  <c:v>96.859666339548539</c:v>
                </c:pt>
                <c:pt idx="31">
                  <c:v>97.460745829244317</c:v>
                </c:pt>
                <c:pt idx="32">
                  <c:v>98.012757605495537</c:v>
                </c:pt>
                <c:pt idx="33">
                  <c:v>98.466633954857656</c:v>
                </c:pt>
                <c:pt idx="34">
                  <c:v>98.834641805691803</c:v>
                </c:pt>
                <c:pt idx="35">
                  <c:v>99.018645731108876</c:v>
                </c:pt>
                <c:pt idx="36">
                  <c:v>99.214916584887092</c:v>
                </c:pt>
                <c:pt idx="37">
                  <c:v>99.43572129538758</c:v>
                </c:pt>
                <c:pt idx="38">
                  <c:v>99.619725220804654</c:v>
                </c:pt>
                <c:pt idx="39">
                  <c:v>99.693326790971483</c:v>
                </c:pt>
                <c:pt idx="40">
                  <c:v>99.803729146221727</c:v>
                </c:pt>
                <c:pt idx="41">
                  <c:v>99.840529931305142</c:v>
                </c:pt>
                <c:pt idx="42">
                  <c:v>99.926398429833114</c:v>
                </c:pt>
                <c:pt idx="43">
                  <c:v>99.938665358194257</c:v>
                </c:pt>
                <c:pt idx="44">
                  <c:v>99.975466143277671</c:v>
                </c:pt>
                <c:pt idx="45">
                  <c:v>99.999999999999943</c:v>
                </c:pt>
                <c:pt idx="46">
                  <c:v>99.999999999999943</c:v>
                </c:pt>
                <c:pt idx="47">
                  <c:v>99.999999999999943</c:v>
                </c:pt>
                <c:pt idx="48">
                  <c:v>99.999999999999943</c:v>
                </c:pt>
                <c:pt idx="49">
                  <c:v>99.999999999999943</c:v>
                </c:pt>
                <c:pt idx="50">
                  <c:v>99.999999999999943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91A-4DF0-8E83-FA9BA3063A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0184064"/>
        <c:axId val="190196736"/>
      </c:areaChart>
      <c:lineChart>
        <c:grouping val="standard"/>
        <c:varyColors val="0"/>
        <c:ser>
          <c:idx val="2"/>
          <c:order val="1"/>
          <c:tx>
            <c:strRef>
              <c:f>'4LETÁ'!$B$500</c:f>
              <c:strCache>
                <c:ptCount val="1"/>
                <c:pt idx="0">
                  <c:v>SOU TECHNICKÉ</c:v>
                </c:pt>
              </c:strCache>
            </c:strRef>
          </c:tx>
          <c:spPr>
            <a:ln w="12700">
              <a:solidFill>
                <a:schemeClr val="accent4">
                  <a:lumMod val="50000"/>
                </a:schemeClr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'4LETÁ'!$C$500:$BA$500</c:f>
              <c:numCache>
                <c:formatCode>0.0</c:formatCode>
                <c:ptCount val="51"/>
                <c:pt idx="0">
                  <c:v>0.45291564446121912</c:v>
                </c:pt>
                <c:pt idx="1">
                  <c:v>0.73598792224948106</c:v>
                </c:pt>
                <c:pt idx="2">
                  <c:v>1.9248914889601809</c:v>
                </c:pt>
                <c:pt idx="3">
                  <c:v>3.2647669371579537</c:v>
                </c:pt>
                <c:pt idx="4">
                  <c:v>5.8124174372523107</c:v>
                </c:pt>
                <c:pt idx="5">
                  <c:v>8.8129835818078881</c:v>
                </c:pt>
                <c:pt idx="6">
                  <c:v>12.681638044914134</c:v>
                </c:pt>
                <c:pt idx="7">
                  <c:v>16.6446499339498</c:v>
                </c:pt>
                <c:pt idx="8">
                  <c:v>21.098320437818455</c:v>
                </c:pt>
                <c:pt idx="9">
                  <c:v>26.533308171353085</c:v>
                </c:pt>
                <c:pt idx="10">
                  <c:v>31.647480656727684</c:v>
                </c:pt>
                <c:pt idx="11">
                  <c:v>36.799396112474049</c:v>
                </c:pt>
                <c:pt idx="12">
                  <c:v>42.140026420079259</c:v>
                </c:pt>
                <c:pt idx="13">
                  <c:v>47.93357237214569</c:v>
                </c:pt>
                <c:pt idx="14">
                  <c:v>52.915644461219102</c:v>
                </c:pt>
                <c:pt idx="15">
                  <c:v>57.595772787318367</c:v>
                </c:pt>
                <c:pt idx="16">
                  <c:v>61.804113983770527</c:v>
                </c:pt>
                <c:pt idx="17">
                  <c:v>65.974712209850921</c:v>
                </c:pt>
                <c:pt idx="18">
                  <c:v>69.635780335912443</c:v>
                </c:pt>
                <c:pt idx="19">
                  <c:v>73.051519154557468</c:v>
                </c:pt>
                <c:pt idx="20">
                  <c:v>76.65597282506134</c:v>
                </c:pt>
                <c:pt idx="21">
                  <c:v>80.147197584449898</c:v>
                </c:pt>
                <c:pt idx="22">
                  <c:v>82.940177391960745</c:v>
                </c:pt>
                <c:pt idx="23">
                  <c:v>85.355727495753911</c:v>
                </c:pt>
                <c:pt idx="24">
                  <c:v>87.56369126250236</c:v>
                </c:pt>
                <c:pt idx="25">
                  <c:v>89.620683147763728</c:v>
                </c:pt>
                <c:pt idx="26">
                  <c:v>91.187016418192115</c:v>
                </c:pt>
                <c:pt idx="27">
                  <c:v>92.923193055293453</c:v>
                </c:pt>
                <c:pt idx="28">
                  <c:v>94.055482166446495</c:v>
                </c:pt>
                <c:pt idx="29">
                  <c:v>95.074542366484238</c:v>
                </c:pt>
                <c:pt idx="30">
                  <c:v>95.867144744291366</c:v>
                </c:pt>
                <c:pt idx="31">
                  <c:v>96.697490092470261</c:v>
                </c:pt>
                <c:pt idx="32">
                  <c:v>97.452349499905623</c:v>
                </c:pt>
                <c:pt idx="33">
                  <c:v>97.999622570296268</c:v>
                </c:pt>
                <c:pt idx="34">
                  <c:v>98.452538214757482</c:v>
                </c:pt>
                <c:pt idx="35">
                  <c:v>98.660124551802213</c:v>
                </c:pt>
                <c:pt idx="36">
                  <c:v>98.924325344404593</c:v>
                </c:pt>
                <c:pt idx="37">
                  <c:v>99.207397622192858</c:v>
                </c:pt>
                <c:pt idx="38">
                  <c:v>99.452726929609355</c:v>
                </c:pt>
                <c:pt idx="39">
                  <c:v>99.547084355538772</c:v>
                </c:pt>
                <c:pt idx="40">
                  <c:v>99.716927722211736</c:v>
                </c:pt>
                <c:pt idx="41">
                  <c:v>99.773542177769386</c:v>
                </c:pt>
                <c:pt idx="42">
                  <c:v>99.905642574070569</c:v>
                </c:pt>
                <c:pt idx="43">
                  <c:v>99.924514059256452</c:v>
                </c:pt>
                <c:pt idx="44">
                  <c:v>99.962257029628219</c:v>
                </c:pt>
                <c:pt idx="45">
                  <c:v>99.999999999999986</c:v>
                </c:pt>
                <c:pt idx="46">
                  <c:v>99.999999999999986</c:v>
                </c:pt>
                <c:pt idx="47">
                  <c:v>99.999999999999986</c:v>
                </c:pt>
                <c:pt idx="48">
                  <c:v>99.999999999999986</c:v>
                </c:pt>
                <c:pt idx="49">
                  <c:v>99.999999999999986</c:v>
                </c:pt>
                <c:pt idx="50">
                  <c:v>99.999999999999986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91A-4DF0-8E83-FA9BA3063A73}"/>
            </c:ext>
          </c:extLst>
        </c:ser>
        <c:ser>
          <c:idx val="1"/>
          <c:order val="2"/>
          <c:tx>
            <c:strRef>
              <c:f>'4LETÁ'!$B$501</c:f>
              <c:strCache>
                <c:ptCount val="1"/>
                <c:pt idx="0">
                  <c:v>SOU OSTATNÍ</c:v>
                </c:pt>
              </c:strCache>
            </c:strRef>
          </c:tx>
          <c:spPr>
            <a:ln w="12700">
              <a:solidFill>
                <a:srgbClr val="00B050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'4LETÁ'!$C$501:$BA$501</c:f>
              <c:numCache>
                <c:formatCode>0.0</c:formatCode>
                <c:ptCount val="51"/>
                <c:pt idx="0">
                  <c:v>1.3103448275862069</c:v>
                </c:pt>
                <c:pt idx="1">
                  <c:v>1.7241379310344827</c:v>
                </c:pt>
                <c:pt idx="2">
                  <c:v>4.2068965517241379</c:v>
                </c:pt>
                <c:pt idx="3">
                  <c:v>6.068965517241379</c:v>
                </c:pt>
                <c:pt idx="4">
                  <c:v>10.379310344827587</c:v>
                </c:pt>
                <c:pt idx="5">
                  <c:v>14.655172413793103</c:v>
                </c:pt>
                <c:pt idx="6">
                  <c:v>22.172413793103448</c:v>
                </c:pt>
                <c:pt idx="7">
                  <c:v>27.862068965517242</c:v>
                </c:pt>
                <c:pt idx="8">
                  <c:v>35.413793103448278</c:v>
                </c:pt>
                <c:pt idx="9">
                  <c:v>41.413793103448278</c:v>
                </c:pt>
                <c:pt idx="10">
                  <c:v>47.96551724137931</c:v>
                </c:pt>
                <c:pt idx="11">
                  <c:v>52.827586206896548</c:v>
                </c:pt>
                <c:pt idx="12">
                  <c:v>58.517241379310342</c:v>
                </c:pt>
                <c:pt idx="13">
                  <c:v>63.37931034482758</c:v>
                </c:pt>
                <c:pt idx="14">
                  <c:v>68.068965517241367</c:v>
                </c:pt>
                <c:pt idx="15">
                  <c:v>71.827586206896541</c:v>
                </c:pt>
                <c:pt idx="16">
                  <c:v>76.068965517241367</c:v>
                </c:pt>
                <c:pt idx="17">
                  <c:v>79.068965517241367</c:v>
                </c:pt>
                <c:pt idx="18">
                  <c:v>82.448275862068954</c:v>
                </c:pt>
                <c:pt idx="19">
                  <c:v>85.137931034482747</c:v>
                </c:pt>
                <c:pt idx="20">
                  <c:v>87.689655172413779</c:v>
                </c:pt>
                <c:pt idx="21">
                  <c:v>89.862068965517224</c:v>
                </c:pt>
                <c:pt idx="22">
                  <c:v>91.862068965517224</c:v>
                </c:pt>
                <c:pt idx="23">
                  <c:v>93.517241379310335</c:v>
                </c:pt>
                <c:pt idx="24">
                  <c:v>94.689655172413779</c:v>
                </c:pt>
                <c:pt idx="25">
                  <c:v>95.724137931034463</c:v>
                </c:pt>
                <c:pt idx="26">
                  <c:v>96.586206896551701</c:v>
                </c:pt>
                <c:pt idx="27">
                  <c:v>97.310344827586178</c:v>
                </c:pt>
                <c:pt idx="28">
                  <c:v>97.86206896551721</c:v>
                </c:pt>
                <c:pt idx="29">
                  <c:v>98.44827586206894</c:v>
                </c:pt>
                <c:pt idx="30">
                  <c:v>98.724137931034463</c:v>
                </c:pt>
                <c:pt idx="31">
                  <c:v>98.896551724137908</c:v>
                </c:pt>
                <c:pt idx="32">
                  <c:v>99.068965517241352</c:v>
                </c:pt>
                <c:pt idx="33">
                  <c:v>99.344827586206875</c:v>
                </c:pt>
                <c:pt idx="34">
                  <c:v>99.551724137931018</c:v>
                </c:pt>
                <c:pt idx="35">
                  <c:v>99.689655172413779</c:v>
                </c:pt>
                <c:pt idx="36">
                  <c:v>99.75862068965516</c:v>
                </c:pt>
                <c:pt idx="37">
                  <c:v>99.862068965517224</c:v>
                </c:pt>
                <c:pt idx="38">
                  <c:v>99.931034482758605</c:v>
                </c:pt>
                <c:pt idx="39">
                  <c:v>99.965517241379288</c:v>
                </c:pt>
                <c:pt idx="40">
                  <c:v>99.965517241379288</c:v>
                </c:pt>
                <c:pt idx="41">
                  <c:v>99.965517241379288</c:v>
                </c:pt>
                <c:pt idx="42">
                  <c:v>99.965517241379288</c:v>
                </c:pt>
                <c:pt idx="43">
                  <c:v>99.965517241379288</c:v>
                </c:pt>
                <c:pt idx="44">
                  <c:v>99.999999999999972</c:v>
                </c:pt>
                <c:pt idx="45">
                  <c:v>99.999999999999972</c:v>
                </c:pt>
                <c:pt idx="46">
                  <c:v>99.999999999999972</c:v>
                </c:pt>
                <c:pt idx="47">
                  <c:v>99.999999999999972</c:v>
                </c:pt>
                <c:pt idx="48">
                  <c:v>99.999999999999972</c:v>
                </c:pt>
                <c:pt idx="49">
                  <c:v>99.999999999999972</c:v>
                </c:pt>
                <c:pt idx="50">
                  <c:v>99.999999999999972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91A-4DF0-8E83-FA9BA3063A73}"/>
            </c:ext>
          </c:extLst>
        </c:ser>
        <c:ser>
          <c:idx val="5"/>
          <c:order val="3"/>
          <c:tx>
            <c:strRef>
              <c:f>'4LETÁ'!$B$491</c:f>
              <c:strCache>
                <c:ptCount val="1"/>
                <c:pt idx="0">
                  <c:v>NÁSTAVBY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val>
            <c:numRef>
              <c:f>'4LETÁ'!$C$491:$BA$491</c:f>
              <c:numCache>
                <c:formatCode>0.0</c:formatCode>
                <c:ptCount val="51"/>
                <c:pt idx="0">
                  <c:v>2.5646203554119547</c:v>
                </c:pt>
                <c:pt idx="1">
                  <c:v>4.5234248788368339</c:v>
                </c:pt>
                <c:pt idx="2">
                  <c:v>10.05654281098546</c:v>
                </c:pt>
                <c:pt idx="3">
                  <c:v>14.378029079159935</c:v>
                </c:pt>
                <c:pt idx="4">
                  <c:v>22.819063004846527</c:v>
                </c:pt>
                <c:pt idx="5">
                  <c:v>30.129240710823908</c:v>
                </c:pt>
                <c:pt idx="6">
                  <c:v>39.96365105008077</c:v>
                </c:pt>
                <c:pt idx="7">
                  <c:v>48.162358642972535</c:v>
                </c:pt>
                <c:pt idx="8">
                  <c:v>57.512116316639741</c:v>
                </c:pt>
                <c:pt idx="9">
                  <c:v>64.802100161550882</c:v>
                </c:pt>
                <c:pt idx="10">
                  <c:v>70.900646203554118</c:v>
                </c:pt>
                <c:pt idx="11">
                  <c:v>76.171243941841681</c:v>
                </c:pt>
                <c:pt idx="12">
                  <c:v>80.593699515347339</c:v>
                </c:pt>
                <c:pt idx="13">
                  <c:v>84.571890145395798</c:v>
                </c:pt>
                <c:pt idx="14">
                  <c:v>87.479806138933768</c:v>
                </c:pt>
                <c:pt idx="15">
                  <c:v>89.256865912762521</c:v>
                </c:pt>
                <c:pt idx="16">
                  <c:v>91.114701130856218</c:v>
                </c:pt>
                <c:pt idx="17">
                  <c:v>92.710016155088852</c:v>
                </c:pt>
                <c:pt idx="18">
                  <c:v>93.760096930533123</c:v>
                </c:pt>
                <c:pt idx="19">
                  <c:v>94.810177705977395</c:v>
                </c:pt>
                <c:pt idx="20">
                  <c:v>95.415993537964468</c:v>
                </c:pt>
                <c:pt idx="21">
                  <c:v>96.06219709208402</c:v>
                </c:pt>
                <c:pt idx="22">
                  <c:v>96.768982229402269</c:v>
                </c:pt>
                <c:pt idx="23">
                  <c:v>97.193053311793221</c:v>
                </c:pt>
                <c:pt idx="24">
                  <c:v>97.738287560581597</c:v>
                </c:pt>
                <c:pt idx="25">
                  <c:v>98.222940226171261</c:v>
                </c:pt>
                <c:pt idx="26">
                  <c:v>98.525848142164804</c:v>
                </c:pt>
                <c:pt idx="27">
                  <c:v>98.707592891760925</c:v>
                </c:pt>
                <c:pt idx="28">
                  <c:v>98.909531502423278</c:v>
                </c:pt>
                <c:pt idx="29">
                  <c:v>99.151857835218109</c:v>
                </c:pt>
                <c:pt idx="30">
                  <c:v>99.33360258481423</c:v>
                </c:pt>
                <c:pt idx="31">
                  <c:v>99.51534733441035</c:v>
                </c:pt>
                <c:pt idx="32">
                  <c:v>99.636510500807759</c:v>
                </c:pt>
                <c:pt idx="33">
                  <c:v>99.697092084006471</c:v>
                </c:pt>
                <c:pt idx="34">
                  <c:v>99.798061389337647</c:v>
                </c:pt>
                <c:pt idx="35">
                  <c:v>99.838449111470112</c:v>
                </c:pt>
                <c:pt idx="36">
                  <c:v>99.919224555735056</c:v>
                </c:pt>
                <c:pt idx="37">
                  <c:v>99.979806138933768</c:v>
                </c:pt>
                <c:pt idx="38">
                  <c:v>99.979806138933768</c:v>
                </c:pt>
                <c:pt idx="39">
                  <c:v>99.979806138933768</c:v>
                </c:pt>
                <c:pt idx="40">
                  <c:v>99.979806138933768</c:v>
                </c:pt>
                <c:pt idx="41">
                  <c:v>100</c:v>
                </c:pt>
                <c:pt idx="42">
                  <c:v>100</c:v>
                </c:pt>
                <c:pt idx="43">
                  <c:v>100</c:v>
                </c:pt>
                <c:pt idx="44">
                  <c:v>100</c:v>
                </c:pt>
                <c:pt idx="45">
                  <c:v>100</c:v>
                </c:pt>
                <c:pt idx="46">
                  <c:v>100</c:v>
                </c:pt>
                <c:pt idx="47">
                  <c:v>100</c:v>
                </c:pt>
                <c:pt idx="48">
                  <c:v>100</c:v>
                </c:pt>
                <c:pt idx="49">
                  <c:v>100</c:v>
                </c:pt>
                <c:pt idx="5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91A-4DF0-8E83-FA9BA3063A73}"/>
            </c:ext>
          </c:extLst>
        </c:ser>
        <c:ser>
          <c:idx val="3"/>
          <c:order val="4"/>
          <c:tx>
            <c:strRef>
              <c:f>'4LETÁ'!$B$502</c:f>
              <c:strCache>
                <c:ptCount val="1"/>
                <c:pt idx="0">
                  <c:v>NÁSTAVBY TECHNICKÉ</c:v>
                </c:pt>
              </c:strCache>
            </c:strRef>
          </c:tx>
          <c:spPr>
            <a:ln w="12700"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'4LETÁ'!$C$502:$BA$502</c:f>
              <c:numCache>
                <c:formatCode>0.0</c:formatCode>
                <c:ptCount val="51"/>
                <c:pt idx="0">
                  <c:v>1.5561015561015561</c:v>
                </c:pt>
                <c:pt idx="1">
                  <c:v>3.1941031941031941</c:v>
                </c:pt>
                <c:pt idx="2">
                  <c:v>6.2244062244062244</c:v>
                </c:pt>
                <c:pt idx="3">
                  <c:v>9.1728091728091723</c:v>
                </c:pt>
                <c:pt idx="4">
                  <c:v>14.004914004914003</c:v>
                </c:pt>
                <c:pt idx="5">
                  <c:v>19.41031941031941</c:v>
                </c:pt>
                <c:pt idx="6">
                  <c:v>27.682227682227683</c:v>
                </c:pt>
                <c:pt idx="7">
                  <c:v>34.398034398034397</c:v>
                </c:pt>
                <c:pt idx="8">
                  <c:v>42.342342342342342</c:v>
                </c:pt>
                <c:pt idx="9">
                  <c:v>49.221949221949224</c:v>
                </c:pt>
                <c:pt idx="10">
                  <c:v>55.118755118755118</c:v>
                </c:pt>
                <c:pt idx="11">
                  <c:v>61.425061425061422</c:v>
                </c:pt>
                <c:pt idx="12">
                  <c:v>66.666666666666657</c:v>
                </c:pt>
                <c:pt idx="13">
                  <c:v>72.153972153972148</c:v>
                </c:pt>
                <c:pt idx="14">
                  <c:v>76.41277641277641</c:v>
                </c:pt>
                <c:pt idx="15">
                  <c:v>79.524979524979528</c:v>
                </c:pt>
                <c:pt idx="16">
                  <c:v>81.981981981981988</c:v>
                </c:pt>
                <c:pt idx="17">
                  <c:v>84.684684684684697</c:v>
                </c:pt>
                <c:pt idx="18">
                  <c:v>86.158886158886176</c:v>
                </c:pt>
                <c:pt idx="19">
                  <c:v>87.633087633087655</c:v>
                </c:pt>
                <c:pt idx="20">
                  <c:v>88.615888615888636</c:v>
                </c:pt>
                <c:pt idx="21">
                  <c:v>90.008190008190027</c:v>
                </c:pt>
                <c:pt idx="22">
                  <c:v>91.15479115479117</c:v>
                </c:pt>
                <c:pt idx="23">
                  <c:v>92.3832923832924</c:v>
                </c:pt>
                <c:pt idx="24">
                  <c:v>93.939393939393952</c:v>
                </c:pt>
                <c:pt idx="25">
                  <c:v>95.085995085995094</c:v>
                </c:pt>
                <c:pt idx="26">
                  <c:v>95.904995904995914</c:v>
                </c:pt>
                <c:pt idx="27">
                  <c:v>96.396396396396412</c:v>
                </c:pt>
                <c:pt idx="28">
                  <c:v>96.805896805896822</c:v>
                </c:pt>
                <c:pt idx="29">
                  <c:v>97.542997542997554</c:v>
                </c:pt>
                <c:pt idx="30">
                  <c:v>97.952497952497964</c:v>
                </c:pt>
                <c:pt idx="31">
                  <c:v>98.443898443898462</c:v>
                </c:pt>
                <c:pt idx="32">
                  <c:v>98.771498771498784</c:v>
                </c:pt>
                <c:pt idx="33">
                  <c:v>98.853398853398872</c:v>
                </c:pt>
                <c:pt idx="34">
                  <c:v>99.180999180999194</c:v>
                </c:pt>
                <c:pt idx="35">
                  <c:v>99.344799344799355</c:v>
                </c:pt>
                <c:pt idx="36">
                  <c:v>99.672399672399678</c:v>
                </c:pt>
                <c:pt idx="37">
                  <c:v>99.918099918099927</c:v>
                </c:pt>
                <c:pt idx="38">
                  <c:v>99.918099918099927</c:v>
                </c:pt>
                <c:pt idx="39">
                  <c:v>99.918099918099927</c:v>
                </c:pt>
                <c:pt idx="40">
                  <c:v>99.918099918099927</c:v>
                </c:pt>
                <c:pt idx="41">
                  <c:v>100.00000000000001</c:v>
                </c:pt>
                <c:pt idx="42">
                  <c:v>100.00000000000001</c:v>
                </c:pt>
                <c:pt idx="43">
                  <c:v>100.00000000000001</c:v>
                </c:pt>
                <c:pt idx="44">
                  <c:v>100.00000000000001</c:v>
                </c:pt>
                <c:pt idx="45">
                  <c:v>100.00000000000001</c:v>
                </c:pt>
                <c:pt idx="46">
                  <c:v>100.00000000000001</c:v>
                </c:pt>
                <c:pt idx="47">
                  <c:v>100.00000000000001</c:v>
                </c:pt>
                <c:pt idx="48">
                  <c:v>100.00000000000001</c:v>
                </c:pt>
                <c:pt idx="49">
                  <c:v>100.00000000000001</c:v>
                </c:pt>
                <c:pt idx="50">
                  <c:v>100.00000000000001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91A-4DF0-8E83-FA9BA3063A73}"/>
            </c:ext>
          </c:extLst>
        </c:ser>
        <c:ser>
          <c:idx val="4"/>
          <c:order val="5"/>
          <c:tx>
            <c:strRef>
              <c:f>'4LETÁ'!$B$503</c:f>
              <c:strCache>
                <c:ptCount val="1"/>
                <c:pt idx="0">
                  <c:v>NÁSTAVBY OSTATNÍ</c:v>
                </c:pt>
              </c:strCache>
            </c:strRef>
          </c:tx>
          <c:spPr>
            <a:ln w="12700">
              <a:solidFill>
                <a:schemeClr val="accent5"/>
              </a:solidFill>
            </a:ln>
          </c:spPr>
          <c:marker>
            <c:symbol val="none"/>
          </c:marker>
          <c:cat>
            <c:strRef>
              <c:f>'4LETÁ'!$C$465:$BA$465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'4LETÁ'!$C$503:$BA$503</c:f>
              <c:numCache>
                <c:formatCode>0.0</c:formatCode>
                <c:ptCount val="51"/>
                <c:pt idx="0">
                  <c:v>2.8154594317890966</c:v>
                </c:pt>
                <c:pt idx="1">
                  <c:v>4.8630662912720766</c:v>
                </c:pt>
                <c:pt idx="2">
                  <c:v>10.95469669823394</c:v>
                </c:pt>
                <c:pt idx="3">
                  <c:v>15.587407217814182</c:v>
                </c:pt>
                <c:pt idx="4">
                  <c:v>24.90401842846174</c:v>
                </c:pt>
                <c:pt idx="5">
                  <c:v>32.736114665984132</c:v>
                </c:pt>
                <c:pt idx="6">
                  <c:v>42.948553877655492</c:v>
                </c:pt>
                <c:pt idx="7">
                  <c:v>51.574097773227543</c:v>
                </c:pt>
                <c:pt idx="8">
                  <c:v>61.249040184284624</c:v>
                </c:pt>
                <c:pt idx="9">
                  <c:v>68.697210135653961</c:v>
                </c:pt>
                <c:pt idx="10">
                  <c:v>74.865625799846441</c:v>
                </c:pt>
                <c:pt idx="11">
                  <c:v>79.907857691323272</c:v>
                </c:pt>
                <c:pt idx="12">
                  <c:v>84.054261581776302</c:v>
                </c:pt>
                <c:pt idx="13">
                  <c:v>87.765549014589197</c:v>
                </c:pt>
                <c:pt idx="14">
                  <c:v>90.350652674686458</c:v>
                </c:pt>
                <c:pt idx="15">
                  <c:v>91.707192219093926</c:v>
                </c:pt>
                <c:pt idx="16">
                  <c:v>93.370872792423853</c:v>
                </c:pt>
                <c:pt idx="17">
                  <c:v>94.7786025083184</c:v>
                </c:pt>
                <c:pt idx="18">
                  <c:v>95.700025595085748</c:v>
                </c:pt>
                <c:pt idx="19">
                  <c:v>96.621448681853082</c:v>
                </c:pt>
                <c:pt idx="20">
                  <c:v>97.15894548246736</c:v>
                </c:pt>
                <c:pt idx="21">
                  <c:v>97.594061940107494</c:v>
                </c:pt>
                <c:pt idx="22">
                  <c:v>98.157153826465319</c:v>
                </c:pt>
                <c:pt idx="23">
                  <c:v>98.438699769644231</c:v>
                </c:pt>
                <c:pt idx="24">
                  <c:v>98.745840798566675</c:v>
                </c:pt>
                <c:pt idx="25">
                  <c:v>99.104171998976199</c:v>
                </c:pt>
                <c:pt idx="26">
                  <c:v>99.283337599180953</c:v>
                </c:pt>
                <c:pt idx="27">
                  <c:v>99.360122856411564</c:v>
                </c:pt>
                <c:pt idx="28">
                  <c:v>99.488098285129254</c:v>
                </c:pt>
                <c:pt idx="29">
                  <c:v>99.590478628103398</c:v>
                </c:pt>
                <c:pt idx="30">
                  <c:v>99.718454056821088</c:v>
                </c:pt>
                <c:pt idx="31">
                  <c:v>99.87202457128231</c:v>
                </c:pt>
                <c:pt idx="32">
                  <c:v>99.923214742769389</c:v>
                </c:pt>
                <c:pt idx="33">
                  <c:v>99.974404914256468</c:v>
                </c:pt>
                <c:pt idx="34">
                  <c:v>100</c:v>
                </c:pt>
                <c:pt idx="35">
                  <c:v>100</c:v>
                </c:pt>
                <c:pt idx="36">
                  <c:v>100</c:v>
                </c:pt>
                <c:pt idx="37">
                  <c:v>100</c:v>
                </c:pt>
                <c:pt idx="38">
                  <c:v>100</c:v>
                </c:pt>
                <c:pt idx="39">
                  <c:v>100</c:v>
                </c:pt>
                <c:pt idx="40">
                  <c:v>100</c:v>
                </c:pt>
                <c:pt idx="41">
                  <c:v>100</c:v>
                </c:pt>
                <c:pt idx="42">
                  <c:v>100</c:v>
                </c:pt>
                <c:pt idx="43">
                  <c:v>100</c:v>
                </c:pt>
                <c:pt idx="44">
                  <c:v>100</c:v>
                </c:pt>
                <c:pt idx="45">
                  <c:v>100</c:v>
                </c:pt>
                <c:pt idx="46">
                  <c:v>100</c:v>
                </c:pt>
                <c:pt idx="47">
                  <c:v>100</c:v>
                </c:pt>
                <c:pt idx="48">
                  <c:v>100</c:v>
                </c:pt>
                <c:pt idx="49">
                  <c:v>100</c:v>
                </c:pt>
                <c:pt idx="50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C91A-4DF0-8E83-FA9BA3063A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0184064"/>
        <c:axId val="190196736"/>
      </c:lineChart>
      <c:catAx>
        <c:axId val="190184064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 Z DT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90196736"/>
        <c:crosses val="autoZero"/>
        <c:auto val="1"/>
        <c:lblAlgn val="ctr"/>
        <c:lblOffset val="100"/>
        <c:noMultiLvlLbl val="0"/>
      </c:catAx>
      <c:valAx>
        <c:axId val="190196736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numFmt formatCode="0" sourceLinked="0"/>
        <c:majorTickMark val="out"/>
        <c:minorTickMark val="none"/>
        <c:tickLblPos val="nextTo"/>
        <c:crossAx val="19018406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9.4111891104972534E-2"/>
          <c:y val="0.92940805709194085"/>
          <c:w val="0.87159681920192833"/>
          <c:h val="7.0591942908059147E-2"/>
        </c:manualLayout>
      </c:layout>
      <c:overlay val="0"/>
      <c:spPr>
        <a:solidFill>
          <a:schemeClr val="bg1">
            <a:lumMod val="95000"/>
          </a:schemeClr>
        </a:solidFill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0.09089</cdr:x>
      <cdr:y>0.27788</cdr:y>
    </cdr:from>
    <cdr:to>
      <cdr:x>0.27875</cdr:x>
      <cdr:y>0.86371</cdr:y>
    </cdr:to>
    <cdr:sp macro="" textlink="">
      <cdr:nvSpPr>
        <cdr:cNvPr id="2" name="Popisek se šipkou dolů 1"/>
        <cdr:cNvSpPr/>
      </cdr:nvSpPr>
      <cdr:spPr>
        <a:xfrm xmlns:a="http://schemas.openxmlformats.org/drawingml/2006/main">
          <a:off x="731576" y="990534"/>
          <a:ext cx="1512168" cy="2088232"/>
        </a:xfrm>
        <a:prstGeom xmlns:a="http://schemas.openxmlformats.org/drawingml/2006/main" prst="downArrowCallout">
          <a:avLst>
            <a:gd name="adj1" fmla="val 9811"/>
            <a:gd name="adj2" fmla="val 8832"/>
            <a:gd name="adj3" fmla="val 25000"/>
            <a:gd name="adj4" fmla="val 24846"/>
          </a:avLst>
        </a:prstGeom>
        <a:solidFill xmlns:a="http://schemas.openxmlformats.org/drawingml/2006/main">
          <a:srgbClr val="FF0000">
            <a:alpha val="20000"/>
          </a:srgbClr>
        </a:solidFill>
        <a:ln xmlns:a="http://schemas.openxmlformats.org/drawingml/2006/main">
          <a:noFill/>
        </a:ln>
      </cdr:spPr>
      <cdr:style>
        <a:lnRef xmlns:a="http://schemas.openxmlformats.org/drawingml/2006/main" idx="1">
          <a:schemeClr val="accent2"/>
        </a:lnRef>
        <a:fillRef xmlns:a="http://schemas.openxmlformats.org/drawingml/2006/main" idx="2">
          <a:schemeClr val="accent2"/>
        </a:fillRef>
        <a:effectRef xmlns:a="http://schemas.openxmlformats.org/drawingml/2006/main" idx="1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900" dirty="0">
              <a:solidFill>
                <a:schemeClr val="tx1"/>
              </a:solidFill>
            </a:rPr>
            <a:t>PRŮMĚRNÝ DEKLAROVANÝ </a:t>
          </a:r>
          <a:r>
            <a:rPr lang="cs-CZ" sz="900" dirty="0" err="1">
              <a:solidFill>
                <a:schemeClr val="tx1"/>
              </a:solidFill>
            </a:rPr>
            <a:t>CUT-OFF</a:t>
          </a:r>
          <a:r>
            <a:rPr lang="cs-CZ" sz="900" dirty="0">
              <a:solidFill>
                <a:schemeClr val="tx1"/>
              </a:solidFill>
            </a:rPr>
            <a:t> </a:t>
          </a:r>
          <a:r>
            <a:rPr lang="cs-CZ" sz="900" dirty="0" err="1">
              <a:solidFill>
                <a:schemeClr val="tx1"/>
              </a:solidFill>
            </a:rPr>
            <a:t>SCORE</a:t>
          </a:r>
          <a:r>
            <a:rPr lang="cs-CZ" sz="900" dirty="0">
              <a:solidFill>
                <a:schemeClr val="tx1"/>
              </a:solidFill>
            </a:rPr>
            <a:t> – </a:t>
          </a:r>
        </a:p>
        <a:p xmlns:a="http://schemas.openxmlformats.org/drawingml/2006/main">
          <a:pPr algn="ctr"/>
          <a:r>
            <a:rPr lang="cs-CZ" sz="900" b="1" dirty="0">
              <a:solidFill>
                <a:schemeClr val="tx1"/>
              </a:solidFill>
            </a:rPr>
            <a:t>NÁSTAVBY: 12,8 %</a:t>
          </a:r>
        </a:p>
      </cdr:txBody>
    </cdr:sp>
  </cdr:relSizeAnchor>
  <cdr:relSizeAnchor xmlns:cdr="http://schemas.openxmlformats.org/drawingml/2006/chartDrawing">
    <cdr:from>
      <cdr:x>0.13293</cdr:x>
      <cdr:y>0.46863</cdr:y>
    </cdr:from>
    <cdr:to>
      <cdr:x>0.32079</cdr:x>
      <cdr:y>0.85245</cdr:y>
    </cdr:to>
    <cdr:sp macro="" textlink="">
      <cdr:nvSpPr>
        <cdr:cNvPr id="3" name="Popisek se šipkou dolů 2"/>
        <cdr:cNvSpPr/>
      </cdr:nvSpPr>
      <cdr:spPr>
        <a:xfrm xmlns:a="http://schemas.openxmlformats.org/drawingml/2006/main">
          <a:off x="1069979" y="1670451"/>
          <a:ext cx="1512168" cy="1368152"/>
        </a:xfrm>
        <a:prstGeom xmlns:a="http://schemas.openxmlformats.org/drawingml/2006/main" prst="downArrowCallout">
          <a:avLst>
            <a:gd name="adj1" fmla="val 9811"/>
            <a:gd name="adj2" fmla="val 8832"/>
            <a:gd name="adj3" fmla="val 25000"/>
            <a:gd name="adj4" fmla="val 36315"/>
          </a:avLst>
        </a:prstGeom>
        <a:solidFill xmlns:a="http://schemas.openxmlformats.org/drawingml/2006/main">
          <a:srgbClr val="FF0000">
            <a:alpha val="20000"/>
          </a:srgbClr>
        </a:solidFill>
        <a:ln xmlns:a="http://schemas.openxmlformats.org/drawingml/2006/main">
          <a:noFill/>
        </a:ln>
      </cdr:spPr>
      <cdr:style>
        <a:lnRef xmlns:a="http://schemas.openxmlformats.org/drawingml/2006/main" idx="1">
          <a:schemeClr val="accent2"/>
        </a:lnRef>
        <a:fillRef xmlns:a="http://schemas.openxmlformats.org/drawingml/2006/main" idx="2">
          <a:schemeClr val="accent2"/>
        </a:fillRef>
        <a:effectRef xmlns:a="http://schemas.openxmlformats.org/drawingml/2006/main" idx="1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900" dirty="0">
              <a:solidFill>
                <a:schemeClr val="tx1"/>
              </a:solidFill>
            </a:rPr>
            <a:t>PRŮMĚRNÝ DEKLAROVANÝ </a:t>
          </a:r>
          <a:r>
            <a:rPr lang="cs-CZ" sz="900" dirty="0" err="1">
              <a:solidFill>
                <a:schemeClr val="tx1"/>
              </a:solidFill>
            </a:rPr>
            <a:t>CUT-OFF</a:t>
          </a:r>
          <a:r>
            <a:rPr lang="cs-CZ" sz="900" dirty="0">
              <a:solidFill>
                <a:schemeClr val="tx1"/>
              </a:solidFill>
            </a:rPr>
            <a:t> </a:t>
          </a:r>
          <a:r>
            <a:rPr lang="cs-CZ" sz="900" dirty="0" err="1">
              <a:solidFill>
                <a:schemeClr val="tx1"/>
              </a:solidFill>
            </a:rPr>
            <a:t>SCORE</a:t>
          </a:r>
          <a:r>
            <a:rPr lang="cs-CZ" sz="900" dirty="0">
              <a:solidFill>
                <a:schemeClr val="tx1"/>
              </a:solidFill>
            </a:rPr>
            <a:t> – </a:t>
          </a:r>
        </a:p>
        <a:p xmlns:a="http://schemas.openxmlformats.org/drawingml/2006/main">
          <a:pPr algn="ctr"/>
          <a:r>
            <a:rPr lang="cs-CZ" sz="900" b="1" dirty="0">
              <a:solidFill>
                <a:schemeClr val="tx1"/>
              </a:solidFill>
            </a:rPr>
            <a:t>4LETÉ OBORY: 17,2 %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0.0625</cdr:x>
      <cdr:y>0.23424</cdr:y>
    </cdr:from>
    <cdr:to>
      <cdr:x>0.25</cdr:x>
      <cdr:y>0.69027</cdr:y>
    </cdr:to>
    <cdr:sp macro="" textlink="">
      <cdr:nvSpPr>
        <cdr:cNvPr id="2" name="Popisek se šipkou dolů 1"/>
        <cdr:cNvSpPr/>
      </cdr:nvSpPr>
      <cdr:spPr>
        <a:xfrm xmlns:a="http://schemas.openxmlformats.org/drawingml/2006/main">
          <a:off x="504056" y="850709"/>
          <a:ext cx="1512168" cy="1656184"/>
        </a:xfrm>
        <a:prstGeom xmlns:a="http://schemas.openxmlformats.org/drawingml/2006/main" prst="downArrowCallout">
          <a:avLst>
            <a:gd name="adj1" fmla="val 9811"/>
            <a:gd name="adj2" fmla="val 8832"/>
            <a:gd name="adj3" fmla="val 25000"/>
            <a:gd name="adj4" fmla="val 36315"/>
          </a:avLst>
        </a:prstGeom>
        <a:solidFill xmlns:a="http://schemas.openxmlformats.org/drawingml/2006/main">
          <a:srgbClr val="FF0000">
            <a:alpha val="20000"/>
          </a:srgbClr>
        </a:solidFill>
        <a:ln xmlns:a="http://schemas.openxmlformats.org/drawingml/2006/main">
          <a:noFill/>
        </a:ln>
      </cdr:spPr>
      <cdr:style>
        <a:lnRef xmlns:a="http://schemas.openxmlformats.org/drawingml/2006/main" idx="1">
          <a:schemeClr val="accent2"/>
        </a:lnRef>
        <a:fillRef xmlns:a="http://schemas.openxmlformats.org/drawingml/2006/main" idx="2">
          <a:schemeClr val="accent2"/>
        </a:fillRef>
        <a:effectRef xmlns:a="http://schemas.openxmlformats.org/drawingml/2006/main" idx="1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900" dirty="0">
              <a:solidFill>
                <a:schemeClr val="tx1"/>
              </a:solidFill>
            </a:rPr>
            <a:t>PRŮMĚRNÝ DEKLAROVANÝ </a:t>
          </a:r>
          <a:r>
            <a:rPr lang="cs-CZ" sz="900" dirty="0" err="1">
              <a:solidFill>
                <a:schemeClr val="tx1"/>
              </a:solidFill>
            </a:rPr>
            <a:t>CUT-OFF</a:t>
          </a:r>
          <a:r>
            <a:rPr lang="cs-CZ" sz="900" dirty="0">
              <a:solidFill>
                <a:schemeClr val="tx1"/>
              </a:solidFill>
            </a:rPr>
            <a:t> </a:t>
          </a:r>
          <a:r>
            <a:rPr lang="cs-CZ" sz="900" dirty="0" err="1">
              <a:solidFill>
                <a:schemeClr val="tx1"/>
              </a:solidFill>
            </a:rPr>
            <a:t>SCORE</a:t>
          </a:r>
          <a:r>
            <a:rPr lang="cs-CZ" sz="900" dirty="0">
              <a:solidFill>
                <a:schemeClr val="tx1"/>
              </a:solidFill>
            </a:rPr>
            <a:t> </a:t>
          </a:r>
        </a:p>
        <a:p xmlns:a="http://schemas.openxmlformats.org/drawingml/2006/main">
          <a:pPr algn="ctr"/>
          <a:r>
            <a:rPr lang="cs-CZ" sz="900" b="1" dirty="0">
              <a:solidFill>
                <a:schemeClr val="tx1"/>
              </a:solidFill>
            </a:rPr>
            <a:t>NÁSTAVBY: 9,2 %</a:t>
          </a:r>
        </a:p>
      </cdr:txBody>
    </cdr:sp>
  </cdr:relSizeAnchor>
  <cdr:relSizeAnchor xmlns:cdr="http://schemas.openxmlformats.org/drawingml/2006/chartDrawing">
    <cdr:from>
      <cdr:x>0.10714</cdr:x>
      <cdr:y>0.41638</cdr:y>
    </cdr:from>
    <cdr:to>
      <cdr:x>0.29464</cdr:x>
      <cdr:y>0.7931</cdr:y>
    </cdr:to>
    <cdr:sp macro="" textlink="">
      <cdr:nvSpPr>
        <cdr:cNvPr id="4" name="Popisek se šipkou dolů 3"/>
        <cdr:cNvSpPr/>
      </cdr:nvSpPr>
      <cdr:spPr>
        <a:xfrm xmlns:a="http://schemas.openxmlformats.org/drawingml/2006/main">
          <a:off x="864096" y="1512168"/>
          <a:ext cx="1512168" cy="1368152"/>
        </a:xfrm>
        <a:prstGeom xmlns:a="http://schemas.openxmlformats.org/drawingml/2006/main" prst="downArrowCallout">
          <a:avLst>
            <a:gd name="adj1" fmla="val 9811"/>
            <a:gd name="adj2" fmla="val 8832"/>
            <a:gd name="adj3" fmla="val 25000"/>
            <a:gd name="adj4" fmla="val 36315"/>
          </a:avLst>
        </a:prstGeom>
        <a:solidFill xmlns:a="http://schemas.openxmlformats.org/drawingml/2006/main">
          <a:srgbClr val="FF0000">
            <a:alpha val="20000"/>
          </a:srgbClr>
        </a:solidFill>
        <a:ln xmlns:a="http://schemas.openxmlformats.org/drawingml/2006/main">
          <a:noFill/>
        </a:ln>
      </cdr:spPr>
      <cdr:style>
        <a:lnRef xmlns:a="http://schemas.openxmlformats.org/drawingml/2006/main" idx="1">
          <a:schemeClr val="accent2"/>
        </a:lnRef>
        <a:fillRef xmlns:a="http://schemas.openxmlformats.org/drawingml/2006/main" idx="2">
          <a:schemeClr val="accent2"/>
        </a:fillRef>
        <a:effectRef xmlns:a="http://schemas.openxmlformats.org/drawingml/2006/main" idx="1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900" dirty="0">
              <a:solidFill>
                <a:schemeClr val="tx1"/>
              </a:solidFill>
            </a:rPr>
            <a:t>PRŮMĚRNÝ DEKLAROVANÝ </a:t>
          </a:r>
          <a:r>
            <a:rPr lang="cs-CZ" sz="900" dirty="0" err="1">
              <a:solidFill>
                <a:schemeClr val="tx1"/>
              </a:solidFill>
            </a:rPr>
            <a:t>CUT-OFF</a:t>
          </a:r>
          <a:r>
            <a:rPr lang="cs-CZ" sz="900" dirty="0">
              <a:solidFill>
                <a:schemeClr val="tx1"/>
              </a:solidFill>
            </a:rPr>
            <a:t> </a:t>
          </a:r>
          <a:r>
            <a:rPr lang="cs-CZ" sz="900" dirty="0" err="1">
              <a:solidFill>
                <a:schemeClr val="tx1"/>
              </a:solidFill>
            </a:rPr>
            <a:t>SCORE</a:t>
          </a:r>
          <a:endParaRPr lang="cs-CZ" sz="900" dirty="0">
            <a:solidFill>
              <a:schemeClr val="tx1"/>
            </a:solidFill>
          </a:endParaRPr>
        </a:p>
        <a:p xmlns:a="http://schemas.openxmlformats.org/drawingml/2006/main">
          <a:pPr algn="ctr"/>
          <a:r>
            <a:rPr lang="cs-CZ" sz="900" b="1" dirty="0">
              <a:solidFill>
                <a:schemeClr val="tx1"/>
              </a:solidFill>
            </a:rPr>
            <a:t>4LETÉ OBORY: 14,2 %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1A792-B245-4330-854E-1625A681FFE2}" type="datetimeFigureOut">
              <a:rPr lang="cs-CZ" smtClean="0"/>
              <a:t>03.10.2018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C23F-893A-41C8-939E-2DF823964A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5087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7983B-439E-476B-96A6-5CF24C820BB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432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ECB02-9BF1-492D-BE86-7C40357968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309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F08C4-3AEB-47AE-BD5A-7F8C53414D1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258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83E34-ACD8-41C8-BE07-0268CD5632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492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A8C93-A027-4114-B9AE-1583FB57DD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09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6B23-1E81-4504-9372-B49CC88371D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716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8508D-7738-4A58-B910-83BF47AB7EE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738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66345-C443-4563-BF9D-3E63D6CB8A6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895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CD659-7C21-4DB7-BDDE-07EB0A367BC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516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46416-0C80-4F41-B76C-B4744E20042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912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F8641-CD16-4B3F-A019-9B400E43BC0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7132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čát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</p:spTree>
    <p:extLst>
      <p:ext uri="{BB962C8B-B14F-4D97-AF65-F5344CB8AC3E}">
        <p14:creationId xmlns:p14="http://schemas.microsoft.com/office/powerpoint/2010/main" val="691136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 userDrawn="1"/>
        </p:nvSpPr>
        <p:spPr>
          <a:xfrm>
            <a:off x="1285875" y="6288088"/>
            <a:ext cx="5500224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100" b="1" dirty="0">
                <a:solidFill>
                  <a:srgbClr val="666666"/>
                </a:solidFill>
                <a:cs typeface="Arial" charset="0"/>
              </a:rPr>
              <a:t>Centrumprozjišťovánívýsledkůvzdělávání–CERMAT,</a:t>
            </a:r>
            <a:r>
              <a:rPr lang="cs-CZ" sz="1100" b="1" dirty="0">
                <a:solidFill>
                  <a:srgbClr val="005CAB"/>
                </a:solidFill>
                <a:cs typeface="Arial" charset="0"/>
              </a:rPr>
              <a:t>www.cermat.cz,www.novamaturita.cz</a:t>
            </a:r>
          </a:p>
          <a:p>
            <a:pPr fontAlgn="base">
              <a:spcBef>
                <a:spcPct val="0"/>
              </a:spcBef>
              <a:defRPr/>
            </a:pPr>
            <a:r>
              <a:rPr lang="cs-CZ" sz="1100" dirty="0">
                <a:solidFill>
                  <a:srgbClr val="595959"/>
                </a:solidFill>
                <a:latin typeface="Tahoma"/>
                <a:ea typeface="Calibri"/>
                <a:cs typeface="Times New Roman"/>
              </a:rPr>
              <a:t>Jankovcova933/63,17000Praha7,tel.:+420224507507</a:t>
            </a:r>
            <a:endParaRPr lang="cs-CZ" sz="1600" dirty="0">
              <a:solidFill>
                <a:prstClr val="black"/>
              </a:solidFill>
              <a:latin typeface="Consolas"/>
              <a:ea typeface="Calibri"/>
              <a:cs typeface="Times New Roman"/>
            </a:endParaRPr>
          </a:p>
        </p:txBody>
      </p:sp>
      <p:pic>
        <p:nvPicPr>
          <p:cNvPr id="4" name="Zástupný symbol pro obsah 12" descr="cermat.wm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215063"/>
            <a:ext cx="4286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/>
              <a:t>Klepnutím lze upravit styl předlohy nadpisů.</a:t>
            </a:r>
          </a:p>
        </p:txBody>
      </p:sp>
    </p:spTree>
    <p:extLst>
      <p:ext uri="{BB962C8B-B14F-4D97-AF65-F5344CB8AC3E}">
        <p14:creationId xmlns:p14="http://schemas.microsoft.com/office/powerpoint/2010/main" val="3808546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EE4C28-89AC-4E7B-BB1C-2156D475342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Přímá spojovací čára 6"/>
          <p:cNvCxnSpPr/>
          <p:nvPr userDrawn="1"/>
        </p:nvCxnSpPr>
        <p:spPr>
          <a:xfrm>
            <a:off x="428625" y="6072188"/>
            <a:ext cx="8286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664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3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3816424"/>
          </a:xfrm>
        </p:spPr>
        <p:txBody>
          <a:bodyPr/>
          <a:lstStyle/>
          <a:p>
            <a:br>
              <a:rPr lang="cs-CZ" sz="3600" b="1" dirty="0">
                <a:solidFill>
                  <a:schemeClr val="tx2"/>
                </a:solidFill>
              </a:rPr>
            </a:br>
            <a:r>
              <a:rPr lang="cs-CZ" b="1" dirty="0">
                <a:solidFill>
                  <a:schemeClr val="tx2"/>
                </a:solidFill>
              </a:rPr>
              <a:t>JEDNOTNÉ PŘIJÍMACÍ ZKOUŠKY </a:t>
            </a:r>
            <a:br>
              <a:rPr lang="cs-CZ" b="1" dirty="0">
                <a:solidFill>
                  <a:schemeClr val="tx2"/>
                </a:solidFill>
              </a:rPr>
            </a:br>
            <a:r>
              <a:rPr lang="cs-CZ" b="1" dirty="0">
                <a:solidFill>
                  <a:schemeClr val="tx2"/>
                </a:solidFill>
              </a:rPr>
              <a:t>V ROCE 2018</a:t>
            </a:r>
            <a:br>
              <a:rPr lang="cs-CZ" b="1" dirty="0">
                <a:solidFill>
                  <a:schemeClr val="tx2"/>
                </a:solidFill>
              </a:rPr>
            </a:b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3" name="Nadpis 3"/>
          <p:cNvSpPr txBox="1">
            <a:spLocks/>
          </p:cNvSpPr>
          <p:nvPr/>
        </p:nvSpPr>
        <p:spPr bwMode="auto">
          <a:xfrm>
            <a:off x="457200" y="5229200"/>
            <a:ext cx="8229600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cs-CZ" sz="1800" dirty="0">
                <a:solidFill>
                  <a:srgbClr val="1F497D">
                    <a:lumMod val="50000"/>
                  </a:srgbClr>
                </a:solidFill>
              </a:rPr>
              <a:t>Zpracoval: Centrum pro zjišťování výsledků vzdělávání</a:t>
            </a:r>
          </a:p>
          <a:p>
            <a:pPr algn="l" eaLnBrk="1" hangingPunct="1"/>
            <a:r>
              <a:rPr lang="cs-CZ" sz="1800" dirty="0">
                <a:solidFill>
                  <a:srgbClr val="1F497D">
                    <a:lumMod val="50000"/>
                  </a:srgbClr>
                </a:solidFill>
              </a:rPr>
              <a:t>ŘÍJEN 2018 </a:t>
            </a:r>
          </a:p>
          <a:p>
            <a:pPr algn="l" eaLnBrk="1" hangingPunct="1"/>
            <a:r>
              <a:rPr lang="cs-CZ" sz="1800" dirty="0">
                <a:solidFill>
                  <a:srgbClr val="1F497D">
                    <a:lumMod val="50000"/>
                  </a:srgbClr>
                </a:solidFill>
              </a:rPr>
              <a:t>Celostátní seminář ředitelů SPŠ</a:t>
            </a:r>
          </a:p>
        </p:txBody>
      </p:sp>
    </p:spTree>
    <p:extLst>
      <p:ext uri="{BB962C8B-B14F-4D97-AF65-F5344CB8AC3E}">
        <p14:creationId xmlns:p14="http://schemas.microsoft.com/office/powerpoint/2010/main" val="630211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2"/>
                </a:solidFill>
              </a:rPr>
              <a:t>DOTAZNÍK K JPZ 2018</a:t>
            </a:r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683568" y="1132012"/>
            <a:ext cx="7776864" cy="2368996"/>
          </a:xfrm>
        </p:spPr>
        <p:txBody>
          <a:bodyPr/>
          <a:lstStyle/>
          <a:p>
            <a:pPr>
              <a:spcBef>
                <a:spcPts val="300"/>
              </a:spcBef>
              <a:buFont typeface="Wingdings" pitchFamily="2" charset="2"/>
              <a:buChar char="ü"/>
            </a:pPr>
            <a:r>
              <a:rPr lang="cs-CZ" sz="1800" b="1" dirty="0"/>
              <a:t>Termín sběru dat: </a:t>
            </a:r>
            <a:r>
              <a:rPr lang="cs-CZ" sz="1800" dirty="0"/>
              <a:t>květen – červenec 2018</a:t>
            </a:r>
          </a:p>
          <a:p>
            <a:pPr>
              <a:spcBef>
                <a:spcPts val="300"/>
              </a:spcBef>
              <a:buFont typeface="Wingdings" pitchFamily="2" charset="2"/>
              <a:buChar char="ü"/>
            </a:pPr>
            <a:r>
              <a:rPr lang="cs-CZ" sz="1800" b="1" dirty="0"/>
              <a:t>Vzorek</a:t>
            </a:r>
          </a:p>
          <a:p>
            <a:pPr lvl="1">
              <a:spcBef>
                <a:spcPts val="300"/>
              </a:spcBef>
              <a:buFont typeface="Wingdings" pitchFamily="2" charset="2"/>
              <a:buChar char="§"/>
            </a:pPr>
            <a:r>
              <a:rPr lang="cs-CZ" sz="1800" b="1" dirty="0"/>
              <a:t>Ředitelé SŠ </a:t>
            </a:r>
            <a:r>
              <a:rPr lang="cs-CZ" sz="1800" dirty="0"/>
              <a:t>s povinností účastnit se jednotných přijímacích zkoušek (</a:t>
            </a:r>
            <a:r>
              <a:rPr lang="cs-CZ" sz="1800" dirty="0" err="1"/>
              <a:t>JPZ</a:t>
            </a:r>
            <a:r>
              <a:rPr lang="cs-CZ" sz="1800" dirty="0"/>
              <a:t>)</a:t>
            </a:r>
          </a:p>
          <a:p>
            <a:pPr marL="719138" lvl="1" indent="0">
              <a:spcBef>
                <a:spcPts val="300"/>
              </a:spcBef>
              <a:buNone/>
            </a:pPr>
            <a:r>
              <a:rPr lang="cs-CZ" sz="1800" dirty="0"/>
              <a:t>N = 564</a:t>
            </a:r>
          </a:p>
          <a:p>
            <a:pPr>
              <a:spcBef>
                <a:spcPts val="300"/>
              </a:spcBef>
              <a:buFont typeface="Wingdings" pitchFamily="2" charset="2"/>
              <a:buChar char="ü"/>
            </a:pPr>
            <a:r>
              <a:rPr lang="cs-CZ" sz="1800" b="1" dirty="0"/>
              <a:t>Metoda sběru dat: </a:t>
            </a:r>
          </a:p>
          <a:p>
            <a:pPr lvl="1">
              <a:spcBef>
                <a:spcPts val="300"/>
              </a:spcBef>
              <a:buFont typeface="Wingdings" pitchFamily="2" charset="2"/>
              <a:buChar char="§"/>
            </a:pPr>
            <a:r>
              <a:rPr lang="cs-CZ" sz="1800" dirty="0"/>
              <a:t>Ředitelský dotazník - CAWI – Online dotazník sbíraný pomocí IS CERTIS</a:t>
            </a:r>
          </a:p>
          <a:p>
            <a:pPr>
              <a:spcBef>
                <a:spcPts val="300"/>
              </a:spcBef>
              <a:buFont typeface="Wingdings" pitchFamily="2" charset="2"/>
              <a:buChar char="ü"/>
            </a:pPr>
            <a:r>
              <a:rPr lang="cs-CZ" sz="1800" b="1" dirty="0"/>
              <a:t>Okruhy</a:t>
            </a:r>
          </a:p>
          <a:p>
            <a:pPr lvl="1"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cs-CZ" sz="1400" dirty="0"/>
              <a:t>Hodnocení organizace, administrace a komunikace s CZVV v rámci jednotné přijímací zkoušky</a:t>
            </a:r>
          </a:p>
          <a:p>
            <a:pPr lvl="1"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cs-CZ" sz="1400" dirty="0"/>
              <a:t>Konání „přijímaček nanečisto“ a využití ilustračních testů</a:t>
            </a:r>
          </a:p>
          <a:p>
            <a:pPr lvl="1"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cs-CZ" sz="1400" dirty="0"/>
              <a:t>Názor na 2. termín přijímací zkoušky</a:t>
            </a:r>
          </a:p>
          <a:p>
            <a:pPr lvl="1"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cs-CZ" sz="1400" dirty="0"/>
              <a:t>Vliv jednotné přijímací zkoušky 2017 na výběr žáků a schopnost testů rozlišit dobré a špatné žáky</a:t>
            </a:r>
          </a:p>
          <a:p>
            <a:pPr lvl="1"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cs-CZ" sz="1400" dirty="0"/>
              <a:t>Nastavení </a:t>
            </a:r>
            <a:r>
              <a:rPr lang="cs-CZ" sz="1400" dirty="0" err="1"/>
              <a:t>cut-off</a:t>
            </a:r>
            <a:r>
              <a:rPr lang="cs-CZ" sz="1400" dirty="0"/>
              <a:t> </a:t>
            </a:r>
            <a:r>
              <a:rPr lang="cs-CZ" sz="1400" dirty="0" err="1"/>
              <a:t>score</a:t>
            </a:r>
            <a:endParaRPr lang="cs-CZ" sz="1400" dirty="0"/>
          </a:p>
          <a:p>
            <a:pPr lvl="1"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cs-CZ" sz="1400" dirty="0"/>
              <a:t>Názor na změny v jednotném zkušebním schématu</a:t>
            </a:r>
          </a:p>
          <a:p>
            <a:pPr lvl="1"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cs-CZ" sz="1400" dirty="0"/>
              <a:t>Využití opravených záznamových archů</a:t>
            </a:r>
          </a:p>
          <a:p>
            <a:pPr lvl="1" eaLnBrk="1" fontAlgn="auto" hangingPunct="1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cs-CZ" sz="1400" dirty="0"/>
              <a:t>Elektronická přihláška</a:t>
            </a:r>
          </a:p>
          <a:p>
            <a:pPr lvl="1">
              <a:spcBef>
                <a:spcPts val="1200"/>
              </a:spcBef>
              <a:buFont typeface="Wingdings" pitchFamily="2" charset="2"/>
              <a:buChar char="§"/>
            </a:pPr>
            <a:endParaRPr lang="cs-CZ" sz="18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184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/>
          <a:lstStyle/>
          <a:p>
            <a:pPr eaLnBrk="1" hangingPunct="1"/>
            <a:r>
              <a:rPr lang="cs-CZ" sz="3200" b="1" dirty="0">
                <a:solidFill>
                  <a:schemeClr val="tx2"/>
                </a:solidFill>
              </a:rPr>
              <a:t>DOTAZNÍK K JPZ 2018 </a:t>
            </a:r>
            <a:br>
              <a:rPr lang="cs-CZ" sz="3200" b="1" dirty="0">
                <a:solidFill>
                  <a:schemeClr val="tx2"/>
                </a:solidFill>
              </a:rPr>
            </a:br>
            <a:r>
              <a:rPr lang="cs-CZ" sz="3200" b="1" dirty="0">
                <a:solidFill>
                  <a:schemeClr val="tx2"/>
                </a:solidFill>
              </a:rPr>
              <a:t>POZNATKY, POZNÁMKY, NÁMĚTY... 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5536" y="6093296"/>
            <a:ext cx="835292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Q16. POKUD MÁTE NĚJAKÉ DALŠÍ POZNATKY ČI NÁMĚTY TÝKAJÍCÍ SE PŘIJÍMACÍCH ZKOUŠEK, SDĚLTE NÁM JE, PROSÍM, ZDE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/>
          </p:nvPr>
        </p:nvGraphicFramePr>
        <p:xfrm>
          <a:off x="1403350" y="1988845"/>
          <a:ext cx="6337300" cy="3398336"/>
        </p:xfrm>
        <a:graphic>
          <a:graphicData uri="http://schemas.openxmlformats.org/drawingml/2006/table">
            <a:tbl>
              <a:tblPr/>
              <a:tblGrid>
                <a:gridCol w="5395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2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2396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POČET ZMÍNEK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Zrušit 2. termín zkoušky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Elektronická přihláška - ano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Kolize termínu JPZ a MZ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Zkrátit dobu na odevzdávání zápisových lístků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Dlouhé opravování testů/ čekání na výsledky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Výhrady k obsahu testů - ČJ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JPZ zrušit, zbytečná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Bez cut-off </a:t>
                      </a:r>
                      <a:r>
                        <a:rPr lang="cs-CZ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score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nemá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JPZ</a:t>
                      </a:r>
                      <a:r>
                        <a:rPr lang="cs-CZ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smysl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Technické problémy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Jednoznačnější stanovení priority školy na přihlášce - automatizace odevzdání zápis. lístků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Více času na administraci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Výhrady k obsahu testů - MA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Administrovat JPZ na ZŠ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Zápisový lístek navázat na </a:t>
                      </a:r>
                      <a:r>
                        <a:rPr lang="cs-CZ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CERTIS</a:t>
                      </a: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/el. přihlášku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2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Více času na přihlášky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411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51520" y="-27384"/>
            <a:ext cx="8640960" cy="1143000"/>
          </a:xfrm>
        </p:spPr>
        <p:txBody>
          <a:bodyPr/>
          <a:lstStyle/>
          <a:p>
            <a:pPr eaLnBrk="1" hangingPunct="1"/>
            <a:r>
              <a:rPr lang="cs-CZ" sz="3200" b="1" dirty="0">
                <a:solidFill>
                  <a:schemeClr val="tx2"/>
                </a:solidFill>
              </a:rPr>
              <a:t>NÁZOR NA DRUHÝ ŘÁDNÝ TERMÍN ZKOUŠKY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52" y="843404"/>
            <a:ext cx="7992888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prstClr val="black"/>
                </a:solidFill>
                <a:cs typeface="Arial" charset="0"/>
              </a:rPr>
              <a:t>Většina ředitelů (65 %) se domnívá, že druhý termín spíše nebo vůbec nemá vliv pořadí uchazečů o studium na jejich škole. Pouze lehce přes 2 % ředitelů uvádí, že díky druhému termínu zkoušky se zásadním způsobem změnilo pořadí uchazečů na jejich škole. Dalších 5 % dotázaných pak uvedlo, že druhý termín měl do jisté míry vliv na výběr žáků. Celkem 28 % ředitelů pak přiznalo, že se o tyto údaje nezajímali.</a:t>
            </a:r>
          </a:p>
          <a:p>
            <a:pPr marL="171450" indent="-171450" algn="just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prstClr val="black"/>
                </a:solidFill>
                <a:cs typeface="Arial" charset="0"/>
              </a:rPr>
              <a:t>Ředitelé gymnázií vyjadřují negativní postoj k druhému termínu zkoušky v menší míře, než je tomu u ředitelů ostatních SŠ, častě však tvrdí, že se o toto téma nezajímali.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95536" y="6093296"/>
            <a:ext cx="835292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Q8. DOMNÍVÁTE SE, ŽE DRUHÝ TERMÍN PRVNÍHO KOLA PŘIJÍMACÍCH ZKOUŠEK (2. řádný termín) OVLIVNIL KLADNĚ VÝBĚR ŽÁKŮ PŘIJATÝCH NA VAŠI ŠKOLU?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/>
          </p:nvPr>
        </p:nvGraphicFramePr>
        <p:xfrm>
          <a:off x="7634808" y="2564904"/>
          <a:ext cx="609600" cy="24482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203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Vzorek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564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135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35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541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155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370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133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2030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143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8" name="Graf 7"/>
          <p:cNvGraphicFramePr>
            <a:graphicFrameLocks/>
          </p:cNvGraphicFramePr>
          <p:nvPr>
            <p:extLst/>
          </p:nvPr>
        </p:nvGraphicFramePr>
        <p:xfrm>
          <a:off x="1259632" y="2060848"/>
          <a:ext cx="6320117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49934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79512" y="274638"/>
            <a:ext cx="8784976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>
                <a:solidFill>
                  <a:srgbClr val="1F497D"/>
                </a:solidFill>
              </a:rPr>
              <a:t>4LETÉ OBORY - ČESKÝ JAZYK A MATEMATIKA</a:t>
            </a:r>
          </a:p>
          <a:p>
            <a:r>
              <a:rPr lang="cs-CZ" sz="2400" b="1" dirty="0">
                <a:solidFill>
                  <a:srgbClr val="1F497D"/>
                </a:solidFill>
              </a:rPr>
              <a:t>KOMBINACE TESTŮ – POČET KONAJÍCÍCH A % SKÓR</a:t>
            </a:r>
          </a:p>
          <a:p>
            <a:r>
              <a:rPr lang="cs-CZ" sz="2400" b="1" dirty="0">
                <a:solidFill>
                  <a:srgbClr val="1F497D"/>
                </a:solidFill>
              </a:rPr>
              <a:t>JPZ 2018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/>
          </p:nvPr>
        </p:nvGraphicFramePr>
        <p:xfrm>
          <a:off x="457202" y="2132856"/>
          <a:ext cx="8229595" cy="2592288"/>
        </p:xfrm>
        <a:graphic>
          <a:graphicData uri="http://schemas.openxmlformats.org/drawingml/2006/table">
            <a:tbl>
              <a:tblPr/>
              <a:tblGrid>
                <a:gridCol w="573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28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39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94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94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94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94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394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259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7288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73949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3943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3943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3943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3943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21602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 err="1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ČJ</a:t>
                      </a:r>
                      <a:r>
                        <a:rPr lang="cs-CZ" sz="9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 - 4LETÉ OBORY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KOMBINACE TESTŮ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VZOREK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 SKÓR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MA - 4LETÉ OBORY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KOMBINACE TESTŮ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VZOREK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 SKÓR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59,8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CCA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61,8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1C27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43,9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A37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51,1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B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CELKEM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33,4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6C8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33,9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1C7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20,7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17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27,5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E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 POUZE 1 TEST</a:t>
                      </a:r>
                    </a:p>
                  </a:txBody>
                  <a:tcPr marL="8945" marR="8945" marT="8945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10238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44,8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AB7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 POUZE 1 TEST</a:t>
                      </a:r>
                    </a:p>
                  </a:txBody>
                  <a:tcPr marL="8945" marR="8945" marT="8945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10341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19,8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B57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1138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40,1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7C6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1151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14,4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74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38,2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17,8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987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45,0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AD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15,3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66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6024"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 KOMBINACI TESTŮ</a:t>
                      </a:r>
                    </a:p>
                  </a:txBody>
                  <a:tcPr marL="8945" marR="8945" marT="8945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A-B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50384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62,9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62,3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BC17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KONALI KOMBINACI TESTŮ</a:t>
                      </a:r>
                    </a:p>
                  </a:txBody>
                  <a:tcPr marL="8945" marR="8945" marT="8945" marB="0" vert="vert27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A-B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50468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36,2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34,3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BC5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A-D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79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60,1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97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52,1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E8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A-D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89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33,6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5C8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31,1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D17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B-C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55,3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B8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50,0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18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B-C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21,3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C9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23,6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A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C-D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47,6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C87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50,9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98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C-D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45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23,1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E28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23,7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B8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VZOREK CELKEM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62010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60701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51564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161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134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VZOREK CELKEM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62231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60898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51663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170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146</a:t>
                      </a:r>
                    </a:p>
                  </a:txBody>
                  <a:tcPr marL="8945" marR="8945" marT="8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6841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710952"/>
          </a:xfrm>
        </p:spPr>
        <p:txBody>
          <a:bodyPr/>
          <a:lstStyle/>
          <a:p>
            <a:pPr eaLnBrk="1" hangingPunct="1"/>
            <a:r>
              <a:rPr lang="cs-CZ" sz="3200" b="1" dirty="0">
                <a:solidFill>
                  <a:schemeClr val="tx2"/>
                </a:solidFill>
              </a:rPr>
              <a:t>ROZLIŠOVACÍ SCHOPNOST </a:t>
            </a:r>
            <a:r>
              <a:rPr lang="cs-CZ" sz="3200" b="1" dirty="0" err="1">
                <a:solidFill>
                  <a:schemeClr val="tx2"/>
                </a:solidFill>
              </a:rPr>
              <a:t>JPZ</a:t>
            </a:r>
            <a:r>
              <a:rPr lang="cs-CZ" sz="3200" b="1" dirty="0">
                <a:solidFill>
                  <a:schemeClr val="tx2"/>
                </a:solidFill>
              </a:rPr>
              <a:t> A KRITÉRIÍ ŠKOLY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764704"/>
            <a:ext cx="842493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100" dirty="0">
                <a:solidFill>
                  <a:prstClr val="black"/>
                </a:solidFill>
                <a:cs typeface="Arial" charset="0"/>
              </a:rPr>
              <a:t>Plnou spokojenost s jednotnými testy z hlediska jejich schopnosti rozlišit mezi dobrými a špatnými žáky vyjádřila třetina, na gymnáziích pak až 60 % ředitelů škol. Další bezmála pětina oslovených konstatovala, že testy </a:t>
            </a:r>
            <a:r>
              <a:rPr lang="cs-CZ" sz="1100" dirty="0" err="1">
                <a:solidFill>
                  <a:prstClr val="black"/>
                </a:solidFill>
                <a:cs typeface="Arial" charset="0"/>
              </a:rPr>
              <a:t>JPZ</a:t>
            </a:r>
            <a:r>
              <a:rPr lang="cs-CZ" sz="1100" dirty="0">
                <a:solidFill>
                  <a:prstClr val="black"/>
                </a:solidFill>
                <a:cs typeface="Arial" charset="0"/>
              </a:rPr>
              <a:t> spolu s dalšími kritérii školy poměrně dobře odlišily dobré a špatné uchazeče, ač bylo ve finále obtížnější rozlišit poměrně velkou skupinu žáků na hranici přijetí. </a:t>
            </a:r>
          </a:p>
          <a:p>
            <a:pPr marL="171450" indent="-171450" algn="just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100" dirty="0">
                <a:solidFill>
                  <a:prstClr val="black"/>
                </a:solidFill>
                <a:cs typeface="Arial" charset="0"/>
              </a:rPr>
              <a:t>Více než 5 % ředitelů přiznalo, že mělo problém vybrat z velké skupiny žáků se stejnými výsledky. Téměř 4 % ředitelů označila testy za příliš obtížné a tudíž špatně rozlišující mezi uchazeči o studium na jejich škole. Tento fakt konstatovali v o něco větší míře ředitelé škol s nástavbovými obory a obory SOU.</a:t>
            </a:r>
          </a:p>
          <a:p>
            <a:pPr marL="171450" indent="-171450" algn="just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100" dirty="0">
                <a:solidFill>
                  <a:prstClr val="black"/>
                </a:solidFill>
                <a:cs typeface="Arial" charset="0"/>
              </a:rPr>
              <a:t>Přes 37 % ředitelů pak  uvedlo, že </a:t>
            </a:r>
            <a:r>
              <a:rPr lang="cs-CZ" sz="1100" dirty="0" err="1">
                <a:solidFill>
                  <a:prstClr val="black"/>
                </a:solidFill>
                <a:cs typeface="Arial" charset="0"/>
              </a:rPr>
              <a:t>JPZ</a:t>
            </a:r>
            <a:r>
              <a:rPr lang="cs-CZ" sz="1100" dirty="0">
                <a:solidFill>
                  <a:prstClr val="black"/>
                </a:solidFill>
                <a:cs typeface="Arial" charset="0"/>
              </a:rPr>
              <a:t> jsou pro jejich školu irelevantní, jelikož přijímají prakticky všechny uchazeče.  Na školách s nástavbovými obory to uvedlo 57 % ředitelů, na SOŠ a SOU pak kolem 45 % oslovených.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95536" y="6093296"/>
            <a:ext cx="835292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Q10. DOMNÍVÁTE SE, ŽE JEDNOTNÉ PŘIJÍMACÍ ZKOUŠKY 2018 SPOLEČNĚ S VAŠIMI KRITÉRII DOSTATEČNĚ ROZLIŠILY ŽÁKY, KTEŘÍ SE HLÁSILI NA VAŠI ŠKOLU?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/>
          </p:nvPr>
        </p:nvGraphicFramePr>
        <p:xfrm>
          <a:off x="7634808" y="2852938"/>
          <a:ext cx="609600" cy="22322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802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Vzorek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027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564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027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135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027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35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8027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541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8027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155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8027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370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8027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133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8027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143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8" name="Graf 7"/>
          <p:cNvGraphicFramePr>
            <a:graphicFrameLocks/>
          </p:cNvGraphicFramePr>
          <p:nvPr>
            <p:extLst/>
          </p:nvPr>
        </p:nvGraphicFramePr>
        <p:xfrm>
          <a:off x="899592" y="2365142"/>
          <a:ext cx="6757147" cy="36961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17791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/>
          <a:lstStyle/>
          <a:p>
            <a:pPr eaLnBrk="1" hangingPunct="1"/>
            <a:r>
              <a:rPr lang="cs-CZ" sz="3200" b="1" dirty="0">
                <a:solidFill>
                  <a:schemeClr val="tx2"/>
                </a:solidFill>
              </a:rPr>
              <a:t>ELEKTRONICKÁ PŘIHLÁŠKA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1152907"/>
            <a:ext cx="8337848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prstClr val="black"/>
                </a:solidFill>
                <a:cs typeface="Arial" charset="0"/>
              </a:rPr>
              <a:t>Kladný postoj k elektronizaci přihlášky na SŠ vyjádřilo přes 64 % ředitelů, podle 8 % z nich by naopak elektronická přihláška učinila celý proces složitější a téměř 28 % dotázaných uvedlo, že buď neví, nebo jim stávající systém papírových přihlášek vyhovuje.</a:t>
            </a:r>
          </a:p>
          <a:p>
            <a:pPr marL="171450" indent="-171450" algn="just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prstClr val="black"/>
                </a:solidFill>
                <a:cs typeface="Arial" charset="0"/>
              </a:rPr>
              <a:t>Pozitivně se ke konceptu elektronické přihlášky staví zejména ředitelé ze všech typů gymnázií, kde by ji uvítalo více než 70 %, na 6letých gymnáziích až 80 % z nich. Nejméně jsou el. přihlášce nakloněni ředitelé ze škol, kde jsou nástavbové obory.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95536" y="6093296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Q15. MYSLÍTE SI, ŽE BY MOŽNOST VYPLNIT ELEKTRONICKOU VERZI PŘIHLÁŠKY (s možností importu dat z evidence žáků základní školy a následného propojení vyplněných přihlášek s </a:t>
            </a:r>
            <a:r>
              <a:rPr lang="cs-CZ" sz="90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IS</a:t>
            </a:r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90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CERTIS</a:t>
            </a:r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 USNADNILA PROCES PODÁVÁNÍ PŘIHLÁŠEK NA SŠ A JEJICH NÁSLEDNÉ ZPRACOVÁNÍ?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/>
          </p:nvPr>
        </p:nvGraphicFramePr>
        <p:xfrm>
          <a:off x="7308304" y="2808902"/>
          <a:ext cx="609600" cy="25855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7288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Vzorek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288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564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288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135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7288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35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288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541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7288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155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7288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370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7288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133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7288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143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8" name="Graf 7"/>
          <p:cNvGraphicFramePr>
            <a:graphicFrameLocks/>
          </p:cNvGraphicFramePr>
          <p:nvPr>
            <p:extLst/>
          </p:nvPr>
        </p:nvGraphicFramePr>
        <p:xfrm>
          <a:off x="958280" y="2376857"/>
          <a:ext cx="6392155" cy="36444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57124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/>
          <a:lstStyle/>
          <a:p>
            <a:pPr eaLnBrk="1" hangingPunct="1"/>
            <a:r>
              <a:rPr lang="cs-CZ" sz="3200" b="1" dirty="0">
                <a:solidFill>
                  <a:schemeClr val="tx2"/>
                </a:solidFill>
              </a:rPr>
              <a:t>POUŽITÍ </a:t>
            </a:r>
            <a:r>
              <a:rPr lang="cs-CZ" sz="3200" b="1" dirty="0" err="1">
                <a:solidFill>
                  <a:schemeClr val="tx2"/>
                </a:solidFill>
              </a:rPr>
              <a:t>CUT-OFF</a:t>
            </a:r>
            <a:r>
              <a:rPr lang="cs-CZ" sz="3200" b="1" dirty="0">
                <a:solidFill>
                  <a:schemeClr val="tx2"/>
                </a:solidFill>
              </a:rPr>
              <a:t> </a:t>
            </a:r>
            <a:r>
              <a:rPr lang="cs-CZ" sz="3200" b="1" dirty="0" err="1">
                <a:solidFill>
                  <a:schemeClr val="tx2"/>
                </a:solidFill>
              </a:rPr>
              <a:t>SCORE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940152" y="1700808"/>
            <a:ext cx="2824066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prstClr val="black"/>
                </a:solidFill>
                <a:cs typeface="Arial" charset="0"/>
              </a:rPr>
              <a:t>Nastavení </a:t>
            </a:r>
            <a:r>
              <a:rPr lang="cs-CZ" sz="1200" dirty="0" err="1">
                <a:solidFill>
                  <a:prstClr val="black"/>
                </a:solidFill>
                <a:cs typeface="Arial" charset="0"/>
              </a:rPr>
              <a:t>cut-off</a:t>
            </a:r>
            <a:r>
              <a:rPr lang="cs-CZ" sz="1200" dirty="0">
                <a:solidFill>
                  <a:prstClr val="black"/>
                </a:solidFill>
                <a:cs typeface="Arial" charset="0"/>
              </a:rPr>
              <a:t> </a:t>
            </a:r>
            <a:r>
              <a:rPr lang="cs-CZ" sz="1200" dirty="0" err="1">
                <a:solidFill>
                  <a:prstClr val="black"/>
                </a:solidFill>
                <a:cs typeface="Arial" charset="0"/>
              </a:rPr>
              <a:t>score</a:t>
            </a:r>
            <a:r>
              <a:rPr lang="cs-CZ" sz="1200" dirty="0">
                <a:solidFill>
                  <a:prstClr val="black"/>
                </a:solidFill>
                <a:cs typeface="Arial" charset="0"/>
              </a:rPr>
              <a:t> v rámci kritérií pro přijetí uchazečů provedlo více než 28 % škol.</a:t>
            </a:r>
          </a:p>
          <a:p>
            <a:pPr marL="171450" indent="-171450" algn="just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prstClr val="black"/>
                </a:solidFill>
                <a:cs typeface="Arial" charset="0"/>
              </a:rPr>
              <a:t>Na 8letých gymnáziích mělo stanovenu minimální hranici úspěšnosti 37 %, na 6letých 40 % a na 4letých 35 % škol.</a:t>
            </a:r>
          </a:p>
          <a:p>
            <a:pPr marL="171450" indent="-171450" algn="just" fontAlgn="base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prstClr val="black"/>
                </a:solidFill>
                <a:cs typeface="Arial" charset="0"/>
              </a:rPr>
              <a:t>Ředitelé ze SOŠ uvedli v 26 % případů, že </a:t>
            </a:r>
            <a:r>
              <a:rPr lang="cs-CZ" sz="1200" dirty="0" err="1">
                <a:solidFill>
                  <a:prstClr val="black"/>
                </a:solidFill>
                <a:cs typeface="Arial" charset="0"/>
              </a:rPr>
              <a:t>cut-off</a:t>
            </a:r>
            <a:r>
              <a:rPr lang="cs-CZ" sz="1200" dirty="0">
                <a:solidFill>
                  <a:prstClr val="black"/>
                </a:solidFill>
                <a:cs typeface="Arial" charset="0"/>
              </a:rPr>
              <a:t> </a:t>
            </a:r>
            <a:r>
              <a:rPr lang="cs-CZ" sz="1200" dirty="0" err="1">
                <a:solidFill>
                  <a:prstClr val="black"/>
                </a:solidFill>
                <a:cs typeface="Arial" charset="0"/>
              </a:rPr>
              <a:t>score</a:t>
            </a:r>
            <a:r>
              <a:rPr lang="cs-CZ" sz="1200" dirty="0">
                <a:solidFill>
                  <a:prstClr val="black"/>
                </a:solidFill>
                <a:cs typeface="Arial" charset="0"/>
              </a:rPr>
              <a:t> v kritériích pro přijetí měli nastaveno. Na SOU jich to uvedlo celkem 30 % a v nástavbovém studium 27 % oslovených.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95536" y="6093296"/>
            <a:ext cx="835292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Q11. POUŽILI JSTE V RÁMCI KRITÉRIÍ PRO PŘIJETÍ MINIMÁLNÍ HRANICI ÚSPĚŠNOSTI (tzv. </a:t>
            </a:r>
            <a:r>
              <a:rPr lang="cs-CZ" sz="90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cut-off</a:t>
            </a:r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cs-CZ" sz="900" i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score</a:t>
            </a:r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)?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/>
          </p:nvPr>
        </p:nvGraphicFramePr>
        <p:xfrm>
          <a:off x="5114528" y="1727079"/>
          <a:ext cx="609600" cy="39559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963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Vzorek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631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564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631">
                <a:tc>
                  <a:txBody>
                    <a:bodyPr/>
                    <a:lstStyle/>
                    <a:p>
                      <a:pPr algn="ctr" fontAlgn="b"/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9631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135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631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35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9631">
                <a:tc>
                  <a:txBody>
                    <a:bodyPr/>
                    <a:lstStyle/>
                    <a:p>
                      <a:pPr algn="ctr" fontAlgn="b"/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9631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541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9631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155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9631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370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9631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133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9631"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143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9" name="Graf 8"/>
          <p:cNvGraphicFramePr>
            <a:graphicFrameLocks/>
          </p:cNvGraphicFramePr>
          <p:nvPr>
            <p:extLst/>
          </p:nvPr>
        </p:nvGraphicFramePr>
        <p:xfrm>
          <a:off x="467544" y="1340768"/>
          <a:ext cx="5065059" cy="4493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1287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43000"/>
          </a:xfrm>
        </p:spPr>
        <p:txBody>
          <a:bodyPr/>
          <a:lstStyle/>
          <a:p>
            <a:pPr eaLnBrk="1" hangingPunct="1"/>
            <a:r>
              <a:rPr lang="cs-CZ" sz="3200" b="1" dirty="0">
                <a:solidFill>
                  <a:schemeClr val="tx2"/>
                </a:solidFill>
              </a:rPr>
              <a:t>DEKLAROVANÁ MINIMÁLNÍ HRANICE ÚSPĚŠNOSTI</a:t>
            </a:r>
            <a:br>
              <a:rPr lang="cs-CZ" sz="32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(PRŮMĚR)</a:t>
            </a:r>
            <a:endParaRPr lang="cs-CZ" sz="1800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/>
          </p:nvPr>
        </p:nvGraphicFramePr>
        <p:xfrm>
          <a:off x="1115615" y="5589240"/>
          <a:ext cx="6624738" cy="2880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31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0927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i="1" u="none" strike="noStrike" dirty="0">
                          <a:effectLst/>
                        </a:rPr>
                        <a:t>Vzorek: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28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29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23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9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9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9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79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77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67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15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>
                          <a:effectLst/>
                        </a:rPr>
                        <a:t>16</a:t>
                      </a:r>
                      <a:endParaRPr lang="cs-CZ" sz="1000" b="0" i="1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cs-CZ" sz="1000" i="1" u="none" strike="noStrike" dirty="0">
                          <a:effectLst/>
                        </a:rPr>
                        <a:t>18</a:t>
                      </a:r>
                      <a:endParaRPr lang="cs-CZ" sz="1000" b="0" i="1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935" marR="6935" marT="693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Obdélník 10"/>
          <p:cNvSpPr/>
          <p:nvPr/>
        </p:nvSpPr>
        <p:spPr>
          <a:xfrm>
            <a:off x="395536" y="6093296"/>
            <a:ext cx="835292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Q12. POKUD JSTE ODPOVĚDĚLI NA OTÁZKU č. 11 „ANO“, UVEĎTE HODNOTU MINIMÁLNÍ HRANICE ÚSPĚŠNOSTI (V %).</a:t>
            </a:r>
          </a:p>
        </p:txBody>
      </p:sp>
      <p:graphicFrame>
        <p:nvGraphicFramePr>
          <p:cNvPr id="12" name="Graf 11"/>
          <p:cNvGraphicFramePr>
            <a:graphicFrameLocks/>
          </p:cNvGraphicFramePr>
          <p:nvPr>
            <p:extLst/>
          </p:nvPr>
        </p:nvGraphicFramePr>
        <p:xfrm>
          <a:off x="1115616" y="1484784"/>
          <a:ext cx="6768752" cy="4082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116825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79512" y="274638"/>
            <a:ext cx="8784976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dirty="0">
                <a:solidFill>
                  <a:srgbClr val="1F497D"/>
                </a:solidFill>
              </a:rPr>
              <a:t>4LETÉ OBORY - ČESKÝ JAZYK</a:t>
            </a:r>
          </a:p>
          <a:p>
            <a:r>
              <a:rPr lang="cs-CZ" sz="3600" b="1" dirty="0">
                <a:solidFill>
                  <a:srgbClr val="1F497D"/>
                </a:solidFill>
              </a:rPr>
              <a:t>ČETNOST DOSAŽENÉHO % SKÓRU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/>
        </p:nvGraphicFramePr>
        <p:xfrm>
          <a:off x="2286000" y="1810310"/>
          <a:ext cx="4572000" cy="3237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70175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080120"/>
          </a:xfrm>
        </p:spPr>
        <p:txBody>
          <a:bodyPr/>
          <a:lstStyle/>
          <a:p>
            <a:pPr eaLnBrk="1" hangingPunct="1"/>
            <a:r>
              <a:rPr lang="cs-CZ" sz="2400" b="1" dirty="0">
                <a:solidFill>
                  <a:schemeClr val="tx2"/>
                </a:solidFill>
              </a:rPr>
              <a:t>4LETÉ OBORY – ČEŠTINA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chemeClr val="tx2"/>
                </a:solidFill>
              </a:rPr>
              <a:t>DEKLAROVANÁ MINIMÁLNÍ HRANICE ÚSPĚŠNOSTI</a:t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chemeClr val="tx2"/>
                </a:solidFill>
              </a:rPr>
              <a:t>A REÁLNÝ PODÍL ŽÁKŮ S DANÝM % SKÓRE A NIŽŠÍM</a:t>
            </a:r>
            <a:endParaRPr lang="cs-CZ" sz="1600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/>
          </p:nvPr>
        </p:nvGraphicFramePr>
        <p:xfrm>
          <a:off x="539551" y="2204863"/>
          <a:ext cx="8049277" cy="35645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93930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79512" y="274638"/>
            <a:ext cx="8784976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dirty="0">
                <a:solidFill>
                  <a:srgbClr val="1F497D"/>
                </a:solidFill>
              </a:rPr>
              <a:t>4LETÉ OBORY - MATEMATIKA</a:t>
            </a:r>
          </a:p>
          <a:p>
            <a:r>
              <a:rPr lang="cs-CZ" sz="3600" b="1" dirty="0">
                <a:solidFill>
                  <a:srgbClr val="1F497D"/>
                </a:solidFill>
              </a:rPr>
              <a:t>ČETNOST DOSAŽENÉHO % SKÓRU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/>
        </p:nvGraphicFramePr>
        <p:xfrm>
          <a:off x="2286000" y="1810310"/>
          <a:ext cx="4572000" cy="3237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1090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080120"/>
          </a:xfrm>
        </p:spPr>
        <p:txBody>
          <a:bodyPr/>
          <a:lstStyle/>
          <a:p>
            <a:pPr eaLnBrk="1" hangingPunct="1"/>
            <a:r>
              <a:rPr lang="cs-CZ" sz="2400" b="1" dirty="0">
                <a:solidFill>
                  <a:schemeClr val="tx2"/>
                </a:solidFill>
              </a:rPr>
              <a:t>4LETÉ OBORY – MATEMATIKA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chemeClr val="tx2"/>
                </a:solidFill>
              </a:rPr>
              <a:t>DEKLAROVANÁ MINIMÁLNÍ HRANICE ÚSPĚŠNOSTI</a:t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chemeClr val="tx2"/>
                </a:solidFill>
              </a:rPr>
              <a:t>A REÁLNÝ PODÍL ŽÁKŮ S DANÝM % SKÓRE A NIŽŠÍM</a:t>
            </a:r>
            <a:endParaRPr lang="cs-CZ" sz="1600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/>
          </p:nvPr>
        </p:nvGraphicFramePr>
        <p:xfrm>
          <a:off x="539552" y="2204864"/>
          <a:ext cx="8064896" cy="3631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271832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720080"/>
          </a:xfrm>
        </p:spPr>
        <p:txBody>
          <a:bodyPr/>
          <a:lstStyle/>
          <a:p>
            <a:r>
              <a:rPr lang="cs-CZ" sz="3200" b="1" dirty="0">
                <a:solidFill>
                  <a:schemeClr val="tx2"/>
                </a:solidFill>
              </a:rPr>
              <a:t>KUMULATIVNÍ ČETNOST % SKÓRU Z ČEŠTINY</a:t>
            </a:r>
            <a:br>
              <a:rPr lang="cs-CZ" sz="3200" b="1" dirty="0">
                <a:solidFill>
                  <a:schemeClr val="tx2"/>
                </a:solidFill>
              </a:rPr>
            </a:br>
            <a:r>
              <a:rPr lang="cs-CZ" sz="3200" b="1" dirty="0">
                <a:solidFill>
                  <a:schemeClr val="tx2"/>
                </a:solidFill>
              </a:rPr>
              <a:t>SOŠ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/>
          </p:nvPr>
        </p:nvGraphicFramePr>
        <p:xfrm>
          <a:off x="1049141" y="1196752"/>
          <a:ext cx="7045717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01264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720080"/>
          </a:xfrm>
        </p:spPr>
        <p:txBody>
          <a:bodyPr/>
          <a:lstStyle/>
          <a:p>
            <a:r>
              <a:rPr lang="cs-CZ" sz="3200" b="1" dirty="0">
                <a:solidFill>
                  <a:schemeClr val="tx2"/>
                </a:solidFill>
              </a:rPr>
              <a:t>KUMULATIVNÍ ČETNOST % SKÓRU Z ČEŠTINY</a:t>
            </a:r>
            <a:br>
              <a:rPr lang="cs-CZ" sz="3200" b="1" dirty="0">
                <a:solidFill>
                  <a:schemeClr val="tx2"/>
                </a:solidFill>
              </a:rPr>
            </a:br>
            <a:r>
              <a:rPr lang="cs-CZ" sz="3200" b="1" dirty="0">
                <a:solidFill>
                  <a:schemeClr val="tx2"/>
                </a:solidFill>
              </a:rPr>
              <a:t>SOU A NÁSTAVBY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/>
          </p:nvPr>
        </p:nvGraphicFramePr>
        <p:xfrm>
          <a:off x="1025638" y="1480704"/>
          <a:ext cx="7092724" cy="4396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15928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720080"/>
          </a:xfrm>
        </p:spPr>
        <p:txBody>
          <a:bodyPr/>
          <a:lstStyle/>
          <a:p>
            <a:r>
              <a:rPr lang="cs-CZ" sz="3200" b="1" dirty="0">
                <a:solidFill>
                  <a:schemeClr val="tx2"/>
                </a:solidFill>
              </a:rPr>
              <a:t>KUMULATIVNÍ ČETNOST % SKÓRU Z MATEMATIKY</a:t>
            </a:r>
            <a:br>
              <a:rPr lang="cs-CZ" sz="3200" b="1" dirty="0">
                <a:solidFill>
                  <a:schemeClr val="tx2"/>
                </a:solidFill>
              </a:rPr>
            </a:br>
            <a:r>
              <a:rPr lang="cs-CZ" sz="3200" b="1" dirty="0">
                <a:solidFill>
                  <a:schemeClr val="tx2"/>
                </a:solidFill>
              </a:rPr>
              <a:t>SOŠ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/>
          </p:nvPr>
        </p:nvGraphicFramePr>
        <p:xfrm>
          <a:off x="1049141" y="1258660"/>
          <a:ext cx="7045717" cy="4690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53931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720080"/>
          </a:xfrm>
        </p:spPr>
        <p:txBody>
          <a:bodyPr/>
          <a:lstStyle/>
          <a:p>
            <a:r>
              <a:rPr lang="cs-CZ" sz="3200" b="1" dirty="0">
                <a:solidFill>
                  <a:schemeClr val="tx2"/>
                </a:solidFill>
              </a:rPr>
              <a:t>KUMULATIVNÍ ČETNOST % SKÓRU Z MATEMATIKY</a:t>
            </a:r>
            <a:br>
              <a:rPr lang="cs-CZ" sz="3200" b="1" dirty="0">
                <a:solidFill>
                  <a:schemeClr val="tx2"/>
                </a:solidFill>
              </a:rPr>
            </a:br>
            <a:r>
              <a:rPr lang="cs-CZ" sz="3200" b="1" dirty="0">
                <a:solidFill>
                  <a:schemeClr val="tx2"/>
                </a:solidFill>
              </a:rPr>
              <a:t>SOU A NÁSTAVBY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/>
          </p:nvPr>
        </p:nvGraphicFramePr>
        <p:xfrm>
          <a:off x="1020689" y="1480704"/>
          <a:ext cx="7102621" cy="4396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990259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2"/>
                </a:solidFill>
              </a:rPr>
              <a:t>PŘIJÍMACÍ ŘÍZENÍ NA SŠ 2017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1124744"/>
            <a:ext cx="8568952" cy="5530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2503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cs-CZ" b="1" dirty="0">
                <a:solidFill>
                  <a:schemeClr val="tx2"/>
                </a:solidFill>
              </a:rPr>
              <a:t>PŘIJÍMACÍ ŘÍZENÍ NA SŠ 2017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1031827"/>
            <a:ext cx="8712967" cy="5616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10355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5496</TotalTime>
  <Words>1348</Words>
  <Application>Microsoft Office PowerPoint</Application>
  <PresentationFormat>Předvádění na obrazovce (4:3)</PresentationFormat>
  <Paragraphs>331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6" baseType="lpstr">
      <vt:lpstr>Arial</vt:lpstr>
      <vt:lpstr>Calibri</vt:lpstr>
      <vt:lpstr>Consolas</vt:lpstr>
      <vt:lpstr>Tahoma</vt:lpstr>
      <vt:lpstr>Times New Roman</vt:lpstr>
      <vt:lpstr>Wingdings</vt:lpstr>
      <vt:lpstr>Motiv sady Office</vt:lpstr>
      <vt:lpstr> JEDNOTNÉ PŘIJÍMACÍ ZKOUŠKY  V ROCE 2018 </vt:lpstr>
      <vt:lpstr>DOTAZNÍK K JPZ 2018</vt:lpstr>
      <vt:lpstr>DOTAZNÍK K JPZ 2018  POZNATKY, POZNÁMKY, NÁMĚTY... </vt:lpstr>
      <vt:lpstr>NÁZOR NA DRUHÝ ŘÁDNÝ TERMÍN ZKOUŠKY</vt:lpstr>
      <vt:lpstr>Prezentace aplikace PowerPoint</vt:lpstr>
      <vt:lpstr>ROZLIŠOVACÍ SCHOPNOST JPZ A KRITÉRIÍ ŠKOLY</vt:lpstr>
      <vt:lpstr>ELEKTRONICKÁ PŘIHLÁŠKA</vt:lpstr>
      <vt:lpstr>POUŽITÍ CUT-OFF SCORE</vt:lpstr>
      <vt:lpstr>DEKLAROVANÁ MINIMÁLNÍ HRANICE ÚSPĚŠNOSTI (PRŮMĚR)</vt:lpstr>
      <vt:lpstr>Prezentace aplikace PowerPoint</vt:lpstr>
      <vt:lpstr>4LETÉ OBORY – ČEŠTINA DEKLAROVANÁ MINIMÁLNÍ HRANICE ÚSPĚŠNOSTI A REÁLNÝ PODÍL ŽÁKŮ S DANÝM % SKÓRE A NIŽŠÍM</vt:lpstr>
      <vt:lpstr>Prezentace aplikace PowerPoint</vt:lpstr>
      <vt:lpstr>4LETÉ OBORY – MATEMATIKA DEKLAROVANÁ MINIMÁLNÍ HRANICE ÚSPĚŠNOSTI A REÁLNÝ PODÍL ŽÁKŮ S DANÝM % SKÓRE A NIŽŠÍM</vt:lpstr>
      <vt:lpstr>KUMULATIVNÍ ČETNOST % SKÓRU Z ČEŠTINY SOŠ</vt:lpstr>
      <vt:lpstr>KUMULATIVNÍ ČETNOST % SKÓRU Z ČEŠTINY SOU A NÁSTAVBY</vt:lpstr>
      <vt:lpstr>KUMULATIVNÍ ČETNOST % SKÓRU Z MATEMATIKY SOŠ</vt:lpstr>
      <vt:lpstr>KUMULATIVNÍ ČETNOST % SKÓRU Z MATEMATIKY SOU A NÁSTAVBY</vt:lpstr>
      <vt:lpstr>PŘIJÍMACÍ ŘÍZENÍ NA SŠ 2017</vt:lpstr>
      <vt:lpstr>PŘIJÍMACÍ ŘÍZENÍ NA SŠ 2017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Zelená Lucie</dc:creator>
  <cp:lastModifiedBy>Buzková</cp:lastModifiedBy>
  <cp:revision>255</cp:revision>
  <cp:lastPrinted>2016-05-10T08:41:01Z</cp:lastPrinted>
  <dcterms:created xsi:type="dcterms:W3CDTF">2014-11-06T07:13:24Z</dcterms:created>
  <dcterms:modified xsi:type="dcterms:W3CDTF">2018-10-03T16:19:35Z</dcterms:modified>
</cp:coreProperties>
</file>