
<file path=[Content_Types].xml><?xml version="1.0" encoding="utf-8"?>
<Types xmlns="http://schemas.openxmlformats.org/package/2006/content-types">
  <Default Extension="png" ContentType="image/png"/>
  <Default Extension="jpeg" ContentType="image/jpeg"/>
  <Default Extension="emf" ContentType="image/x-emf"/>
  <Default Extension="rels" ContentType="application/vnd.openxmlformats-package.relationships+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customXml/itemProps4.xml" ContentType="application/vnd.openxmlformats-officedocument.customXmlProperties+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theme/theme2.xml" ContentType="application/vnd.openxmlformats-officedocument.theme+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theme/theme3.xml" ContentType="application/vnd.openxmlformats-officedocument.theme+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theme/theme4.xml" ContentType="application/vnd.openxmlformats-officedocument.theme+xml"/>
  <Override PartName="/ppt/theme/theme5.xml" ContentType="application/vnd.openxmlformats-officedocument.theme+xml"/>
  <Override PartName="/ppt/theme/theme6.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5232" r:id="rId5"/>
    <p:sldMasterId id="2147485261" r:id="rId6"/>
    <p:sldMasterId id="2147485239" r:id="rId7"/>
    <p:sldMasterId id="2147485250" r:id="rId8"/>
  </p:sldMasterIdLst>
  <p:notesMasterIdLst>
    <p:notesMasterId r:id="rId25"/>
  </p:notesMasterIdLst>
  <p:handoutMasterIdLst>
    <p:handoutMasterId r:id="rId26"/>
  </p:handoutMasterIdLst>
  <p:sldIdLst>
    <p:sldId id="281" r:id="rId9"/>
    <p:sldId id="286" r:id="rId10"/>
    <p:sldId id="289" r:id="rId11"/>
    <p:sldId id="290" r:id="rId12"/>
    <p:sldId id="291" r:id="rId13"/>
    <p:sldId id="292" r:id="rId14"/>
    <p:sldId id="283" r:id="rId15"/>
    <p:sldId id="297" r:id="rId16"/>
    <p:sldId id="298" r:id="rId17"/>
    <p:sldId id="299" r:id="rId18"/>
    <p:sldId id="300" r:id="rId19"/>
    <p:sldId id="301" r:id="rId20"/>
    <p:sldId id="302" r:id="rId21"/>
    <p:sldId id="303" r:id="rId22"/>
    <p:sldId id="305" r:id="rId23"/>
    <p:sldId id="304" r:id="rId24"/>
  </p:sldIdLst>
  <p:sldSz cx="9144000" cy="6858000" type="screen4x3"/>
  <p:notesSz cx="6797675" cy="9926638"/>
  <p:defaultTextStyle>
    <a:defPPr>
      <a:defRPr lang="en-GB"/>
    </a:defPPr>
    <a:lvl1pPr algn="l" rtl="0" fontAlgn="base">
      <a:spcBef>
        <a:spcPct val="0"/>
      </a:spcBef>
      <a:spcAft>
        <a:spcPct val="0"/>
      </a:spcAft>
      <a:defRPr sz="1400" b="1" kern="1200">
        <a:solidFill>
          <a:schemeClr val="bg1"/>
        </a:solidFill>
        <a:latin typeface="Trebuchet MS" pitchFamily="34" charset="0"/>
        <a:ea typeface="ＭＳ Ｐゴシック"/>
        <a:cs typeface="ＭＳ Ｐゴシック"/>
      </a:defRPr>
    </a:lvl1pPr>
    <a:lvl2pPr marL="457200" algn="l" rtl="0" fontAlgn="base">
      <a:spcBef>
        <a:spcPct val="0"/>
      </a:spcBef>
      <a:spcAft>
        <a:spcPct val="0"/>
      </a:spcAft>
      <a:defRPr sz="1400" b="1" kern="1200">
        <a:solidFill>
          <a:schemeClr val="bg1"/>
        </a:solidFill>
        <a:latin typeface="Trebuchet MS" pitchFamily="34" charset="0"/>
        <a:ea typeface="ＭＳ Ｐゴシック"/>
        <a:cs typeface="ＭＳ Ｐゴシック"/>
      </a:defRPr>
    </a:lvl2pPr>
    <a:lvl3pPr marL="914400" algn="l" rtl="0" fontAlgn="base">
      <a:spcBef>
        <a:spcPct val="0"/>
      </a:spcBef>
      <a:spcAft>
        <a:spcPct val="0"/>
      </a:spcAft>
      <a:defRPr sz="1400" b="1" kern="1200">
        <a:solidFill>
          <a:schemeClr val="bg1"/>
        </a:solidFill>
        <a:latin typeface="Trebuchet MS" pitchFamily="34" charset="0"/>
        <a:ea typeface="ＭＳ Ｐゴシック"/>
        <a:cs typeface="ＭＳ Ｐゴシック"/>
      </a:defRPr>
    </a:lvl3pPr>
    <a:lvl4pPr marL="1371600" algn="l" rtl="0" fontAlgn="base">
      <a:spcBef>
        <a:spcPct val="0"/>
      </a:spcBef>
      <a:spcAft>
        <a:spcPct val="0"/>
      </a:spcAft>
      <a:defRPr sz="1400" b="1" kern="1200">
        <a:solidFill>
          <a:schemeClr val="bg1"/>
        </a:solidFill>
        <a:latin typeface="Trebuchet MS" pitchFamily="34" charset="0"/>
        <a:ea typeface="ＭＳ Ｐゴシック"/>
        <a:cs typeface="ＭＳ Ｐゴシック"/>
      </a:defRPr>
    </a:lvl4pPr>
    <a:lvl5pPr marL="1828800" algn="l" rtl="0" fontAlgn="base">
      <a:spcBef>
        <a:spcPct val="0"/>
      </a:spcBef>
      <a:spcAft>
        <a:spcPct val="0"/>
      </a:spcAft>
      <a:defRPr sz="1400" b="1" kern="1200">
        <a:solidFill>
          <a:schemeClr val="bg1"/>
        </a:solidFill>
        <a:latin typeface="Trebuchet MS" pitchFamily="34" charset="0"/>
        <a:ea typeface="ＭＳ Ｐゴシック"/>
        <a:cs typeface="ＭＳ Ｐゴシック"/>
      </a:defRPr>
    </a:lvl5pPr>
    <a:lvl6pPr marL="2286000" algn="l" defTabSz="914400" rtl="0" eaLnBrk="1" latinLnBrk="0" hangingPunct="1">
      <a:defRPr sz="1400" b="1" kern="1200">
        <a:solidFill>
          <a:schemeClr val="bg1"/>
        </a:solidFill>
        <a:latin typeface="Trebuchet MS" pitchFamily="34" charset="0"/>
        <a:ea typeface="ＭＳ Ｐゴシック"/>
        <a:cs typeface="ＭＳ Ｐゴシック"/>
      </a:defRPr>
    </a:lvl6pPr>
    <a:lvl7pPr marL="2743200" algn="l" defTabSz="914400" rtl="0" eaLnBrk="1" latinLnBrk="0" hangingPunct="1">
      <a:defRPr sz="1400" b="1" kern="1200">
        <a:solidFill>
          <a:schemeClr val="bg1"/>
        </a:solidFill>
        <a:latin typeface="Trebuchet MS" pitchFamily="34" charset="0"/>
        <a:ea typeface="ＭＳ Ｐゴシック"/>
        <a:cs typeface="ＭＳ Ｐゴシック"/>
      </a:defRPr>
    </a:lvl7pPr>
    <a:lvl8pPr marL="3200400" algn="l" defTabSz="914400" rtl="0" eaLnBrk="1" latinLnBrk="0" hangingPunct="1">
      <a:defRPr sz="1400" b="1" kern="1200">
        <a:solidFill>
          <a:schemeClr val="bg1"/>
        </a:solidFill>
        <a:latin typeface="Trebuchet MS" pitchFamily="34" charset="0"/>
        <a:ea typeface="ＭＳ Ｐゴシック"/>
        <a:cs typeface="ＭＳ Ｐゴシック"/>
      </a:defRPr>
    </a:lvl8pPr>
    <a:lvl9pPr marL="3657600" algn="l" defTabSz="914400" rtl="0" eaLnBrk="1" latinLnBrk="0" hangingPunct="1">
      <a:defRPr sz="1400" b="1" kern="1200">
        <a:solidFill>
          <a:schemeClr val="bg1"/>
        </a:solidFill>
        <a:latin typeface="Trebuchet MS" pitchFamily="34" charset="0"/>
        <a:ea typeface="ＭＳ Ｐゴシック"/>
        <a:cs typeface="ＭＳ Ｐゴシック"/>
      </a:defRPr>
    </a:lvl9pPr>
  </p:defaultTextStyle>
  <p:extLst>
    <p:ext uri="{EFAFB233-063F-42B5-8137-9DF3F51BA10A}">
      <p15:sldGuideLst xmlns="" xmlns:p15="http://schemas.microsoft.com/office/powerpoint/2012/main">
        <p15:guide id="1" orient="horz" pos="964">
          <p15:clr>
            <a:srgbClr val="A4A3A4"/>
          </p15:clr>
        </p15:guide>
        <p15:guide id="2" orient="horz" pos="3920">
          <p15:clr>
            <a:srgbClr val="A4A3A4"/>
          </p15:clr>
        </p15:guide>
        <p15:guide id="3" orient="horz" pos="182">
          <p15:clr>
            <a:srgbClr val="A4A3A4"/>
          </p15:clr>
        </p15:guide>
        <p15:guide id="4" orient="horz" pos="2581">
          <p15:clr>
            <a:srgbClr val="A4A3A4"/>
          </p15:clr>
        </p15:guide>
        <p15:guide id="5" pos="5579">
          <p15:clr>
            <a:srgbClr val="A4A3A4"/>
          </p15:clr>
        </p15:guide>
        <p15:guide id="6" pos="2927">
          <p15:clr>
            <a:srgbClr val="A4A3A4"/>
          </p15:clr>
        </p15:guide>
        <p15:guide id="7" pos="2833">
          <p15:clr>
            <a:srgbClr val="A4A3A4"/>
          </p15:clr>
        </p15:guide>
        <p15:guide id="8" pos="181">
          <p15:clr>
            <a:srgbClr val="A4A3A4"/>
          </p15:clr>
        </p15:guide>
        <p15:guide id="9" pos="2505">
          <p15:clr>
            <a:srgbClr val="A4A3A4"/>
          </p15:clr>
        </p15:guide>
        <p15:guide id="10" pos="1476">
          <p15:clr>
            <a:srgbClr val="A4A3A4"/>
          </p15:clr>
        </p15:guide>
      </p15:sldGuideLst>
    </p:ext>
    <p:ext uri="{2D200454-40CA-4A62-9FC3-DE9A4176ACB9}">
      <p15:notesGuideLst xmlns="" xmlns:p15="http://schemas.microsoft.com/office/powerpoint/2012/main"/>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0" name="Miroslav Souček" initials="MISO" lastIdx="6" clrIdx="0"/>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786860"/>
    <a:srgbClr val="404040"/>
    <a:srgbClr val="000066"/>
    <a:srgbClr val="2EAFA4"/>
    <a:srgbClr val="ED1A3B"/>
    <a:srgbClr val="685040"/>
    <a:srgbClr val="62CAE3"/>
    <a:srgbClr val="98002E"/>
    <a:srgbClr val="EE9024"/>
    <a:srgbClr val="EEE8E5"/>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Střední styl 2 – zvýraznění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 styleId="{073A0DAA-6AF3-43AB-8588-CEC1D06C72B9}" styleName="Styl Středně sytá 2">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dk1">
              <a:tint val="20000"/>
            </a:schemeClr>
          </a:solidFill>
        </a:fill>
      </a:tcStyle>
    </a:wholeTbl>
    <a:band1H>
      <a:tcStyle>
        <a:tcBdr/>
        <a:fill>
          <a:solidFill>
            <a:schemeClr val="dk1">
              <a:tint val="40000"/>
            </a:schemeClr>
          </a:solidFill>
        </a:fill>
      </a:tcStyle>
    </a:band1H>
    <a:band2H>
      <a:tcStyle>
        <a:tcBdr/>
      </a:tcStyle>
    </a:band2H>
    <a:band1V>
      <a:tcStyle>
        <a:tcBdr/>
        <a:fill>
          <a:solidFill>
            <a:schemeClr val="dk1">
              <a:tint val="40000"/>
            </a:schemeClr>
          </a:solidFill>
        </a:fill>
      </a:tcStyle>
    </a:band1V>
    <a:band2V>
      <a:tcStyle>
        <a:tcBdr/>
      </a:tcStyle>
    </a:band2V>
    <a:lastCol>
      <a:tcTxStyle b="on">
        <a:fontRef idx="minor">
          <a:prstClr val="black"/>
        </a:fontRef>
        <a:schemeClr val="lt1"/>
      </a:tcTxStyle>
      <a:tcStyle>
        <a:tcBdr/>
        <a:fill>
          <a:solidFill>
            <a:schemeClr val="dk1"/>
          </a:solidFill>
        </a:fill>
      </a:tcStyle>
    </a:lastCol>
    <a:firstCol>
      <a:tcTxStyle b="on">
        <a:fontRef idx="minor">
          <a:prstClr val="black"/>
        </a:fontRef>
        <a:schemeClr val="lt1"/>
      </a:tcTxStyle>
      <a:tcStyle>
        <a:tcBdr/>
        <a:fill>
          <a:solidFill>
            <a:schemeClr val="dk1"/>
          </a:solidFill>
        </a:fill>
      </a:tcStyle>
    </a:firstCol>
    <a:lastRow>
      <a:tcTxStyle b="on">
        <a:fontRef idx="minor">
          <a:prstClr val="black"/>
        </a:fontRef>
        <a:schemeClr val="lt1"/>
      </a:tcTxStyle>
      <a:tcStyle>
        <a:tcBdr>
          <a:top>
            <a:ln w="38100" cmpd="sng">
              <a:solidFill>
                <a:schemeClr val="lt1"/>
              </a:solidFill>
            </a:ln>
          </a:top>
        </a:tcBdr>
        <a:fill>
          <a:solidFill>
            <a:schemeClr val="dk1"/>
          </a:solidFill>
        </a:fill>
      </a:tcStyle>
    </a:lastRow>
    <a:firstRow>
      <a:tcTxStyle b="on">
        <a:fontRef idx="minor">
          <a:prstClr val="black"/>
        </a:fontRef>
        <a:schemeClr val="lt1"/>
      </a:tcTxStyle>
      <a:tcStyle>
        <a:tcBdr>
          <a:bottom>
            <a:ln w="38100" cmpd="sng">
              <a:solidFill>
                <a:schemeClr val="lt1"/>
              </a:solidFill>
            </a:ln>
          </a:bottom>
        </a:tcBdr>
        <a:fill>
          <a:solidFill>
            <a:schemeClr val="dk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1397" autoAdjust="0"/>
    <p:restoredTop sz="86596" autoAdjust="0"/>
  </p:normalViewPr>
  <p:slideViewPr>
    <p:cSldViewPr snapToGrid="0" snapToObjects="1">
      <p:cViewPr>
        <p:scale>
          <a:sx n="141" d="100"/>
          <a:sy n="141" d="100"/>
        </p:scale>
        <p:origin x="-990" y="-72"/>
      </p:cViewPr>
      <p:guideLst>
        <p:guide orient="horz" pos="964"/>
        <p:guide orient="horz" pos="3920"/>
        <p:guide orient="horz" pos="182"/>
        <p:guide orient="horz" pos="2581"/>
        <p:guide pos="5579"/>
        <p:guide pos="2927"/>
        <p:guide pos="2833"/>
        <p:guide pos="181"/>
        <p:guide pos="2505"/>
        <p:guide pos="1476"/>
      </p:guideLst>
    </p:cSldViewPr>
  </p:slideViewPr>
  <p:outlineViewPr>
    <p:cViewPr>
      <p:scale>
        <a:sx n="33" d="100"/>
        <a:sy n="33" d="100"/>
      </p:scale>
      <p:origin x="0" y="-4890"/>
    </p:cViewPr>
  </p:outlineViewPr>
  <p:notesTextViewPr>
    <p:cViewPr>
      <p:scale>
        <a:sx n="100" d="100"/>
        <a:sy n="100" d="100"/>
      </p:scale>
      <p:origin x="0" y="0"/>
    </p:cViewPr>
  </p:notesTextViewPr>
  <p:sorterViewPr>
    <p:cViewPr>
      <p:scale>
        <a:sx n="90" d="100"/>
        <a:sy n="90" d="100"/>
      </p:scale>
      <p:origin x="0" y="0"/>
    </p:cViewPr>
  </p:sorterViewPr>
  <p:notesViewPr>
    <p:cSldViewPr snapToGrid="0" snapToObjects="1">
      <p:cViewPr varScale="1">
        <p:scale>
          <a:sx n="51" d="100"/>
          <a:sy n="51" d="100"/>
        </p:scale>
        <p:origin x="2046" y="84"/>
      </p:cViewPr>
      <p:guideLst/>
    </p:cSldViewPr>
  </p:notesViewPr>
  <p:gridSpacing cx="36004" cy="36004"/>
</p:viewPr>
</file>

<file path=ppt/_rels/presentation.xml.rels><?xml version="1.0" encoding="UTF-8" standalone="yes"?>
<Relationships xmlns="http://schemas.openxmlformats.org/package/2006/relationships"><Relationship Id="rId8" Type="http://schemas.openxmlformats.org/officeDocument/2006/relationships/slideMaster" Target="slideMasters/slideMaster4.xml"/><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handoutMaster" Target="handoutMasters/handoutMaster1.xml"/><Relationship Id="rId3" Type="http://schemas.openxmlformats.org/officeDocument/2006/relationships/customXml" Target="../customXml/item3.xml"/><Relationship Id="rId21" Type="http://schemas.openxmlformats.org/officeDocument/2006/relationships/slide" Target="slides/slide13.xml"/><Relationship Id="rId7"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notesMaster" Target="notesMasters/notesMaster1.xml"/><Relationship Id="rId2" Type="http://schemas.openxmlformats.org/officeDocument/2006/relationships/customXml" Target="../customXml/item2.xml"/><Relationship Id="rId16" Type="http://schemas.openxmlformats.org/officeDocument/2006/relationships/slide" Target="slides/slide8.xml"/><Relationship Id="rId20" Type="http://schemas.openxmlformats.org/officeDocument/2006/relationships/slide" Target="slides/slide12.xml"/><Relationship Id="rId29" Type="http://schemas.openxmlformats.org/officeDocument/2006/relationships/viewProps" Target="viewProps.xml"/><Relationship Id="rId1" Type="http://schemas.openxmlformats.org/officeDocument/2006/relationships/customXml" Target="../customXml/item1.xml"/><Relationship Id="rId6" Type="http://schemas.openxmlformats.org/officeDocument/2006/relationships/slideMaster" Target="slideMasters/slideMaster2.xml"/><Relationship Id="rId11" Type="http://schemas.openxmlformats.org/officeDocument/2006/relationships/slide" Target="slides/slide3.xml"/><Relationship Id="rId24" Type="http://schemas.openxmlformats.org/officeDocument/2006/relationships/slide" Target="slides/slide16.xml"/><Relationship Id="rId5" Type="http://schemas.openxmlformats.org/officeDocument/2006/relationships/slideMaster" Target="slideMasters/slideMaster1.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presProps" Target="presProps.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tableStyles" Target="tableStyles.xml"/><Relationship Id="rId4" Type="http://schemas.openxmlformats.org/officeDocument/2006/relationships/customXml" Target="../customXml/item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commentAuthors" Target="commentAuthors.xml"/><Relationship Id="rId30" Type="http://schemas.openxmlformats.org/officeDocument/2006/relationships/theme" Target="theme/theme1.xml"/></Relationships>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79BF2C83-46D7-470D-ABAC-38F7A6D1D5F2}" type="doc">
      <dgm:prSet loTypeId="urn:microsoft.com/office/officeart/2005/8/layout/process1" loCatId="process" qsTypeId="urn:microsoft.com/office/officeart/2005/8/quickstyle/simple1" qsCatId="simple" csTypeId="urn:microsoft.com/office/officeart/2005/8/colors/accent1_2" csCatId="accent1" phldr="1"/>
      <dgm:spPr/>
    </dgm:pt>
    <dgm:pt modelId="{753EE5B2-81FE-4ABF-9408-0C21CB61D53B}">
      <dgm:prSet phldrT="[Text]" custT="1"/>
      <dgm:spPr>
        <a:solidFill>
          <a:srgbClr val="00B0F0"/>
        </a:solidFill>
      </dgm:spPr>
      <dgm:t>
        <a:bodyPr/>
        <a:lstStyle/>
        <a:p>
          <a:r>
            <a:rPr lang="cs-CZ" sz="2000" dirty="0">
              <a:latin typeface="Trebuchet MS" panose="020B0603020202020204" pitchFamily="34" charset="0"/>
            </a:rPr>
            <a:t>Audit GDPR</a:t>
          </a:r>
        </a:p>
      </dgm:t>
    </dgm:pt>
    <dgm:pt modelId="{370EE149-A063-4184-B3E0-0888F1873E2C}" type="parTrans" cxnId="{D9D2C288-DE3D-417D-AAB2-F5FE14F4C2B7}">
      <dgm:prSet/>
      <dgm:spPr/>
      <dgm:t>
        <a:bodyPr/>
        <a:lstStyle/>
        <a:p>
          <a:endParaRPr lang="cs-CZ" sz="2000">
            <a:latin typeface="Trebuchet MS" panose="020B0603020202020204" pitchFamily="34" charset="0"/>
          </a:endParaRPr>
        </a:p>
      </dgm:t>
    </dgm:pt>
    <dgm:pt modelId="{DA64D1D0-15D2-436F-B2AB-F8157D7B66F8}" type="sibTrans" cxnId="{D9D2C288-DE3D-417D-AAB2-F5FE14F4C2B7}">
      <dgm:prSet custT="1"/>
      <dgm:spPr/>
      <dgm:t>
        <a:bodyPr/>
        <a:lstStyle/>
        <a:p>
          <a:endParaRPr lang="cs-CZ" sz="2000">
            <a:latin typeface="Trebuchet MS" panose="020B0603020202020204" pitchFamily="34" charset="0"/>
          </a:endParaRPr>
        </a:p>
      </dgm:t>
    </dgm:pt>
    <dgm:pt modelId="{3CB3AE38-3B13-473C-973D-333FD1FABBFA}">
      <dgm:prSet phldrT="[Text]" custT="1"/>
      <dgm:spPr>
        <a:solidFill>
          <a:srgbClr val="FFC000"/>
        </a:solidFill>
      </dgm:spPr>
      <dgm:t>
        <a:bodyPr/>
        <a:lstStyle/>
        <a:p>
          <a:r>
            <a:rPr lang="cs-CZ" sz="1800" dirty="0">
              <a:latin typeface="Trebuchet MS" panose="020B0603020202020204" pitchFamily="34" charset="0"/>
            </a:rPr>
            <a:t>Implementace optimalizačních opatření</a:t>
          </a:r>
        </a:p>
      </dgm:t>
    </dgm:pt>
    <dgm:pt modelId="{D96AC201-2119-42E2-987B-3A9466C937D2}" type="parTrans" cxnId="{3221D3CE-7E41-489F-A550-6DA9AE897332}">
      <dgm:prSet/>
      <dgm:spPr/>
      <dgm:t>
        <a:bodyPr/>
        <a:lstStyle/>
        <a:p>
          <a:endParaRPr lang="cs-CZ" sz="2000">
            <a:latin typeface="Trebuchet MS" panose="020B0603020202020204" pitchFamily="34" charset="0"/>
          </a:endParaRPr>
        </a:p>
      </dgm:t>
    </dgm:pt>
    <dgm:pt modelId="{5DB50409-A350-4512-81A9-5AC5F9D49798}" type="sibTrans" cxnId="{3221D3CE-7E41-489F-A550-6DA9AE897332}">
      <dgm:prSet custT="1"/>
      <dgm:spPr/>
      <dgm:t>
        <a:bodyPr/>
        <a:lstStyle/>
        <a:p>
          <a:endParaRPr lang="cs-CZ" sz="2000">
            <a:latin typeface="Trebuchet MS" panose="020B0603020202020204" pitchFamily="34" charset="0"/>
          </a:endParaRPr>
        </a:p>
      </dgm:t>
    </dgm:pt>
    <dgm:pt modelId="{C5A55367-36DA-4A5C-9D09-CE1E799E70C5}">
      <dgm:prSet phldrT="[Text]" custT="1"/>
      <dgm:spPr>
        <a:solidFill>
          <a:srgbClr val="00B050"/>
        </a:solidFill>
      </dgm:spPr>
      <dgm:t>
        <a:bodyPr/>
        <a:lstStyle/>
        <a:p>
          <a:r>
            <a:rPr lang="cs-CZ" sz="1800" dirty="0">
              <a:latin typeface="Trebuchet MS" panose="020B0603020202020204" pitchFamily="34" charset="0"/>
            </a:rPr>
            <a:t>Vzdělávání zaměstnanců</a:t>
          </a:r>
        </a:p>
      </dgm:t>
    </dgm:pt>
    <dgm:pt modelId="{003A4952-50D1-41FC-BD2E-1C5D02A782EE}" type="parTrans" cxnId="{9A1BF788-11E7-4927-8FA1-1F0C0EBFA43E}">
      <dgm:prSet/>
      <dgm:spPr/>
      <dgm:t>
        <a:bodyPr/>
        <a:lstStyle/>
        <a:p>
          <a:endParaRPr lang="cs-CZ" sz="2000">
            <a:latin typeface="Trebuchet MS" panose="020B0603020202020204" pitchFamily="34" charset="0"/>
          </a:endParaRPr>
        </a:p>
      </dgm:t>
    </dgm:pt>
    <dgm:pt modelId="{5E18BE9D-D213-4C04-BAE2-CC0A580335EB}" type="sibTrans" cxnId="{9A1BF788-11E7-4927-8FA1-1F0C0EBFA43E}">
      <dgm:prSet custT="1"/>
      <dgm:spPr/>
      <dgm:t>
        <a:bodyPr/>
        <a:lstStyle/>
        <a:p>
          <a:endParaRPr lang="cs-CZ" sz="2000">
            <a:latin typeface="Trebuchet MS" panose="020B0603020202020204" pitchFamily="34" charset="0"/>
          </a:endParaRPr>
        </a:p>
      </dgm:t>
    </dgm:pt>
    <dgm:pt modelId="{D3AE45C7-B3E5-4078-838B-1A66F9DE8A29}">
      <dgm:prSet phldrT="[Text]" custT="1"/>
      <dgm:spPr>
        <a:solidFill>
          <a:srgbClr val="00B050"/>
        </a:solidFill>
      </dgm:spPr>
      <dgm:t>
        <a:bodyPr/>
        <a:lstStyle/>
        <a:p>
          <a:r>
            <a:rPr lang="cs-CZ" sz="1800" dirty="0">
              <a:latin typeface="Trebuchet MS" panose="020B0603020202020204" pitchFamily="34" charset="0"/>
            </a:rPr>
            <a:t>Zajištění role Pověřence </a:t>
          </a:r>
          <a:r>
            <a:rPr lang="cs-CZ" sz="1800" dirty="0" smtClean="0">
              <a:latin typeface="Trebuchet MS" panose="020B0603020202020204" pitchFamily="34" charset="0"/>
            </a:rPr>
            <a:t>pro </a:t>
          </a:r>
          <a:r>
            <a:rPr lang="cs-CZ" sz="1800" dirty="0">
              <a:latin typeface="Trebuchet MS" panose="020B0603020202020204" pitchFamily="34" charset="0"/>
            </a:rPr>
            <a:t>ochranu osobních údajů</a:t>
          </a:r>
        </a:p>
      </dgm:t>
    </dgm:pt>
    <dgm:pt modelId="{ED62849A-7AC5-43C3-94C4-9EF4BB5CD20F}" type="parTrans" cxnId="{B3108929-7043-4FE7-919B-883BBF8E1FD3}">
      <dgm:prSet/>
      <dgm:spPr/>
      <dgm:t>
        <a:bodyPr/>
        <a:lstStyle/>
        <a:p>
          <a:endParaRPr lang="cs-CZ" sz="2000"/>
        </a:p>
      </dgm:t>
    </dgm:pt>
    <dgm:pt modelId="{6CF58F2B-7285-4E2B-9B6A-130AF029A6CF}" type="sibTrans" cxnId="{B3108929-7043-4FE7-919B-883BBF8E1FD3}">
      <dgm:prSet/>
      <dgm:spPr/>
      <dgm:t>
        <a:bodyPr/>
        <a:lstStyle/>
        <a:p>
          <a:endParaRPr lang="cs-CZ" sz="2000"/>
        </a:p>
      </dgm:t>
    </dgm:pt>
    <dgm:pt modelId="{2F5EEFBE-E892-4458-A8C3-6F966F448CE1}" type="pres">
      <dgm:prSet presAssocID="{79BF2C83-46D7-470D-ABAC-38F7A6D1D5F2}" presName="Name0" presStyleCnt="0">
        <dgm:presLayoutVars>
          <dgm:dir/>
          <dgm:resizeHandles val="exact"/>
        </dgm:presLayoutVars>
      </dgm:prSet>
      <dgm:spPr/>
    </dgm:pt>
    <dgm:pt modelId="{F6767BC1-DD56-47C5-B14B-245930AAE49E}" type="pres">
      <dgm:prSet presAssocID="{753EE5B2-81FE-4ABF-9408-0C21CB61D53B}" presName="node" presStyleLbl="node1" presStyleIdx="0" presStyleCnt="4" custScaleX="86926" custLinFactNeighborX="-1144" custLinFactNeighborY="-2022">
        <dgm:presLayoutVars>
          <dgm:bulletEnabled val="1"/>
        </dgm:presLayoutVars>
      </dgm:prSet>
      <dgm:spPr/>
      <dgm:t>
        <a:bodyPr/>
        <a:lstStyle/>
        <a:p>
          <a:endParaRPr lang="cs-CZ"/>
        </a:p>
      </dgm:t>
    </dgm:pt>
    <dgm:pt modelId="{68804B9C-0D08-42FE-8781-8CC9D9FC187C}" type="pres">
      <dgm:prSet presAssocID="{DA64D1D0-15D2-436F-B2AB-F8157D7B66F8}" presName="sibTrans" presStyleLbl="sibTrans2D1" presStyleIdx="0" presStyleCnt="3"/>
      <dgm:spPr/>
      <dgm:t>
        <a:bodyPr/>
        <a:lstStyle/>
        <a:p>
          <a:endParaRPr lang="cs-CZ"/>
        </a:p>
      </dgm:t>
    </dgm:pt>
    <dgm:pt modelId="{A79F976E-BBF5-4DA3-9885-D4F80BA9230D}" type="pres">
      <dgm:prSet presAssocID="{DA64D1D0-15D2-436F-B2AB-F8157D7B66F8}" presName="connectorText" presStyleLbl="sibTrans2D1" presStyleIdx="0" presStyleCnt="3"/>
      <dgm:spPr/>
      <dgm:t>
        <a:bodyPr/>
        <a:lstStyle/>
        <a:p>
          <a:endParaRPr lang="cs-CZ"/>
        </a:p>
      </dgm:t>
    </dgm:pt>
    <dgm:pt modelId="{A34E6C90-2B65-469E-952F-0D4FCCFBB5F4}" type="pres">
      <dgm:prSet presAssocID="{3CB3AE38-3B13-473C-973D-333FD1FABBFA}" presName="node" presStyleLbl="node1" presStyleIdx="1" presStyleCnt="4" custScaleX="131646" custLinFactY="18721" custLinFactNeighborX="15533" custLinFactNeighborY="100000">
        <dgm:presLayoutVars>
          <dgm:bulletEnabled val="1"/>
        </dgm:presLayoutVars>
      </dgm:prSet>
      <dgm:spPr/>
      <dgm:t>
        <a:bodyPr/>
        <a:lstStyle/>
        <a:p>
          <a:endParaRPr lang="cs-CZ"/>
        </a:p>
      </dgm:t>
    </dgm:pt>
    <dgm:pt modelId="{43001ECD-8FA6-4208-9CB3-7651E17F0BB1}" type="pres">
      <dgm:prSet presAssocID="{5DB50409-A350-4512-81A9-5AC5F9D49798}" presName="sibTrans" presStyleLbl="sibTrans2D1" presStyleIdx="1" presStyleCnt="3"/>
      <dgm:spPr/>
      <dgm:t>
        <a:bodyPr/>
        <a:lstStyle/>
        <a:p>
          <a:endParaRPr lang="cs-CZ"/>
        </a:p>
      </dgm:t>
    </dgm:pt>
    <dgm:pt modelId="{80E41D37-2411-4E31-A2BA-6411AF967D9D}" type="pres">
      <dgm:prSet presAssocID="{5DB50409-A350-4512-81A9-5AC5F9D49798}" presName="connectorText" presStyleLbl="sibTrans2D1" presStyleIdx="1" presStyleCnt="3"/>
      <dgm:spPr/>
      <dgm:t>
        <a:bodyPr/>
        <a:lstStyle/>
        <a:p>
          <a:endParaRPr lang="cs-CZ"/>
        </a:p>
      </dgm:t>
    </dgm:pt>
    <dgm:pt modelId="{32FCE90A-0D49-44F2-9921-85ED9A5485BE}" type="pres">
      <dgm:prSet presAssocID="{C5A55367-36DA-4A5C-9D09-CE1E799E70C5}" presName="node" presStyleLbl="node1" presStyleIdx="2" presStyleCnt="4" custScaleX="104976">
        <dgm:presLayoutVars>
          <dgm:bulletEnabled val="1"/>
        </dgm:presLayoutVars>
      </dgm:prSet>
      <dgm:spPr/>
      <dgm:t>
        <a:bodyPr/>
        <a:lstStyle/>
        <a:p>
          <a:endParaRPr lang="cs-CZ"/>
        </a:p>
      </dgm:t>
    </dgm:pt>
    <dgm:pt modelId="{40B93A8F-EB24-4607-912E-D6E1799B2BC6}" type="pres">
      <dgm:prSet presAssocID="{5E18BE9D-D213-4C04-BAE2-CC0A580335EB}" presName="sibTrans" presStyleLbl="sibTrans2D1" presStyleIdx="2" presStyleCnt="3"/>
      <dgm:spPr/>
      <dgm:t>
        <a:bodyPr/>
        <a:lstStyle/>
        <a:p>
          <a:endParaRPr lang="cs-CZ"/>
        </a:p>
      </dgm:t>
    </dgm:pt>
    <dgm:pt modelId="{C5BEA33A-46A0-44DF-9C28-F0C90B9F449B}" type="pres">
      <dgm:prSet presAssocID="{5E18BE9D-D213-4C04-BAE2-CC0A580335EB}" presName="connectorText" presStyleLbl="sibTrans2D1" presStyleIdx="2" presStyleCnt="3"/>
      <dgm:spPr/>
      <dgm:t>
        <a:bodyPr/>
        <a:lstStyle/>
        <a:p>
          <a:endParaRPr lang="cs-CZ"/>
        </a:p>
      </dgm:t>
    </dgm:pt>
    <dgm:pt modelId="{F035C669-35FF-4E1E-822E-DBA4378A6E94}" type="pres">
      <dgm:prSet presAssocID="{D3AE45C7-B3E5-4078-838B-1A66F9DE8A29}" presName="node" presStyleLbl="node1" presStyleIdx="3" presStyleCnt="4">
        <dgm:presLayoutVars>
          <dgm:bulletEnabled val="1"/>
        </dgm:presLayoutVars>
      </dgm:prSet>
      <dgm:spPr/>
      <dgm:t>
        <a:bodyPr/>
        <a:lstStyle/>
        <a:p>
          <a:endParaRPr lang="cs-CZ"/>
        </a:p>
      </dgm:t>
    </dgm:pt>
  </dgm:ptLst>
  <dgm:cxnLst>
    <dgm:cxn modelId="{866D393E-A479-4FF3-87FD-EC80A8113E6E}" type="presOf" srcId="{5E18BE9D-D213-4C04-BAE2-CC0A580335EB}" destId="{C5BEA33A-46A0-44DF-9C28-F0C90B9F449B}" srcOrd="1" destOrd="0" presId="urn:microsoft.com/office/officeart/2005/8/layout/process1"/>
    <dgm:cxn modelId="{14834D31-4BA2-4573-8EEB-D0C95E7DE88C}" type="presOf" srcId="{79BF2C83-46D7-470D-ABAC-38F7A6D1D5F2}" destId="{2F5EEFBE-E892-4458-A8C3-6F966F448CE1}" srcOrd="0" destOrd="0" presId="urn:microsoft.com/office/officeart/2005/8/layout/process1"/>
    <dgm:cxn modelId="{0783EF38-32F0-48E8-9DDA-468E9936CBB5}" type="presOf" srcId="{5E18BE9D-D213-4C04-BAE2-CC0A580335EB}" destId="{40B93A8F-EB24-4607-912E-D6E1799B2BC6}" srcOrd="0" destOrd="0" presId="urn:microsoft.com/office/officeart/2005/8/layout/process1"/>
    <dgm:cxn modelId="{6BD66FE2-6AF4-4AB5-A32D-B7B3C413C818}" type="presOf" srcId="{D3AE45C7-B3E5-4078-838B-1A66F9DE8A29}" destId="{F035C669-35FF-4E1E-822E-DBA4378A6E94}" srcOrd="0" destOrd="0" presId="urn:microsoft.com/office/officeart/2005/8/layout/process1"/>
    <dgm:cxn modelId="{8439DE76-8F56-494B-A113-0888B59B14A0}" type="presOf" srcId="{3CB3AE38-3B13-473C-973D-333FD1FABBFA}" destId="{A34E6C90-2B65-469E-952F-0D4FCCFBB5F4}" srcOrd="0" destOrd="0" presId="urn:microsoft.com/office/officeart/2005/8/layout/process1"/>
    <dgm:cxn modelId="{3B6BBA80-7D77-40DF-93E5-08CD0EC06498}" type="presOf" srcId="{5DB50409-A350-4512-81A9-5AC5F9D49798}" destId="{43001ECD-8FA6-4208-9CB3-7651E17F0BB1}" srcOrd="0" destOrd="0" presId="urn:microsoft.com/office/officeart/2005/8/layout/process1"/>
    <dgm:cxn modelId="{D9D2C288-DE3D-417D-AAB2-F5FE14F4C2B7}" srcId="{79BF2C83-46D7-470D-ABAC-38F7A6D1D5F2}" destId="{753EE5B2-81FE-4ABF-9408-0C21CB61D53B}" srcOrd="0" destOrd="0" parTransId="{370EE149-A063-4184-B3E0-0888F1873E2C}" sibTransId="{DA64D1D0-15D2-436F-B2AB-F8157D7B66F8}"/>
    <dgm:cxn modelId="{89B1158E-E45D-4607-9150-BEE8C4976C50}" type="presOf" srcId="{753EE5B2-81FE-4ABF-9408-0C21CB61D53B}" destId="{F6767BC1-DD56-47C5-B14B-245930AAE49E}" srcOrd="0" destOrd="0" presId="urn:microsoft.com/office/officeart/2005/8/layout/process1"/>
    <dgm:cxn modelId="{5EA43AE2-D74E-4AFB-9942-123420F4EADA}" type="presOf" srcId="{C5A55367-36DA-4A5C-9D09-CE1E799E70C5}" destId="{32FCE90A-0D49-44F2-9921-85ED9A5485BE}" srcOrd="0" destOrd="0" presId="urn:microsoft.com/office/officeart/2005/8/layout/process1"/>
    <dgm:cxn modelId="{9A1BF788-11E7-4927-8FA1-1F0C0EBFA43E}" srcId="{79BF2C83-46D7-470D-ABAC-38F7A6D1D5F2}" destId="{C5A55367-36DA-4A5C-9D09-CE1E799E70C5}" srcOrd="2" destOrd="0" parTransId="{003A4952-50D1-41FC-BD2E-1C5D02A782EE}" sibTransId="{5E18BE9D-D213-4C04-BAE2-CC0A580335EB}"/>
    <dgm:cxn modelId="{27D16B92-C4B3-455C-85D8-762282988F15}" type="presOf" srcId="{5DB50409-A350-4512-81A9-5AC5F9D49798}" destId="{80E41D37-2411-4E31-A2BA-6411AF967D9D}" srcOrd="1" destOrd="0" presId="urn:microsoft.com/office/officeart/2005/8/layout/process1"/>
    <dgm:cxn modelId="{C8C7E7B2-E1F7-48AA-B396-5D1D83DC42EC}" type="presOf" srcId="{DA64D1D0-15D2-436F-B2AB-F8157D7B66F8}" destId="{A79F976E-BBF5-4DA3-9885-D4F80BA9230D}" srcOrd="1" destOrd="0" presId="urn:microsoft.com/office/officeart/2005/8/layout/process1"/>
    <dgm:cxn modelId="{3221D3CE-7E41-489F-A550-6DA9AE897332}" srcId="{79BF2C83-46D7-470D-ABAC-38F7A6D1D5F2}" destId="{3CB3AE38-3B13-473C-973D-333FD1FABBFA}" srcOrd="1" destOrd="0" parTransId="{D96AC201-2119-42E2-987B-3A9466C937D2}" sibTransId="{5DB50409-A350-4512-81A9-5AC5F9D49798}"/>
    <dgm:cxn modelId="{B3108929-7043-4FE7-919B-883BBF8E1FD3}" srcId="{79BF2C83-46D7-470D-ABAC-38F7A6D1D5F2}" destId="{D3AE45C7-B3E5-4078-838B-1A66F9DE8A29}" srcOrd="3" destOrd="0" parTransId="{ED62849A-7AC5-43C3-94C4-9EF4BB5CD20F}" sibTransId="{6CF58F2B-7285-4E2B-9B6A-130AF029A6CF}"/>
    <dgm:cxn modelId="{27DF94BA-EB0A-42FB-9F3E-D4E7431E21A9}" type="presOf" srcId="{DA64D1D0-15D2-436F-B2AB-F8157D7B66F8}" destId="{68804B9C-0D08-42FE-8781-8CC9D9FC187C}" srcOrd="0" destOrd="0" presId="urn:microsoft.com/office/officeart/2005/8/layout/process1"/>
    <dgm:cxn modelId="{DCE68213-8A73-4BD3-B2EE-D367474DF86C}" type="presParOf" srcId="{2F5EEFBE-E892-4458-A8C3-6F966F448CE1}" destId="{F6767BC1-DD56-47C5-B14B-245930AAE49E}" srcOrd="0" destOrd="0" presId="urn:microsoft.com/office/officeart/2005/8/layout/process1"/>
    <dgm:cxn modelId="{8953ACFA-1202-48FF-9586-59D26D461C1E}" type="presParOf" srcId="{2F5EEFBE-E892-4458-A8C3-6F966F448CE1}" destId="{68804B9C-0D08-42FE-8781-8CC9D9FC187C}" srcOrd="1" destOrd="0" presId="urn:microsoft.com/office/officeart/2005/8/layout/process1"/>
    <dgm:cxn modelId="{226D1109-6107-419D-AA6E-D5F1E8A3366B}" type="presParOf" srcId="{68804B9C-0D08-42FE-8781-8CC9D9FC187C}" destId="{A79F976E-BBF5-4DA3-9885-D4F80BA9230D}" srcOrd="0" destOrd="0" presId="urn:microsoft.com/office/officeart/2005/8/layout/process1"/>
    <dgm:cxn modelId="{9038D665-C494-41BA-A86D-928795B69E66}" type="presParOf" srcId="{2F5EEFBE-E892-4458-A8C3-6F966F448CE1}" destId="{A34E6C90-2B65-469E-952F-0D4FCCFBB5F4}" srcOrd="2" destOrd="0" presId="urn:microsoft.com/office/officeart/2005/8/layout/process1"/>
    <dgm:cxn modelId="{75E67052-63EC-421F-B7E1-80C360E163FD}" type="presParOf" srcId="{2F5EEFBE-E892-4458-A8C3-6F966F448CE1}" destId="{43001ECD-8FA6-4208-9CB3-7651E17F0BB1}" srcOrd="3" destOrd="0" presId="urn:microsoft.com/office/officeart/2005/8/layout/process1"/>
    <dgm:cxn modelId="{AE9BFC62-5018-4EE8-B52B-C06A9E79F6A3}" type="presParOf" srcId="{43001ECD-8FA6-4208-9CB3-7651E17F0BB1}" destId="{80E41D37-2411-4E31-A2BA-6411AF967D9D}" srcOrd="0" destOrd="0" presId="urn:microsoft.com/office/officeart/2005/8/layout/process1"/>
    <dgm:cxn modelId="{A18D7989-5BE1-4203-946E-9ABE64F813A6}" type="presParOf" srcId="{2F5EEFBE-E892-4458-A8C3-6F966F448CE1}" destId="{32FCE90A-0D49-44F2-9921-85ED9A5485BE}" srcOrd="4" destOrd="0" presId="urn:microsoft.com/office/officeart/2005/8/layout/process1"/>
    <dgm:cxn modelId="{EBBD5F08-948E-4786-8847-A7B9FDF637D4}" type="presParOf" srcId="{2F5EEFBE-E892-4458-A8C3-6F966F448CE1}" destId="{40B93A8F-EB24-4607-912E-D6E1799B2BC6}" srcOrd="5" destOrd="0" presId="urn:microsoft.com/office/officeart/2005/8/layout/process1"/>
    <dgm:cxn modelId="{2A70B112-D64E-4D5C-BE25-6FC63C51FB5A}" type="presParOf" srcId="{40B93A8F-EB24-4607-912E-D6E1799B2BC6}" destId="{C5BEA33A-46A0-44DF-9C28-F0C90B9F449B}" srcOrd="0" destOrd="0" presId="urn:microsoft.com/office/officeart/2005/8/layout/process1"/>
    <dgm:cxn modelId="{9357860D-6DEA-4E89-946A-FCCA0CBD0C32}" type="presParOf" srcId="{2F5EEFBE-E892-4458-A8C3-6F966F448CE1}" destId="{F035C669-35FF-4E1E-822E-DBA4378A6E94}" srcOrd="6" destOrd="0" presId="urn:microsoft.com/office/officeart/2005/8/layout/process1"/>
  </dgm:cxnLst>
  <dgm:bg/>
  <dgm:whole/>
  <dgm:extLst>
    <a:ext uri="http://schemas.microsoft.com/office/drawing/2008/diagram">
      <dsp:dataModelExt xmlns:dsp="http://schemas.microsoft.com/office/drawing/2008/diagram" relId="rId6"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F6767BC1-DD56-47C5-B14B-245930AAE49E}">
      <dsp:nvSpPr>
        <dsp:cNvPr id="0" name=""/>
        <dsp:cNvSpPr/>
      </dsp:nvSpPr>
      <dsp:spPr>
        <a:xfrm>
          <a:off x="194" y="0"/>
          <a:ext cx="1300682" cy="1663849"/>
        </a:xfrm>
        <a:prstGeom prst="roundRect">
          <a:avLst>
            <a:gd name="adj" fmla="val 10000"/>
          </a:avLst>
        </a:prstGeom>
        <a:solidFill>
          <a:srgbClr val="00B0F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76200" tIns="76200" rIns="76200" bIns="76200" numCol="1" spcCol="1270" anchor="ctr" anchorCtr="0">
          <a:noAutofit/>
        </a:bodyPr>
        <a:lstStyle/>
        <a:p>
          <a:pPr lvl="0" algn="ctr" defTabSz="889000">
            <a:lnSpc>
              <a:spcPct val="90000"/>
            </a:lnSpc>
            <a:spcBef>
              <a:spcPct val="0"/>
            </a:spcBef>
            <a:spcAft>
              <a:spcPct val="35000"/>
            </a:spcAft>
          </a:pPr>
          <a:r>
            <a:rPr lang="cs-CZ" sz="2000" kern="1200" dirty="0">
              <a:latin typeface="Trebuchet MS" panose="020B0603020202020204" pitchFamily="34" charset="0"/>
            </a:rPr>
            <a:t>Audit GDPR</a:t>
          </a:r>
        </a:p>
      </dsp:txBody>
      <dsp:txXfrm>
        <a:off x="38290" y="38096"/>
        <a:ext cx="1224490" cy="1587657"/>
      </dsp:txXfrm>
    </dsp:sp>
    <dsp:sp modelId="{68804B9C-0D08-42FE-8781-8CC9D9FC187C}">
      <dsp:nvSpPr>
        <dsp:cNvPr id="0" name=""/>
        <dsp:cNvSpPr/>
      </dsp:nvSpPr>
      <dsp:spPr>
        <a:xfrm rot="94762">
          <a:off x="1475392" y="674229"/>
          <a:ext cx="370260" cy="3710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cs-CZ" sz="2000" kern="1200">
            <a:latin typeface="Trebuchet MS" panose="020B0603020202020204" pitchFamily="34" charset="0"/>
          </a:endParaRPr>
        </a:p>
      </dsp:txBody>
      <dsp:txXfrm>
        <a:off x="1475413" y="746915"/>
        <a:ext cx="259182" cy="222650"/>
      </dsp:txXfrm>
    </dsp:sp>
    <dsp:sp modelId="{A34E6C90-2B65-469E-952F-0D4FCCFBB5F4}">
      <dsp:nvSpPr>
        <dsp:cNvPr id="0" name=""/>
        <dsp:cNvSpPr/>
      </dsp:nvSpPr>
      <dsp:spPr>
        <a:xfrm>
          <a:off x="1999217" y="64342"/>
          <a:ext cx="1969832" cy="1663849"/>
        </a:xfrm>
        <a:prstGeom prst="roundRect">
          <a:avLst>
            <a:gd name="adj" fmla="val 10000"/>
          </a:avLst>
        </a:prstGeom>
        <a:solidFill>
          <a:srgbClr val="FFC00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cs-CZ" sz="1800" kern="1200" dirty="0">
              <a:latin typeface="Trebuchet MS" panose="020B0603020202020204" pitchFamily="34" charset="0"/>
            </a:rPr>
            <a:t>Implementace optimalizačních opatření</a:t>
          </a:r>
        </a:p>
      </dsp:txBody>
      <dsp:txXfrm>
        <a:off x="2047949" y="113074"/>
        <a:ext cx="1872368" cy="1566385"/>
      </dsp:txXfrm>
    </dsp:sp>
    <dsp:sp modelId="{43001ECD-8FA6-4208-9CB3-7651E17F0BB1}">
      <dsp:nvSpPr>
        <dsp:cNvPr id="0" name=""/>
        <dsp:cNvSpPr/>
      </dsp:nvSpPr>
      <dsp:spPr>
        <a:xfrm rot="21551408">
          <a:off x="4095425" y="693121"/>
          <a:ext cx="267971" cy="3710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cs-CZ" sz="2000" kern="1200">
            <a:latin typeface="Trebuchet MS" panose="020B0603020202020204" pitchFamily="34" charset="0"/>
          </a:endParaRPr>
        </a:p>
      </dsp:txBody>
      <dsp:txXfrm>
        <a:off x="4095429" y="767906"/>
        <a:ext cx="187580" cy="222650"/>
      </dsp:txXfrm>
    </dsp:sp>
    <dsp:sp modelId="{32FCE90A-0D49-44F2-9921-85ED9A5485BE}">
      <dsp:nvSpPr>
        <dsp:cNvPr id="0" name=""/>
        <dsp:cNvSpPr/>
      </dsp:nvSpPr>
      <dsp:spPr>
        <a:xfrm>
          <a:off x="4474605" y="32171"/>
          <a:ext cx="1570766" cy="1663849"/>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cs-CZ" sz="1800" kern="1200" dirty="0">
              <a:latin typeface="Trebuchet MS" panose="020B0603020202020204" pitchFamily="34" charset="0"/>
            </a:rPr>
            <a:t>Vzdělávání zaměstnanců</a:t>
          </a:r>
        </a:p>
      </dsp:txBody>
      <dsp:txXfrm>
        <a:off x="4520611" y="78177"/>
        <a:ext cx="1478754" cy="1571837"/>
      </dsp:txXfrm>
    </dsp:sp>
    <dsp:sp modelId="{40B93A8F-EB24-4607-912E-D6E1799B2BC6}">
      <dsp:nvSpPr>
        <dsp:cNvPr id="0" name=""/>
        <dsp:cNvSpPr/>
      </dsp:nvSpPr>
      <dsp:spPr>
        <a:xfrm>
          <a:off x="6195002" y="678553"/>
          <a:ext cx="317217" cy="371084"/>
        </a:xfrm>
        <a:prstGeom prst="rightArrow">
          <a:avLst>
            <a:gd name="adj1" fmla="val 60000"/>
            <a:gd name="adj2" fmla="val 50000"/>
          </a:avLst>
        </a:prstGeom>
        <a:solidFill>
          <a:schemeClr val="accent1">
            <a:tint val="60000"/>
            <a:hueOff val="0"/>
            <a:satOff val="0"/>
            <a:lumOff val="0"/>
            <a:alphaOff val="0"/>
          </a:schemeClr>
        </a:solidFill>
        <a:ln>
          <a:noFill/>
        </a:ln>
        <a:effectLst/>
      </dsp:spPr>
      <dsp:style>
        <a:lnRef idx="0">
          <a:scrgbClr r="0" g="0" b="0"/>
        </a:lnRef>
        <a:fillRef idx="1">
          <a:scrgbClr r="0" g="0" b="0"/>
        </a:fillRef>
        <a:effectRef idx="0">
          <a:scrgbClr r="0" g="0" b="0"/>
        </a:effectRef>
        <a:fontRef idx="minor">
          <a:schemeClr val="lt1"/>
        </a:fontRef>
      </dsp:style>
      <dsp:txBody>
        <a:bodyPr spcFirstLastPara="0" vert="horz" wrap="square" lIns="0" tIns="0" rIns="0" bIns="0" numCol="1" spcCol="1270" anchor="ctr" anchorCtr="0">
          <a:noAutofit/>
        </a:bodyPr>
        <a:lstStyle/>
        <a:p>
          <a:pPr lvl="0" algn="ctr" defTabSz="889000">
            <a:lnSpc>
              <a:spcPct val="90000"/>
            </a:lnSpc>
            <a:spcBef>
              <a:spcPct val="0"/>
            </a:spcBef>
            <a:spcAft>
              <a:spcPct val="35000"/>
            </a:spcAft>
          </a:pPr>
          <a:endParaRPr lang="cs-CZ" sz="2000" kern="1200">
            <a:latin typeface="Trebuchet MS" panose="020B0603020202020204" pitchFamily="34" charset="0"/>
          </a:endParaRPr>
        </a:p>
      </dsp:txBody>
      <dsp:txXfrm>
        <a:off x="6195002" y="752770"/>
        <a:ext cx="222052" cy="222650"/>
      </dsp:txXfrm>
    </dsp:sp>
    <dsp:sp modelId="{F035C669-35FF-4E1E-822E-DBA4378A6E94}">
      <dsp:nvSpPr>
        <dsp:cNvPr id="0" name=""/>
        <dsp:cNvSpPr/>
      </dsp:nvSpPr>
      <dsp:spPr>
        <a:xfrm>
          <a:off x="6643895" y="32171"/>
          <a:ext cx="1496310" cy="1663849"/>
        </a:xfrm>
        <a:prstGeom prst="roundRect">
          <a:avLst>
            <a:gd name="adj" fmla="val 10000"/>
          </a:avLst>
        </a:prstGeom>
        <a:solidFill>
          <a:srgbClr val="00B050"/>
        </a:solidFill>
        <a:ln w="25400" cap="flat" cmpd="sng" algn="ctr">
          <a:solidFill>
            <a:schemeClr val="lt1">
              <a:hueOff val="0"/>
              <a:satOff val="0"/>
              <a:lumOff val="0"/>
              <a:alphaOff val="0"/>
            </a:schemeClr>
          </a:solidFill>
          <a:prstDash val="solid"/>
        </a:ln>
        <a:effectLst/>
      </dsp:spPr>
      <dsp:style>
        <a:lnRef idx="2">
          <a:scrgbClr r="0" g="0" b="0"/>
        </a:lnRef>
        <a:fillRef idx="1">
          <a:scrgbClr r="0" g="0" b="0"/>
        </a:fillRef>
        <a:effectRef idx="0">
          <a:scrgbClr r="0" g="0" b="0"/>
        </a:effectRef>
        <a:fontRef idx="minor">
          <a:schemeClr val="lt1"/>
        </a:fontRef>
      </dsp:style>
      <dsp:txBody>
        <a:bodyPr spcFirstLastPara="0" vert="horz" wrap="square" lIns="68580" tIns="68580" rIns="68580" bIns="68580" numCol="1" spcCol="1270" anchor="ctr" anchorCtr="0">
          <a:noAutofit/>
        </a:bodyPr>
        <a:lstStyle/>
        <a:p>
          <a:pPr lvl="0" algn="ctr" defTabSz="800100">
            <a:lnSpc>
              <a:spcPct val="90000"/>
            </a:lnSpc>
            <a:spcBef>
              <a:spcPct val="0"/>
            </a:spcBef>
            <a:spcAft>
              <a:spcPct val="35000"/>
            </a:spcAft>
          </a:pPr>
          <a:r>
            <a:rPr lang="cs-CZ" sz="1800" kern="1200" dirty="0">
              <a:latin typeface="Trebuchet MS" panose="020B0603020202020204" pitchFamily="34" charset="0"/>
            </a:rPr>
            <a:t>Zajištění role Pověřence </a:t>
          </a:r>
          <a:r>
            <a:rPr lang="cs-CZ" sz="1800" kern="1200" dirty="0" smtClean="0">
              <a:latin typeface="Trebuchet MS" panose="020B0603020202020204" pitchFamily="34" charset="0"/>
            </a:rPr>
            <a:t>pro </a:t>
          </a:r>
          <a:r>
            <a:rPr lang="cs-CZ" sz="1800" kern="1200" dirty="0">
              <a:latin typeface="Trebuchet MS" panose="020B0603020202020204" pitchFamily="34" charset="0"/>
            </a:rPr>
            <a:t>ochranu osobních údajů</a:t>
          </a:r>
        </a:p>
      </dsp:txBody>
      <dsp:txXfrm>
        <a:off x="6687720" y="75996"/>
        <a:ext cx="1408660" cy="1576199"/>
      </dsp:txXfrm>
    </dsp:sp>
  </dsp:spTree>
</dsp:drawing>
</file>

<file path=ppt/diagrams/layout1.xml><?xml version="1.0" encoding="utf-8"?>
<dgm:layoutDef xmlns:dgm="http://schemas.openxmlformats.org/drawingml/2006/diagram" xmlns:a="http://schemas.openxmlformats.org/drawingml/2006/main" uniqueId="urn:microsoft.com/office/officeart/2005/8/layout/process1">
  <dgm:title val=""/>
  <dgm:desc val=""/>
  <dgm:catLst>
    <dgm:cat type="process" pri="1000"/>
    <dgm:cat type="convert" pri="15000"/>
  </dgm:catLst>
  <dgm:sampData useDef="1">
    <dgm:dataModel>
      <dgm:ptLst/>
      <dgm:bg/>
      <dgm:whole/>
    </dgm:dataModel>
  </dgm:sampData>
  <dgm:styleData>
    <dgm:dataModel>
      <dgm:ptLst>
        <dgm:pt modelId="0" type="doc"/>
        <dgm:pt modelId="1"/>
        <dgm:pt modelId="2"/>
      </dgm:ptLst>
      <dgm:cxnLst>
        <dgm:cxn modelId="3" srcId="0" destId="1" srcOrd="0" destOrd="0"/>
        <dgm:cxn modelId="4"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Name0">
    <dgm:varLst>
      <dgm:dir/>
      <dgm:resizeHandles val="exact"/>
    </dgm:varLst>
    <dgm:choose name="Name1">
      <dgm:if name="Name2" func="var" arg="dir" op="equ" val="norm">
        <dgm:alg type="lin"/>
      </dgm:if>
      <dgm:else name="Name3">
        <dgm:alg type="lin">
          <dgm:param type="linDir" val="fromR"/>
        </dgm:alg>
      </dgm:else>
    </dgm:choose>
    <dgm:shape xmlns:r="http://schemas.openxmlformats.org/officeDocument/2006/relationships" r:blip="">
      <dgm:adjLst/>
    </dgm:shape>
    <dgm:presOf/>
    <dgm:constrLst>
      <dgm:constr type="w" for="ch" ptType="node" refType="w"/>
      <dgm:constr type="h" for="ch" ptType="node" op="equ"/>
      <dgm:constr type="primFontSz" for="ch" ptType="node" op="equ" val="65"/>
      <dgm:constr type="w" for="ch" ptType="sibTrans" refType="w" refFor="ch" refPtType="node" op="equ" fact="0.4"/>
      <dgm:constr type="h" for="ch" ptType="sibTrans" op="equ"/>
      <dgm:constr type="primFontSz" for="des" forName="connectorText" op="equ" val="55"/>
      <dgm:constr type="primFontSz" for="des" forName="connectorText" refType="primFontSz" refFor="ch" refPtType="node" op="lte" fact="0.8"/>
    </dgm:constrLst>
    <dgm:ruleLst/>
    <dgm:forEach name="nodesForEach" axis="ch" ptType="node">
      <dgm:layoutNode name="node">
        <dgm:varLst>
          <dgm:bulletEnabled val="1"/>
        </dgm:varLst>
        <dgm:alg type="tx"/>
        <dgm:shape xmlns:r="http://schemas.openxmlformats.org/officeDocument/2006/relationships" type="roundRect" r:blip="">
          <dgm:adjLst>
            <dgm:adj idx="1" val="0.1"/>
          </dgm:adjLst>
        </dgm:shape>
        <dgm:presOf axis="desOrSelf" ptType="node"/>
        <dgm:constrLst>
          <dgm:constr type="h" refType="w" fact="0.6"/>
          <dgm:constr type="tMarg" refType="primFontSz" fact="0.3"/>
          <dgm:constr type="bMarg" refType="primFontSz" fact="0.3"/>
          <dgm:constr type="lMarg" refType="primFontSz" fact="0.3"/>
          <dgm:constr type="rMarg" refType="primFontSz" fact="0.3"/>
        </dgm:constrLst>
        <dgm:ruleLst>
          <dgm:rule type="primFontSz" val="18" fact="NaN" max="NaN"/>
          <dgm:rule type="h" val="NaN" fact="1.5" max="NaN"/>
          <dgm:rule type="primFontSz" val="5" fact="NaN" max="NaN"/>
          <dgm:rule type="h" val="INF" fact="NaN" max="NaN"/>
        </dgm:ruleLst>
      </dgm:layoutNode>
      <dgm:forEach name="sibTransForEach" axis="followSib" ptType="sibTrans" cnt="1">
        <dgm:layoutNode name="sibTrans">
          <dgm:alg type="conn">
            <dgm:param type="begPts" val="auto"/>
            <dgm:param type="endPts" val="auto"/>
          </dgm:alg>
          <dgm:shape xmlns:r="http://schemas.openxmlformats.org/officeDocument/2006/relationships" type="conn" r:blip="">
            <dgm:adjLst/>
          </dgm:shape>
          <dgm:presOf axis="self"/>
          <dgm:constrLst>
            <dgm:constr type="h" refType="w" fact="0.62"/>
            <dgm:constr type="connDist"/>
            <dgm:constr type="begPad" refType="connDist" fact="0.25"/>
            <dgm:constr type="endPad" refType="connDist" fact="0.22"/>
          </dgm:constrLst>
          <dgm:ruleLst/>
          <dgm:layoutNode name="connectorText">
            <dgm:alg type="tx">
              <dgm:param type="autoTxRot" val="grav"/>
            </dgm:alg>
            <dgm:shape xmlns:r="http://schemas.openxmlformats.org/officeDocument/2006/relationships" type="conn" r:blip="" hideGeom="1">
              <dgm:adjLst/>
            </dgm:shape>
            <dgm:presOf axis="self"/>
            <dgm:constrLst>
              <dgm:constr type="lMarg"/>
              <dgm:constr type="rMarg"/>
              <dgm:constr type="tMarg"/>
              <dgm:constr type="bMarg"/>
            </dgm:constrLst>
            <dgm:ruleLst>
              <dgm:rule type="primFontSz" val="5" fact="NaN" max="NaN"/>
            </dgm:ruleLst>
          </dgm:layoutNode>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5/8/quickstyle/simple1">
  <dgm:title val=""/>
  <dgm:desc val=""/>
  <dgm:catLst>
    <dgm:cat type="simple" pri="10100"/>
  </dgm:catLst>
  <dgm:scene3d>
    <a:camera prst="orthographicFront"/>
    <a:lightRig rig="threePt" dir="t"/>
  </dgm:scene3d>
  <dgm:styleLbl name="node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l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vennNode1">
    <dgm:scene3d>
      <a:camera prst="orthographicFront"/>
      <a:lightRig rig="threePt" dir="t"/>
    </dgm:scene3d>
    <dgm:sp3d/>
    <dgm:txPr/>
    <dgm:style>
      <a:lnRef idx="2">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node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f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ImgPlac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f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bgSibTrans2D1">
    <dgm:scene3d>
      <a:camera prst="orthographicFront"/>
      <a:lightRig rig="threePt" dir="t"/>
    </dgm:scene3d>
    <dgm:sp3d/>
    <dgm:txPr/>
    <dgm:style>
      <a:lnRef idx="0">
        <a:scrgbClr r="0" g="0" b="0"/>
      </a:lnRef>
      <a:fillRef idx="1">
        <a:scrgbClr r="0" g="0" b="0"/>
      </a:fillRef>
      <a:effectRef idx="0">
        <a:scrgbClr r="0" g="0" b="0"/>
      </a:effectRef>
      <a:fontRef idx="minor">
        <a:schemeClr val="lt1"/>
      </a:fontRef>
    </dgm:style>
  </dgm:styleLbl>
  <dgm:styleLbl name="sibTrans1D1">
    <dgm:scene3d>
      <a:camera prst="orthographicFront"/>
      <a:lightRig rig="threePt" dir="t"/>
    </dgm:scene3d>
    <dgm:sp3d/>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asst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1">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2">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2D4">
    <dgm:scene3d>
      <a:camera prst="orthographicFront"/>
      <a:lightRig rig="threePt" dir="t"/>
    </dgm:scene3d>
    <dgm:sp3d/>
    <dgm:txPr/>
    <dgm:style>
      <a:lnRef idx="2">
        <a:scrgbClr r="0" g="0" b="0"/>
      </a:lnRef>
      <a:fillRef idx="1">
        <a:scrgbClr r="0" g="0" b="0"/>
      </a:fillRef>
      <a:effectRef idx="0">
        <a:scrgbClr r="0" g="0" b="0"/>
      </a:effectRef>
      <a:fontRef idx="minor">
        <a:schemeClr val="lt1"/>
      </a:fontRef>
    </dgm:style>
  </dgm:styleLbl>
  <dgm:styleLbl name="parChTrans1D1">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con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trAlignAcc1">
    <dgm:scene3d>
      <a:camera prst="orthographicFront"/>
      <a:lightRig rig="threePt" dir="t"/>
    </dgm:scene3d>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F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Align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solidBgAcc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align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AccFollowNode1">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0">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2">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3">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fgAcc4">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dgm:txPr/>
    <dgm:style>
      <a:lnRef idx="2">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handoutMasters/_rels/handoutMaster1.xml.rels><?xml version="1.0" encoding="UTF-8" standalone="yes"?>
<Relationships xmlns="http://schemas.openxmlformats.org/package/2006/relationships"><Relationship Id="rId1" Type="http://schemas.openxmlformats.org/officeDocument/2006/relationships/theme" Target="../theme/theme6.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70658" name="Rectangle 2"/>
          <p:cNvSpPr>
            <a:spLocks noGrp="1" noChangeArrowheads="1"/>
          </p:cNvSpPr>
          <p:nvPr>
            <p:ph type="hdr" sz="quarter"/>
          </p:nvPr>
        </p:nvSpPr>
        <p:spPr bwMode="auto">
          <a:xfrm>
            <a:off x="0" y="0"/>
            <a:ext cx="2945154" cy="496332"/>
          </a:xfrm>
          <a:prstGeom prst="rect">
            <a:avLst/>
          </a:prstGeom>
          <a:noFill/>
          <a:ln w="9525">
            <a:noFill/>
            <a:miter lim="800000"/>
            <a:headEnd/>
            <a:tailEnd/>
          </a:ln>
          <a:effectLst/>
        </p:spPr>
        <p:txBody>
          <a:bodyPr vert="horz" wrap="square" lIns="94339" tIns="47169" rIns="94339" bIns="47169" numCol="1" anchor="t" anchorCtr="0" compatLnSpc="1">
            <a:prstTxWarp prst="textNoShape">
              <a:avLst/>
            </a:prstTxWarp>
          </a:bodyPr>
          <a:lstStyle>
            <a:lvl1pPr>
              <a:defRPr sz="1200" b="0">
                <a:solidFill>
                  <a:schemeClr val="tx1"/>
                </a:solidFill>
                <a:ea typeface="ＭＳ Ｐゴシック" pitchFamily="34" charset="-128"/>
                <a:cs typeface="+mn-cs"/>
              </a:defRPr>
            </a:lvl1pPr>
          </a:lstStyle>
          <a:p>
            <a:pPr>
              <a:defRPr/>
            </a:pPr>
            <a:endParaRPr lang="en-US"/>
          </a:p>
        </p:txBody>
      </p:sp>
      <p:sp>
        <p:nvSpPr>
          <p:cNvPr id="70659" name="Rectangle 3"/>
          <p:cNvSpPr>
            <a:spLocks noGrp="1" noChangeArrowheads="1"/>
          </p:cNvSpPr>
          <p:nvPr>
            <p:ph type="dt" sz="quarter" idx="1"/>
          </p:nvPr>
        </p:nvSpPr>
        <p:spPr bwMode="auto">
          <a:xfrm>
            <a:off x="3851004" y="0"/>
            <a:ext cx="2945154" cy="496332"/>
          </a:xfrm>
          <a:prstGeom prst="rect">
            <a:avLst/>
          </a:prstGeom>
          <a:noFill/>
          <a:ln w="9525">
            <a:noFill/>
            <a:miter lim="800000"/>
            <a:headEnd/>
            <a:tailEnd/>
          </a:ln>
          <a:effectLst/>
        </p:spPr>
        <p:txBody>
          <a:bodyPr vert="horz" wrap="square" lIns="94339" tIns="47169" rIns="94339" bIns="47169" numCol="1" anchor="t" anchorCtr="0" compatLnSpc="1">
            <a:prstTxWarp prst="textNoShape">
              <a:avLst/>
            </a:prstTxWarp>
          </a:bodyPr>
          <a:lstStyle>
            <a:lvl1pPr algn="r">
              <a:defRPr sz="1200" b="0">
                <a:solidFill>
                  <a:schemeClr val="tx1"/>
                </a:solidFill>
                <a:ea typeface="ＭＳ Ｐゴシック" pitchFamily="34" charset="-128"/>
                <a:cs typeface="+mn-cs"/>
              </a:defRPr>
            </a:lvl1pPr>
          </a:lstStyle>
          <a:p>
            <a:pPr>
              <a:defRPr/>
            </a:pPr>
            <a:endParaRPr lang="en-US"/>
          </a:p>
        </p:txBody>
      </p:sp>
      <p:sp>
        <p:nvSpPr>
          <p:cNvPr id="70660" name="Rectangle 4"/>
          <p:cNvSpPr>
            <a:spLocks noGrp="1" noChangeArrowheads="1"/>
          </p:cNvSpPr>
          <p:nvPr>
            <p:ph type="ftr" sz="quarter" idx="2"/>
          </p:nvPr>
        </p:nvSpPr>
        <p:spPr bwMode="auto">
          <a:xfrm>
            <a:off x="0" y="9428630"/>
            <a:ext cx="2945154" cy="496332"/>
          </a:xfrm>
          <a:prstGeom prst="rect">
            <a:avLst/>
          </a:prstGeom>
          <a:noFill/>
          <a:ln w="9525">
            <a:noFill/>
            <a:miter lim="800000"/>
            <a:headEnd/>
            <a:tailEnd/>
          </a:ln>
          <a:effectLst/>
        </p:spPr>
        <p:txBody>
          <a:bodyPr vert="horz" wrap="square" lIns="94339" tIns="47169" rIns="94339" bIns="47169" numCol="1" anchor="b" anchorCtr="0" compatLnSpc="1">
            <a:prstTxWarp prst="textNoShape">
              <a:avLst/>
            </a:prstTxWarp>
          </a:bodyPr>
          <a:lstStyle>
            <a:lvl1pPr>
              <a:defRPr sz="1200" b="0">
                <a:solidFill>
                  <a:schemeClr val="tx1"/>
                </a:solidFill>
                <a:ea typeface="ＭＳ Ｐゴシック" pitchFamily="34" charset="-128"/>
                <a:cs typeface="+mn-cs"/>
              </a:defRPr>
            </a:lvl1pPr>
          </a:lstStyle>
          <a:p>
            <a:pPr>
              <a:defRPr/>
            </a:pPr>
            <a:endParaRPr lang="en-US"/>
          </a:p>
        </p:txBody>
      </p:sp>
      <p:sp>
        <p:nvSpPr>
          <p:cNvPr id="70661" name="Rectangle 5"/>
          <p:cNvSpPr>
            <a:spLocks noGrp="1" noChangeArrowheads="1"/>
          </p:cNvSpPr>
          <p:nvPr>
            <p:ph type="sldNum" sz="quarter" idx="3"/>
          </p:nvPr>
        </p:nvSpPr>
        <p:spPr bwMode="auto">
          <a:xfrm>
            <a:off x="3851004" y="9428630"/>
            <a:ext cx="2945154" cy="496332"/>
          </a:xfrm>
          <a:prstGeom prst="rect">
            <a:avLst/>
          </a:prstGeom>
          <a:noFill/>
          <a:ln w="9525">
            <a:noFill/>
            <a:miter lim="800000"/>
            <a:headEnd/>
            <a:tailEnd/>
          </a:ln>
          <a:effectLst/>
        </p:spPr>
        <p:txBody>
          <a:bodyPr vert="horz" wrap="square" lIns="94339" tIns="47169" rIns="94339" bIns="47169" numCol="1" anchor="b" anchorCtr="0" compatLnSpc="1">
            <a:prstTxWarp prst="textNoShape">
              <a:avLst/>
            </a:prstTxWarp>
          </a:bodyPr>
          <a:lstStyle>
            <a:lvl1pPr algn="r">
              <a:defRPr sz="1200" b="0">
                <a:solidFill>
                  <a:schemeClr val="tx1"/>
                </a:solidFill>
                <a:ea typeface="ＭＳ Ｐゴシック" pitchFamily="34" charset="-128"/>
                <a:cs typeface="+mn-cs"/>
              </a:defRPr>
            </a:lvl1pPr>
          </a:lstStyle>
          <a:p>
            <a:pPr>
              <a:defRPr/>
            </a:pPr>
            <a:fld id="{9CDA4E68-DF95-430E-B280-1B8C18BEA9CA}" type="slidenum">
              <a:rPr lang="en-GB"/>
              <a:pPr>
                <a:defRPr/>
              </a:pPr>
              <a:t>‹#›</a:t>
            </a:fld>
            <a:endParaRPr lang="en-GB" dirty="0"/>
          </a:p>
        </p:txBody>
      </p:sp>
    </p:spTree>
    <p:extLst>
      <p:ext uri="{BB962C8B-B14F-4D97-AF65-F5344CB8AC3E}">
        <p14:creationId xmlns:p14="http://schemas.microsoft.com/office/powerpoint/2010/main" val="1613299175"/>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5.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1266" name="Rectangle 2"/>
          <p:cNvSpPr>
            <a:spLocks noGrp="1" noChangeArrowheads="1"/>
          </p:cNvSpPr>
          <p:nvPr>
            <p:ph type="hdr" sz="quarter"/>
          </p:nvPr>
        </p:nvSpPr>
        <p:spPr bwMode="auto">
          <a:xfrm>
            <a:off x="0" y="0"/>
            <a:ext cx="2945154" cy="496332"/>
          </a:xfrm>
          <a:prstGeom prst="rect">
            <a:avLst/>
          </a:prstGeom>
          <a:noFill/>
          <a:ln w="9525">
            <a:noFill/>
            <a:miter lim="800000"/>
            <a:headEnd/>
            <a:tailEnd/>
          </a:ln>
          <a:effectLst/>
        </p:spPr>
        <p:txBody>
          <a:bodyPr vert="horz" wrap="square" lIns="94339" tIns="47169" rIns="94339" bIns="47169" numCol="1" anchor="t" anchorCtr="0" compatLnSpc="1">
            <a:prstTxWarp prst="textNoShape">
              <a:avLst/>
            </a:prstTxWarp>
          </a:bodyPr>
          <a:lstStyle>
            <a:lvl1pPr>
              <a:defRPr sz="1200" b="0">
                <a:solidFill>
                  <a:schemeClr val="tx1"/>
                </a:solidFill>
                <a:ea typeface="ＭＳ Ｐゴシック" pitchFamily="34" charset="-128"/>
                <a:cs typeface="+mn-cs"/>
              </a:defRPr>
            </a:lvl1pPr>
          </a:lstStyle>
          <a:p>
            <a:pPr>
              <a:defRPr/>
            </a:pPr>
            <a:endParaRPr lang="en-US"/>
          </a:p>
        </p:txBody>
      </p:sp>
      <p:sp>
        <p:nvSpPr>
          <p:cNvPr id="11267" name="Rectangle 3"/>
          <p:cNvSpPr>
            <a:spLocks noGrp="1" noChangeArrowheads="1"/>
          </p:cNvSpPr>
          <p:nvPr>
            <p:ph type="dt" idx="1"/>
          </p:nvPr>
        </p:nvSpPr>
        <p:spPr bwMode="auto">
          <a:xfrm>
            <a:off x="3851004" y="0"/>
            <a:ext cx="2945154" cy="496332"/>
          </a:xfrm>
          <a:prstGeom prst="rect">
            <a:avLst/>
          </a:prstGeom>
          <a:noFill/>
          <a:ln w="9525">
            <a:noFill/>
            <a:miter lim="800000"/>
            <a:headEnd/>
            <a:tailEnd/>
          </a:ln>
          <a:effectLst/>
        </p:spPr>
        <p:txBody>
          <a:bodyPr vert="horz" wrap="square" lIns="94339" tIns="47169" rIns="94339" bIns="47169" numCol="1" anchor="t" anchorCtr="0" compatLnSpc="1">
            <a:prstTxWarp prst="textNoShape">
              <a:avLst/>
            </a:prstTxWarp>
          </a:bodyPr>
          <a:lstStyle>
            <a:lvl1pPr algn="r">
              <a:defRPr sz="1200" b="0">
                <a:solidFill>
                  <a:schemeClr val="tx1"/>
                </a:solidFill>
                <a:ea typeface="ＭＳ Ｐゴシック" pitchFamily="34" charset="-128"/>
                <a:cs typeface="+mn-cs"/>
              </a:defRPr>
            </a:lvl1pPr>
          </a:lstStyle>
          <a:p>
            <a:pPr>
              <a:defRPr/>
            </a:pPr>
            <a:endParaRPr lang="en-US"/>
          </a:p>
        </p:txBody>
      </p:sp>
      <p:sp>
        <p:nvSpPr>
          <p:cNvPr id="68612" name="Rectangle 4"/>
          <p:cNvSpPr>
            <a:spLocks noGrp="1" noRot="1" noChangeAspect="1" noChangeArrowheads="1" noTextEdit="1"/>
          </p:cNvSpPr>
          <p:nvPr>
            <p:ph type="sldImg" idx="2"/>
          </p:nvPr>
        </p:nvSpPr>
        <p:spPr bwMode="auto">
          <a:xfrm>
            <a:off x="917575" y="744538"/>
            <a:ext cx="4962525" cy="3722687"/>
          </a:xfrm>
          <a:prstGeom prst="rect">
            <a:avLst/>
          </a:prstGeom>
          <a:noFill/>
          <a:ln w="9525">
            <a:solidFill>
              <a:srgbClr val="000000"/>
            </a:solidFill>
            <a:miter lim="800000"/>
            <a:headEnd/>
            <a:tailEnd/>
          </a:ln>
        </p:spPr>
      </p:sp>
      <p:sp>
        <p:nvSpPr>
          <p:cNvPr id="11269" name="Rectangle 5"/>
          <p:cNvSpPr>
            <a:spLocks noGrp="1" noChangeArrowheads="1"/>
          </p:cNvSpPr>
          <p:nvPr>
            <p:ph type="body" sz="quarter" idx="3"/>
          </p:nvPr>
        </p:nvSpPr>
        <p:spPr bwMode="auto">
          <a:xfrm>
            <a:off x="679768" y="4715156"/>
            <a:ext cx="5438140" cy="4466987"/>
          </a:xfrm>
          <a:prstGeom prst="rect">
            <a:avLst/>
          </a:prstGeom>
          <a:noFill/>
          <a:ln w="9525">
            <a:noFill/>
            <a:miter lim="800000"/>
            <a:headEnd/>
            <a:tailEnd/>
          </a:ln>
          <a:effectLst/>
        </p:spPr>
        <p:txBody>
          <a:bodyPr vert="horz" wrap="square" lIns="94339" tIns="47169" rIns="94339" bIns="47169" numCol="1" anchor="t" anchorCtr="0" compatLnSpc="1">
            <a:prstTxWarp prst="textNoShape">
              <a:avLst/>
            </a:prstTxWarp>
          </a:bodyPr>
          <a:lstStyle/>
          <a:p>
            <a:pPr lvl="0"/>
            <a:r>
              <a:rPr lang="en-GB" noProof="0"/>
              <a:t>Click to edit Master text styles</a:t>
            </a:r>
          </a:p>
          <a:p>
            <a:pPr lvl="1"/>
            <a:r>
              <a:rPr lang="en-GB" noProof="0"/>
              <a:t>Second level</a:t>
            </a:r>
          </a:p>
          <a:p>
            <a:pPr lvl="2"/>
            <a:r>
              <a:rPr lang="en-GB" noProof="0"/>
              <a:t>Third level</a:t>
            </a:r>
          </a:p>
          <a:p>
            <a:pPr lvl="3"/>
            <a:r>
              <a:rPr lang="en-GB" noProof="0"/>
              <a:t>Fourth level</a:t>
            </a:r>
          </a:p>
          <a:p>
            <a:pPr lvl="4"/>
            <a:r>
              <a:rPr lang="en-GB" noProof="0"/>
              <a:t>Fifth level</a:t>
            </a:r>
          </a:p>
        </p:txBody>
      </p:sp>
      <p:sp>
        <p:nvSpPr>
          <p:cNvPr id="11270" name="Rectangle 6"/>
          <p:cNvSpPr>
            <a:spLocks noGrp="1" noChangeArrowheads="1"/>
          </p:cNvSpPr>
          <p:nvPr>
            <p:ph type="ftr" sz="quarter" idx="4"/>
          </p:nvPr>
        </p:nvSpPr>
        <p:spPr bwMode="auto">
          <a:xfrm>
            <a:off x="0" y="9428630"/>
            <a:ext cx="2945154" cy="496332"/>
          </a:xfrm>
          <a:prstGeom prst="rect">
            <a:avLst/>
          </a:prstGeom>
          <a:noFill/>
          <a:ln w="9525">
            <a:noFill/>
            <a:miter lim="800000"/>
            <a:headEnd/>
            <a:tailEnd/>
          </a:ln>
          <a:effectLst/>
        </p:spPr>
        <p:txBody>
          <a:bodyPr vert="horz" wrap="square" lIns="94339" tIns="47169" rIns="94339" bIns="47169" numCol="1" anchor="b" anchorCtr="0" compatLnSpc="1">
            <a:prstTxWarp prst="textNoShape">
              <a:avLst/>
            </a:prstTxWarp>
          </a:bodyPr>
          <a:lstStyle>
            <a:lvl1pPr>
              <a:defRPr sz="1200" b="0">
                <a:solidFill>
                  <a:schemeClr val="tx1"/>
                </a:solidFill>
                <a:ea typeface="ＭＳ Ｐゴシック" pitchFamily="34" charset="-128"/>
                <a:cs typeface="+mn-cs"/>
              </a:defRPr>
            </a:lvl1pPr>
          </a:lstStyle>
          <a:p>
            <a:pPr>
              <a:defRPr/>
            </a:pPr>
            <a:endParaRPr lang="en-US"/>
          </a:p>
        </p:txBody>
      </p:sp>
      <p:sp>
        <p:nvSpPr>
          <p:cNvPr id="11271" name="Rectangle 7"/>
          <p:cNvSpPr>
            <a:spLocks noGrp="1" noChangeArrowheads="1"/>
          </p:cNvSpPr>
          <p:nvPr>
            <p:ph type="sldNum" sz="quarter" idx="5"/>
          </p:nvPr>
        </p:nvSpPr>
        <p:spPr bwMode="auto">
          <a:xfrm>
            <a:off x="3851004" y="9428630"/>
            <a:ext cx="2945154" cy="496332"/>
          </a:xfrm>
          <a:prstGeom prst="rect">
            <a:avLst/>
          </a:prstGeom>
          <a:noFill/>
          <a:ln w="9525">
            <a:noFill/>
            <a:miter lim="800000"/>
            <a:headEnd/>
            <a:tailEnd/>
          </a:ln>
          <a:effectLst/>
        </p:spPr>
        <p:txBody>
          <a:bodyPr vert="horz" wrap="square" lIns="94339" tIns="47169" rIns="94339" bIns="47169" numCol="1" anchor="b" anchorCtr="0" compatLnSpc="1">
            <a:prstTxWarp prst="textNoShape">
              <a:avLst/>
            </a:prstTxWarp>
          </a:bodyPr>
          <a:lstStyle>
            <a:lvl1pPr algn="r">
              <a:defRPr sz="1200" b="0">
                <a:solidFill>
                  <a:schemeClr val="tx1"/>
                </a:solidFill>
                <a:ea typeface="ＭＳ Ｐゴシック" pitchFamily="34" charset="-128"/>
                <a:cs typeface="+mn-cs"/>
              </a:defRPr>
            </a:lvl1pPr>
          </a:lstStyle>
          <a:p>
            <a:pPr>
              <a:defRPr/>
            </a:pPr>
            <a:fld id="{834FDAE9-C822-420E-B1B6-2B1F32F7E523}" type="slidenum">
              <a:rPr lang="en-GB"/>
              <a:pPr>
                <a:defRPr/>
              </a:pPr>
              <a:t>‹#›</a:t>
            </a:fld>
            <a:endParaRPr lang="en-GB" dirty="0"/>
          </a:p>
        </p:txBody>
      </p:sp>
    </p:spTree>
    <p:extLst>
      <p:ext uri="{BB962C8B-B14F-4D97-AF65-F5344CB8AC3E}">
        <p14:creationId xmlns:p14="http://schemas.microsoft.com/office/powerpoint/2010/main" val="1679512210"/>
      </p:ext>
    </p:extLst>
  </p:cSld>
  <p:clrMap bg1="lt1" tx1="dk1" bg2="lt2" tx2="dk2" accent1="accent1" accent2="accent2" accent3="accent3" accent4="accent4" accent5="accent5" accent6="accent6" hlink="hlink" folHlink="folHlink"/>
  <p:notesStyle>
    <a:lvl1pPr algn="l" rtl="0" eaLnBrk="0" fontAlgn="base" hangingPunct="0">
      <a:spcBef>
        <a:spcPct val="30000"/>
      </a:spcBef>
      <a:spcAft>
        <a:spcPct val="0"/>
      </a:spcAft>
      <a:defRPr sz="1200" kern="1200">
        <a:solidFill>
          <a:schemeClr val="tx1"/>
        </a:solidFill>
        <a:latin typeface="Trebuchet MS" pitchFamily="-110" charset="0"/>
        <a:ea typeface="ＭＳ Ｐゴシック" pitchFamily="-110" charset="-128"/>
        <a:cs typeface="ＭＳ Ｐゴシック" pitchFamily="-110" charset="-128"/>
      </a:defRPr>
    </a:lvl1pPr>
    <a:lvl2pPr marL="457200" algn="l" rtl="0" eaLnBrk="0" fontAlgn="base" hangingPunct="0">
      <a:spcBef>
        <a:spcPct val="30000"/>
      </a:spcBef>
      <a:spcAft>
        <a:spcPct val="0"/>
      </a:spcAft>
      <a:defRPr sz="1200" kern="1200">
        <a:solidFill>
          <a:schemeClr val="tx1"/>
        </a:solidFill>
        <a:latin typeface="Trebuchet MS" pitchFamily="-110" charset="0"/>
        <a:ea typeface="ＭＳ Ｐゴシック" pitchFamily="-110" charset="-128"/>
        <a:cs typeface="ＭＳ Ｐゴシック"/>
      </a:defRPr>
    </a:lvl2pPr>
    <a:lvl3pPr marL="914400" algn="l" rtl="0" eaLnBrk="0" fontAlgn="base" hangingPunct="0">
      <a:spcBef>
        <a:spcPct val="30000"/>
      </a:spcBef>
      <a:spcAft>
        <a:spcPct val="0"/>
      </a:spcAft>
      <a:defRPr sz="1200" kern="1200">
        <a:solidFill>
          <a:schemeClr val="tx1"/>
        </a:solidFill>
        <a:latin typeface="Trebuchet MS" pitchFamily="-110" charset="0"/>
        <a:ea typeface="ＭＳ Ｐゴシック" pitchFamily="-110" charset="-128"/>
        <a:cs typeface="ＭＳ Ｐゴシック"/>
      </a:defRPr>
    </a:lvl3pPr>
    <a:lvl4pPr marL="1371600" algn="l" rtl="0" eaLnBrk="0" fontAlgn="base" hangingPunct="0">
      <a:spcBef>
        <a:spcPct val="30000"/>
      </a:spcBef>
      <a:spcAft>
        <a:spcPct val="0"/>
      </a:spcAft>
      <a:defRPr sz="1200" kern="1200">
        <a:solidFill>
          <a:schemeClr val="tx1"/>
        </a:solidFill>
        <a:latin typeface="Trebuchet MS" pitchFamily="-110" charset="0"/>
        <a:ea typeface="ＭＳ Ｐゴシック" pitchFamily="-110" charset="-128"/>
        <a:cs typeface="ＭＳ Ｐゴシック"/>
      </a:defRPr>
    </a:lvl4pPr>
    <a:lvl5pPr marL="1828800" algn="l" rtl="0" eaLnBrk="0" fontAlgn="base" hangingPunct="0">
      <a:spcBef>
        <a:spcPct val="30000"/>
      </a:spcBef>
      <a:spcAft>
        <a:spcPct val="0"/>
      </a:spcAft>
      <a:defRPr sz="1200" kern="1200">
        <a:solidFill>
          <a:schemeClr val="tx1"/>
        </a:solidFill>
        <a:latin typeface="Trebuchet MS" pitchFamily="-110" charset="0"/>
        <a:ea typeface="ＭＳ Ｐゴシック" pitchFamily="-110" charset="-128"/>
        <a:cs typeface="ＭＳ Ｐゴシック"/>
      </a:defRPr>
    </a:lvl5pPr>
    <a:lvl6pPr marL="2286000" algn="l" defTabSz="457200" rtl="0" eaLnBrk="1" latinLnBrk="0" hangingPunct="1">
      <a:defRPr sz="1200" kern="1200">
        <a:solidFill>
          <a:schemeClr val="tx1"/>
        </a:solidFill>
        <a:latin typeface="+mn-lt"/>
        <a:ea typeface="+mn-ea"/>
        <a:cs typeface="+mn-cs"/>
      </a:defRPr>
    </a:lvl6pPr>
    <a:lvl7pPr marL="2743200" algn="l" defTabSz="457200" rtl="0" eaLnBrk="1" latinLnBrk="0" hangingPunct="1">
      <a:defRPr sz="1200" kern="1200">
        <a:solidFill>
          <a:schemeClr val="tx1"/>
        </a:solidFill>
        <a:latin typeface="+mn-lt"/>
        <a:ea typeface="+mn-ea"/>
        <a:cs typeface="+mn-cs"/>
      </a:defRPr>
    </a:lvl7pPr>
    <a:lvl8pPr marL="3200400" algn="l" defTabSz="457200" rtl="0" eaLnBrk="1" latinLnBrk="0" hangingPunct="1">
      <a:defRPr sz="1200" kern="1200">
        <a:solidFill>
          <a:schemeClr val="tx1"/>
        </a:solidFill>
        <a:latin typeface="+mn-lt"/>
        <a:ea typeface="+mn-ea"/>
        <a:cs typeface="+mn-cs"/>
      </a:defRPr>
    </a:lvl8pPr>
    <a:lvl9pPr marL="3657600" algn="l" defTabSz="457200" rtl="0" eaLnBrk="1" latinLnBrk="0" hangingPunct="1">
      <a:defRPr sz="1200" kern="1200">
        <a:solidFill>
          <a:schemeClr val="tx1"/>
        </a:solidFill>
        <a:latin typeface="+mn-lt"/>
        <a:ea typeface="+mn-ea"/>
        <a:cs typeface="+mn-cs"/>
      </a:defRPr>
    </a:lvl9pPr>
  </p:notesStyle>
</p:notesMaster>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2.jpeg"/><Relationship Id="rId1" Type="http://schemas.openxmlformats.org/officeDocument/2006/relationships/slideMaster" Target="../slideMasters/slideMaster3.xml"/><Relationship Id="rId4" Type="http://schemas.openxmlformats.org/officeDocument/2006/relationships/image" Target="../media/image4.emf"/></Relationships>
</file>

<file path=ppt/slideLayouts/_rels/slideLayout18.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5.jpeg"/><Relationship Id="rId1" Type="http://schemas.openxmlformats.org/officeDocument/2006/relationships/slideMaster" Target="../slideMasters/slideMaster3.xml"/><Relationship Id="rId4" Type="http://schemas.openxmlformats.org/officeDocument/2006/relationships/image" Target="../media/image4.emf"/></Relationships>
</file>

<file path=ppt/slideLayouts/_rels/slideLayout19.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6.jpeg"/><Relationship Id="rId1" Type="http://schemas.openxmlformats.org/officeDocument/2006/relationships/slideMaster" Target="../slideMasters/slideMaster3.xml"/><Relationship Id="rId4" Type="http://schemas.openxmlformats.org/officeDocument/2006/relationships/image" Target="../media/image4.emf"/></Relationships>
</file>

<file path=ppt/slideLayouts/_rels/slideLayout2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4.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5.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s>
</file>

<file path=ppt/slideLayouts/_rels/slideLayout26.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3.xml"/><Relationship Id="rId4" Type="http://schemas.openxmlformats.org/officeDocument/2006/relationships/image" Target="../media/image1.png"/></Relationships>
</file>

<file path=ppt/slideLayouts/_rels/slideLayout27.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8.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29.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0.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1.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2.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4.xml"/></Relationships>
</file>

<file path=ppt/slideLayouts/_rels/slideLayout33.xml.rels><?xml version="1.0" encoding="UTF-8" standalone="yes"?>
<Relationships xmlns="http://schemas.openxmlformats.org/package/2006/relationships"><Relationship Id="rId3" Type="http://schemas.openxmlformats.org/officeDocument/2006/relationships/image" Target="../media/image4.emf"/><Relationship Id="rId2" Type="http://schemas.openxmlformats.org/officeDocument/2006/relationships/image" Target="../media/image3.png"/><Relationship Id="rId1" Type="http://schemas.openxmlformats.org/officeDocument/2006/relationships/slideMaster" Target="../slideMasters/slideMaster4.xml"/><Relationship Id="rId4" Type="http://schemas.openxmlformats.org/officeDocument/2006/relationships/image" Target="../media/image1.png"/></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 Column layout">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23851" y="752475"/>
            <a:ext cx="8464549" cy="344710"/>
          </a:xfrm>
        </p:spPr>
        <p:txBody>
          <a:bodyPr/>
          <a:lstStyle>
            <a:lvl1pPr>
              <a:lnSpc>
                <a:spcPct val="80000"/>
              </a:lnSpc>
              <a:defRPr/>
            </a:lvl1pPr>
          </a:lstStyle>
          <a:p>
            <a:r>
              <a:rPr lang="cs-CZ"/>
              <a:t>Klepnutím lze upravit styl předlohy nadpisů.</a:t>
            </a:r>
            <a:endParaRPr lang="en-GB" dirty="0"/>
          </a:p>
        </p:txBody>
      </p:sp>
      <p:sp>
        <p:nvSpPr>
          <p:cNvPr id="7" name="Text Placeholder 6"/>
          <p:cNvSpPr>
            <a:spLocks noGrp="1"/>
          </p:cNvSpPr>
          <p:nvPr>
            <p:ph type="body" sz="quarter" idx="13"/>
          </p:nvPr>
        </p:nvSpPr>
        <p:spPr bwMode="gray">
          <a:xfrm>
            <a:off x="323851" y="1664464"/>
            <a:ext cx="8464549" cy="4172400"/>
          </a:xfrm>
          <a:prstGeom prst="rect">
            <a:avLst/>
          </a:prstGeom>
        </p:spPr>
        <p:txBody>
          <a:bodyPr lIns="0" tIns="0" rIns="0" bIns="0"/>
          <a:lstStyle>
            <a:lvl1pPr>
              <a:lnSpc>
                <a:spcPct val="100000"/>
              </a:lnSpc>
              <a:spcBef>
                <a:spcPts val="0"/>
              </a:spcBef>
              <a:spcAft>
                <a:spcPts val="600"/>
              </a:spcAft>
              <a:defRPr/>
            </a:lvl1pPr>
            <a:lvl2pPr>
              <a:lnSpc>
                <a:spcPct val="100000"/>
              </a:lnSpc>
              <a:spcBef>
                <a:spcPts val="0"/>
              </a:spcBef>
              <a:spcAft>
                <a:spcPts val="600"/>
              </a:spcAft>
              <a:defRPr/>
            </a:lvl2pPr>
            <a:lvl3pPr>
              <a:lnSpc>
                <a:spcPct val="100000"/>
              </a:lnSpc>
              <a:spcBef>
                <a:spcPts val="0"/>
              </a:spcBef>
              <a:spcAft>
                <a:spcPts val="600"/>
              </a:spcAft>
              <a:defRPr/>
            </a:lvl3pPr>
            <a:lvl4pPr>
              <a:lnSpc>
                <a:spcPct val="100000"/>
              </a:lnSpc>
              <a:spcBef>
                <a:spcPts val="0"/>
              </a:spcBef>
              <a:spcAft>
                <a:spcPts val="600"/>
              </a:spcAft>
              <a:defRPr/>
            </a:lvl4pPr>
            <a:lvl5pPr>
              <a:lnSpc>
                <a:spcPct val="100000"/>
              </a:lnSpc>
              <a:spcBef>
                <a:spcPts val="0"/>
              </a:spcBef>
              <a:spcAft>
                <a:spcPts val="600"/>
              </a:spcAft>
              <a:defRPr/>
            </a:lvl5pPr>
            <a:lvl6pPr>
              <a:spcBef>
                <a:spcPts val="0"/>
              </a:spcBef>
              <a:spcAft>
                <a:spcPts val="600"/>
              </a:spcAft>
              <a:defRPr/>
            </a:lvl6pPr>
            <a:lvl7pPr>
              <a:spcBef>
                <a:spcPts val="0"/>
              </a:spcBef>
              <a:spcAft>
                <a:spcPts val="600"/>
              </a:spcAft>
              <a:defRPr/>
            </a:lvl7pPr>
            <a:lvl8pPr>
              <a:spcBef>
                <a:spcPts val="0"/>
              </a:spcBef>
              <a:spcAft>
                <a:spcPts val="600"/>
              </a:spcAft>
              <a:defRPr/>
            </a:lvl8pPr>
            <a:lvl9pPr>
              <a:spcBef>
                <a:spcPts val="0"/>
              </a:spcBef>
              <a:spcAft>
                <a:spcPts val="600"/>
              </a:spcAft>
              <a:defRPr/>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9" name="Text Placeholder 8"/>
          <p:cNvSpPr>
            <a:spLocks noGrp="1"/>
          </p:cNvSpPr>
          <p:nvPr>
            <p:ph type="body" sz="quarter" idx="14" hasCustomPrompt="1"/>
          </p:nvPr>
        </p:nvSpPr>
        <p:spPr bwMode="gray">
          <a:xfrm>
            <a:off x="323851" y="1104344"/>
            <a:ext cx="8464549" cy="221599"/>
          </a:xfrm>
          <a:prstGeom prst="rect">
            <a:avLst/>
          </a:prstGeom>
        </p:spPr>
        <p:txBody>
          <a:bodyPr lIns="0" tIns="0" rIns="0" bIns="0">
            <a:spAutoFit/>
          </a:bodyPr>
          <a:lstStyle>
            <a:lvl1pPr algn="l">
              <a:lnSpc>
                <a:spcPct val="80000"/>
              </a:lnSpc>
              <a:spcBef>
                <a:spcPts val="0"/>
              </a:spcBef>
              <a:spcAft>
                <a:spcPts val="0"/>
              </a:spcAft>
              <a:defRPr sz="1800" b="0">
                <a:solidFill>
                  <a:schemeClr val="tx1"/>
                </a:solidFill>
              </a:defRPr>
            </a:lvl1pPr>
          </a:lstStyle>
          <a:p>
            <a:pPr lvl="0"/>
            <a:r>
              <a:rPr lang="en-US" dirty="0"/>
              <a:t>[SUBTITLE]</a:t>
            </a:r>
          </a:p>
        </p:txBody>
      </p:sp>
    </p:spTree>
    <p:extLst>
      <p:ext uri="{BB962C8B-B14F-4D97-AF65-F5344CB8AC3E}">
        <p14:creationId xmlns:p14="http://schemas.microsoft.com/office/powerpoint/2010/main" val="248394539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2 Column layout">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23851" y="752475"/>
            <a:ext cx="8464549" cy="344710"/>
          </a:xfrm>
        </p:spPr>
        <p:txBody>
          <a:bodyPr/>
          <a:lstStyle>
            <a:lvl1pPr>
              <a:lnSpc>
                <a:spcPct val="80000"/>
              </a:lnSpc>
              <a:defRPr/>
            </a:lvl1pPr>
          </a:lstStyle>
          <a:p>
            <a:r>
              <a:rPr lang="cs-CZ"/>
              <a:t>Klepnutím lze upravit styl předlohy nadpisů.</a:t>
            </a:r>
            <a:endParaRPr lang="en-GB" dirty="0"/>
          </a:p>
        </p:txBody>
      </p:sp>
      <p:sp>
        <p:nvSpPr>
          <p:cNvPr id="7" name="Text Placeholder 6"/>
          <p:cNvSpPr>
            <a:spLocks noGrp="1"/>
          </p:cNvSpPr>
          <p:nvPr>
            <p:ph type="body" sz="quarter" idx="13"/>
          </p:nvPr>
        </p:nvSpPr>
        <p:spPr bwMode="gray">
          <a:xfrm>
            <a:off x="323851" y="1664464"/>
            <a:ext cx="4104000" cy="4172400"/>
          </a:xfrm>
          <a:prstGeom prst="rect">
            <a:avLst/>
          </a:prstGeom>
        </p:spPr>
        <p:txBody>
          <a:bodyPr lIns="0" tIns="0" rIns="0" bIns="0"/>
          <a:lstStyle>
            <a:lvl1pPr>
              <a:lnSpc>
                <a:spcPct val="100000"/>
              </a:lnSpc>
              <a:spcBef>
                <a:spcPts val="0"/>
              </a:spcBef>
              <a:spcAft>
                <a:spcPts val="600"/>
              </a:spcAft>
              <a:defRPr/>
            </a:lvl1pPr>
            <a:lvl2pPr>
              <a:lnSpc>
                <a:spcPct val="100000"/>
              </a:lnSpc>
              <a:spcBef>
                <a:spcPts val="0"/>
              </a:spcBef>
              <a:spcAft>
                <a:spcPts val="600"/>
              </a:spcAft>
              <a:defRPr/>
            </a:lvl2pPr>
            <a:lvl3pPr>
              <a:lnSpc>
                <a:spcPct val="100000"/>
              </a:lnSpc>
              <a:spcBef>
                <a:spcPts val="0"/>
              </a:spcBef>
              <a:spcAft>
                <a:spcPts val="600"/>
              </a:spcAft>
              <a:defRPr/>
            </a:lvl3pPr>
            <a:lvl4pPr>
              <a:lnSpc>
                <a:spcPct val="100000"/>
              </a:lnSpc>
              <a:spcBef>
                <a:spcPts val="0"/>
              </a:spcBef>
              <a:spcAft>
                <a:spcPts val="600"/>
              </a:spcAft>
              <a:defRPr/>
            </a:lvl4pPr>
            <a:lvl5pPr>
              <a:lnSpc>
                <a:spcPct val="100000"/>
              </a:lnSpc>
              <a:spcBef>
                <a:spcPts val="0"/>
              </a:spcBef>
              <a:spcAft>
                <a:spcPts val="600"/>
              </a:spcAft>
              <a:defRPr/>
            </a:lvl5pPr>
            <a:lvl6pPr>
              <a:spcBef>
                <a:spcPts val="0"/>
              </a:spcBef>
              <a:spcAft>
                <a:spcPts val="600"/>
              </a:spcAft>
              <a:defRPr/>
            </a:lvl6pPr>
            <a:lvl7pPr>
              <a:spcBef>
                <a:spcPts val="0"/>
              </a:spcBef>
              <a:spcAft>
                <a:spcPts val="600"/>
              </a:spcAft>
              <a:defRPr/>
            </a:lvl7pPr>
            <a:lvl8pPr>
              <a:spcBef>
                <a:spcPts val="0"/>
              </a:spcBef>
              <a:spcAft>
                <a:spcPts val="600"/>
              </a:spcAft>
              <a:defRPr/>
            </a:lvl8pPr>
            <a:lvl9pPr>
              <a:spcBef>
                <a:spcPts val="0"/>
              </a:spcBef>
              <a:spcAft>
                <a:spcPts val="600"/>
              </a:spcAft>
              <a:defRPr/>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9" name="Text Placeholder 8"/>
          <p:cNvSpPr>
            <a:spLocks noGrp="1"/>
          </p:cNvSpPr>
          <p:nvPr>
            <p:ph type="body" sz="quarter" idx="14" hasCustomPrompt="1"/>
          </p:nvPr>
        </p:nvSpPr>
        <p:spPr bwMode="gray">
          <a:xfrm>
            <a:off x="323851" y="1104344"/>
            <a:ext cx="8464549" cy="221599"/>
          </a:xfrm>
          <a:prstGeom prst="rect">
            <a:avLst/>
          </a:prstGeom>
        </p:spPr>
        <p:txBody>
          <a:bodyPr lIns="0" tIns="0" rIns="0" bIns="0">
            <a:spAutoFit/>
          </a:bodyPr>
          <a:lstStyle>
            <a:lvl1pPr algn="l">
              <a:lnSpc>
                <a:spcPct val="80000"/>
              </a:lnSpc>
              <a:spcBef>
                <a:spcPts val="0"/>
              </a:spcBef>
              <a:spcAft>
                <a:spcPts val="0"/>
              </a:spcAft>
              <a:defRPr sz="1800" b="0">
                <a:solidFill>
                  <a:schemeClr val="tx1"/>
                </a:solidFill>
              </a:defRPr>
            </a:lvl1pPr>
          </a:lstStyle>
          <a:p>
            <a:pPr lvl="0"/>
            <a:r>
              <a:rPr lang="en-US" dirty="0"/>
              <a:t>[SUBTITLE]</a:t>
            </a:r>
          </a:p>
        </p:txBody>
      </p:sp>
      <p:sp>
        <p:nvSpPr>
          <p:cNvPr id="4" name="Text Placeholder 3"/>
          <p:cNvSpPr>
            <a:spLocks noGrp="1"/>
          </p:cNvSpPr>
          <p:nvPr>
            <p:ph type="body" sz="quarter" idx="15"/>
          </p:nvPr>
        </p:nvSpPr>
        <p:spPr>
          <a:xfrm>
            <a:off x="4684400" y="1671638"/>
            <a:ext cx="4104000" cy="4165600"/>
          </a:xfrm>
        </p:spPr>
        <p:txBody>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dirty="0"/>
          </a:p>
        </p:txBody>
      </p:sp>
    </p:spTree>
    <p:extLst>
      <p:ext uri="{BB962C8B-B14F-4D97-AF65-F5344CB8AC3E}">
        <p14:creationId xmlns:p14="http://schemas.microsoft.com/office/powerpoint/2010/main" val="2538829475"/>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3 Column layout">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23851" y="752475"/>
            <a:ext cx="8464549" cy="344710"/>
          </a:xfrm>
        </p:spPr>
        <p:txBody>
          <a:bodyPr/>
          <a:lstStyle>
            <a:lvl1pPr>
              <a:lnSpc>
                <a:spcPct val="80000"/>
              </a:lnSpc>
              <a:defRPr/>
            </a:lvl1pPr>
          </a:lstStyle>
          <a:p>
            <a:r>
              <a:rPr lang="cs-CZ"/>
              <a:t>Klepnutím lze upravit styl předlohy nadpisů.</a:t>
            </a:r>
            <a:endParaRPr lang="en-GB" dirty="0"/>
          </a:p>
        </p:txBody>
      </p:sp>
      <p:sp>
        <p:nvSpPr>
          <p:cNvPr id="7" name="Text Placeholder 6"/>
          <p:cNvSpPr>
            <a:spLocks noGrp="1"/>
          </p:cNvSpPr>
          <p:nvPr>
            <p:ph type="body" sz="quarter" idx="13" hasCustomPrompt="1"/>
          </p:nvPr>
        </p:nvSpPr>
        <p:spPr bwMode="gray">
          <a:xfrm>
            <a:off x="323851" y="1664464"/>
            <a:ext cx="2633662" cy="4172400"/>
          </a:xfrm>
          <a:prstGeom prst="rect">
            <a:avLst/>
          </a:prstGeom>
        </p:spPr>
        <p:txBody>
          <a:bodyPr lIns="0" tIns="0" rIns="0" bIns="0"/>
          <a:lstStyle>
            <a:lvl1pPr>
              <a:lnSpc>
                <a:spcPct val="100000"/>
              </a:lnSpc>
              <a:spcBef>
                <a:spcPts val="0"/>
              </a:spcBef>
              <a:spcAft>
                <a:spcPts val="600"/>
              </a:spcAft>
              <a:defRPr sz="1600"/>
            </a:lvl1pPr>
            <a:lvl2pPr>
              <a:lnSpc>
                <a:spcPct val="100000"/>
              </a:lnSpc>
              <a:spcBef>
                <a:spcPts val="0"/>
              </a:spcBef>
              <a:spcAft>
                <a:spcPts val="600"/>
              </a:spcAft>
              <a:defRPr sz="1600"/>
            </a:lvl2pPr>
            <a:lvl3pPr>
              <a:lnSpc>
                <a:spcPct val="100000"/>
              </a:lnSpc>
              <a:spcBef>
                <a:spcPts val="0"/>
              </a:spcBef>
              <a:spcAft>
                <a:spcPts val="600"/>
              </a:spcAft>
              <a:defRPr sz="1600"/>
            </a:lvl3pPr>
            <a:lvl4pPr>
              <a:lnSpc>
                <a:spcPct val="100000"/>
              </a:lnSpc>
              <a:spcBef>
                <a:spcPts val="0"/>
              </a:spcBef>
              <a:spcAft>
                <a:spcPts val="600"/>
              </a:spcAft>
              <a:defRPr sz="1600"/>
            </a:lvl4pPr>
            <a:lvl5pPr>
              <a:lnSpc>
                <a:spcPct val="100000"/>
              </a:lnSpc>
              <a:spcBef>
                <a:spcPts val="0"/>
              </a:spcBef>
              <a:spcAft>
                <a:spcPts val="600"/>
              </a:spcAft>
              <a:defRPr sz="1600"/>
            </a:lvl5pPr>
            <a:lvl6pPr>
              <a:spcBef>
                <a:spcPts val="0"/>
              </a:spcBef>
              <a:spcAft>
                <a:spcPts val="600"/>
              </a:spcAft>
              <a:defRPr/>
            </a:lvl6pPr>
            <a:lvl7pPr>
              <a:spcBef>
                <a:spcPts val="0"/>
              </a:spcBef>
              <a:spcAft>
                <a:spcPts val="600"/>
              </a:spcAft>
              <a:defRPr/>
            </a:lvl7pPr>
            <a:lvl8pPr>
              <a:spcBef>
                <a:spcPts val="0"/>
              </a:spcBef>
              <a:spcAft>
                <a:spcPts val="600"/>
              </a:spcAft>
              <a:defRPr/>
            </a:lvl8pPr>
            <a:lvl9pPr>
              <a:spcBef>
                <a:spcPts val="0"/>
              </a:spcBef>
              <a:spcAft>
                <a:spcPts val="600"/>
              </a:spcAft>
              <a:defRPr/>
            </a:lvl9pPr>
          </a:lstStyle>
          <a:p>
            <a:pPr lvl="0"/>
            <a:r>
              <a:rPr lang="en-US" dirty="0"/>
              <a:t>Click to edit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 Placeholder 8"/>
          <p:cNvSpPr>
            <a:spLocks noGrp="1"/>
          </p:cNvSpPr>
          <p:nvPr>
            <p:ph type="body" sz="quarter" idx="14" hasCustomPrompt="1"/>
          </p:nvPr>
        </p:nvSpPr>
        <p:spPr bwMode="gray">
          <a:xfrm>
            <a:off x="323851" y="1104344"/>
            <a:ext cx="8464549" cy="221599"/>
          </a:xfrm>
          <a:prstGeom prst="rect">
            <a:avLst/>
          </a:prstGeom>
        </p:spPr>
        <p:txBody>
          <a:bodyPr lIns="0" tIns="0" rIns="0" bIns="0">
            <a:spAutoFit/>
          </a:bodyPr>
          <a:lstStyle>
            <a:lvl1pPr algn="l">
              <a:lnSpc>
                <a:spcPct val="80000"/>
              </a:lnSpc>
              <a:spcBef>
                <a:spcPts val="0"/>
              </a:spcBef>
              <a:spcAft>
                <a:spcPts val="0"/>
              </a:spcAft>
              <a:defRPr sz="1800" b="0">
                <a:solidFill>
                  <a:schemeClr val="tx1"/>
                </a:solidFill>
              </a:defRPr>
            </a:lvl1pPr>
          </a:lstStyle>
          <a:p>
            <a:pPr lvl="0"/>
            <a:r>
              <a:rPr lang="en-US" dirty="0"/>
              <a:t>[SUBTITLE]</a:t>
            </a:r>
          </a:p>
        </p:txBody>
      </p:sp>
      <p:sp>
        <p:nvSpPr>
          <p:cNvPr id="4" name="Text Placeholder 3"/>
          <p:cNvSpPr>
            <a:spLocks noGrp="1"/>
          </p:cNvSpPr>
          <p:nvPr>
            <p:ph type="body" sz="quarter" idx="15" hasCustomPrompt="1"/>
          </p:nvPr>
        </p:nvSpPr>
        <p:spPr>
          <a:xfrm>
            <a:off x="3235325" y="1671638"/>
            <a:ext cx="2633663" cy="4165600"/>
          </a:xfrm>
        </p:spPr>
        <p:txBody>
          <a:bodyPr/>
          <a:lstStyle>
            <a:lvl1pPr>
              <a:defRPr sz="1600"/>
            </a:lvl1pPr>
            <a:lvl2pPr>
              <a:defRPr sz="1600"/>
            </a:lvl2pPr>
            <a:lvl3pPr>
              <a:defRPr sz="1600"/>
            </a:lvl3pPr>
            <a:lvl4pPr>
              <a:defRPr sz="1600"/>
            </a:lvl4pPr>
            <a:lvl5pPr>
              <a:defRPr sz="1600"/>
            </a:lvl5pPr>
          </a:lstStyle>
          <a:p>
            <a:pPr lvl="0"/>
            <a:r>
              <a:rPr lang="en-US" dirty="0"/>
              <a:t>Click to edit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6" name="Text Placeholder 5"/>
          <p:cNvSpPr>
            <a:spLocks noGrp="1"/>
          </p:cNvSpPr>
          <p:nvPr>
            <p:ph type="body" sz="quarter" idx="16"/>
          </p:nvPr>
        </p:nvSpPr>
        <p:spPr>
          <a:xfrm>
            <a:off x="6157913" y="1671638"/>
            <a:ext cx="2630487" cy="4171950"/>
          </a:xfrm>
        </p:spPr>
        <p:txBody>
          <a:bodyPr/>
          <a:lstStyle>
            <a:lvl1pPr>
              <a:defRPr sz="1600"/>
            </a:lvl1pPr>
            <a:lvl2pPr>
              <a:defRPr sz="1600"/>
            </a:lvl2pPr>
            <a:lvl3pPr>
              <a:defRPr sz="1600"/>
            </a:lvl3pPr>
            <a:lvl4pPr>
              <a:defRPr sz="1600"/>
            </a:lvl4pPr>
            <a:lvl5pPr>
              <a:defRPr sz="1600"/>
            </a:lvl5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dirty="0"/>
          </a:p>
        </p:txBody>
      </p:sp>
    </p:spTree>
    <p:extLst>
      <p:ext uri="{BB962C8B-B14F-4D97-AF65-F5344CB8AC3E}">
        <p14:creationId xmlns:p14="http://schemas.microsoft.com/office/powerpoint/2010/main" val="2675006642"/>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itle only">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23851" y="752475"/>
            <a:ext cx="8464549" cy="344710"/>
          </a:xfrm>
        </p:spPr>
        <p:txBody>
          <a:bodyPr/>
          <a:lstStyle>
            <a:lvl1pPr>
              <a:lnSpc>
                <a:spcPct val="80000"/>
              </a:lnSpc>
              <a:defRPr/>
            </a:lvl1pPr>
          </a:lstStyle>
          <a:p>
            <a:r>
              <a:rPr lang="cs-CZ"/>
              <a:t>Klepnutím lze upravit styl předlohy nadpisů.</a:t>
            </a:r>
            <a:endParaRPr lang="en-GB" dirty="0"/>
          </a:p>
        </p:txBody>
      </p:sp>
      <p:sp>
        <p:nvSpPr>
          <p:cNvPr id="9" name="Text Placeholder 8"/>
          <p:cNvSpPr>
            <a:spLocks noGrp="1"/>
          </p:cNvSpPr>
          <p:nvPr>
            <p:ph type="body" sz="quarter" idx="14" hasCustomPrompt="1"/>
          </p:nvPr>
        </p:nvSpPr>
        <p:spPr bwMode="gray">
          <a:xfrm>
            <a:off x="323851" y="1104344"/>
            <a:ext cx="8464549" cy="221599"/>
          </a:xfrm>
          <a:prstGeom prst="rect">
            <a:avLst/>
          </a:prstGeom>
        </p:spPr>
        <p:txBody>
          <a:bodyPr lIns="0" tIns="0" rIns="0" bIns="0">
            <a:spAutoFit/>
          </a:bodyPr>
          <a:lstStyle>
            <a:lvl1pPr algn="l">
              <a:lnSpc>
                <a:spcPct val="80000"/>
              </a:lnSpc>
              <a:spcBef>
                <a:spcPts val="0"/>
              </a:spcBef>
              <a:spcAft>
                <a:spcPts val="0"/>
              </a:spcAft>
              <a:defRPr sz="1800" b="0">
                <a:solidFill>
                  <a:schemeClr val="tx1"/>
                </a:solidFill>
              </a:defRPr>
            </a:lvl1pPr>
          </a:lstStyle>
          <a:p>
            <a:pPr lvl="0"/>
            <a:r>
              <a:rPr lang="en-US" dirty="0"/>
              <a:t>[SUBTITLE]</a:t>
            </a:r>
          </a:p>
        </p:txBody>
      </p:sp>
    </p:spTree>
    <p:extLst>
      <p:ext uri="{BB962C8B-B14F-4D97-AF65-F5344CB8AC3E}">
        <p14:creationId xmlns:p14="http://schemas.microsoft.com/office/powerpoint/2010/main" val="357789770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Prázdný">
    <p:spTree>
      <p:nvGrpSpPr>
        <p:cNvPr id="1" name=""/>
        <p:cNvGrpSpPr/>
        <p:nvPr/>
      </p:nvGrpSpPr>
      <p:grpSpPr>
        <a:xfrm>
          <a:off x="0" y="0"/>
          <a:ext cx="0" cy="0"/>
          <a:chOff x="0" y="0"/>
          <a:chExt cx="0" cy="0"/>
        </a:xfrm>
      </p:grpSpPr>
      <p:sp>
        <p:nvSpPr>
          <p:cNvPr id="2" name="Obdélník 1">
            <a:extLst>
              <a:ext uri="{FF2B5EF4-FFF2-40B4-BE49-F238E27FC236}">
                <a16:creationId xmlns:a16="http://schemas.microsoft.com/office/drawing/2014/main" xmlns="" id="{E51F98D5-0666-49BD-B8A0-7EB3774B6245}"/>
              </a:ext>
            </a:extLst>
          </p:cNvPr>
          <p:cNvSpPr/>
          <p:nvPr userDrawn="1"/>
        </p:nvSpPr>
        <p:spPr>
          <a:xfrm>
            <a:off x="610688" y="5191212"/>
            <a:ext cx="7880169" cy="923330"/>
          </a:xfrm>
          <a:prstGeom prst="rect">
            <a:avLst/>
          </a:prstGeom>
        </p:spPr>
        <p:txBody>
          <a:bodyPr wrap="square">
            <a:spAutoFit/>
          </a:bodyPr>
          <a:lstStyle/>
          <a:p>
            <a:pPr marL="0" marR="0" lvl="1" indent="1588" algn="just" defTabSz="914112" rtl="0" eaLnBrk="1" fontAlgn="auto" latinLnBrk="0" hangingPunct="1">
              <a:lnSpc>
                <a:spcPct val="150000"/>
              </a:lnSpc>
              <a:spcBef>
                <a:spcPts val="600"/>
              </a:spcBef>
              <a:spcAft>
                <a:spcPts val="600"/>
              </a:spcAft>
              <a:buClrTx/>
              <a:buSzTx/>
              <a:buFont typeface="Arial" pitchFamily="34" charset="0"/>
              <a:buNone/>
              <a:tabLst/>
              <a:defRPr/>
            </a:pPr>
            <a:r>
              <a:rPr kumimoji="0" lang="cs-CZ" sz="1200" b="0" i="0" u="none" strike="noStrike" kern="1200" cap="none" spc="0" normalizeH="0" baseline="0" noProof="0" dirty="0">
                <a:ln>
                  <a:noFill/>
                </a:ln>
                <a:solidFill>
                  <a:srgbClr val="404040"/>
                </a:solidFill>
                <a:effectLst/>
                <a:uLnTx/>
                <a:uFillTx/>
                <a:latin typeface="Trebuchet MS"/>
                <a:ea typeface="ＭＳ Ｐゴシック"/>
                <a:cs typeface="ＭＳ Ｐゴシック"/>
              </a:rPr>
              <a:t>Společnost BDO Advisory s.r.o. je členem skupiny BDO International Limited, společnosti s ručením omezeným ve Velké Británii, a je součástí mezinárodní sítě nezávislých členských firem BDO. BDO Advisory s.r.o.,                      IČ: 27244784, DIČ: CZ27244784, je zapsána Městským soudem v Praze, oddíl C, vložka 107235.</a:t>
            </a:r>
            <a:endParaRPr kumimoji="0" lang="cs-CZ" sz="1050" b="0" i="0" u="none" strike="noStrike" kern="1200" cap="none" spc="0" normalizeH="0" baseline="0" noProof="0" dirty="0">
              <a:ln>
                <a:noFill/>
              </a:ln>
              <a:solidFill>
                <a:srgbClr val="404040"/>
              </a:solidFill>
              <a:effectLst/>
              <a:uLnTx/>
              <a:uFillTx/>
              <a:latin typeface="Trebuchet MS"/>
              <a:ea typeface="ＭＳ Ｐゴシック"/>
              <a:cs typeface="ＭＳ Ｐゴシック"/>
            </a:endParaRPr>
          </a:p>
        </p:txBody>
      </p:sp>
    </p:spTree>
    <p:extLst>
      <p:ext uri="{BB962C8B-B14F-4D97-AF65-F5344CB8AC3E}">
        <p14:creationId xmlns:p14="http://schemas.microsoft.com/office/powerpoint/2010/main" val="2002421232"/>
      </p:ext>
    </p:extLst>
  </p:cSld>
  <p:clrMapOvr>
    <a:masterClrMapping/>
  </p:clrMapOvr>
  <p:hf hdr="0" dt="0"/>
</p:sldLayout>
</file>

<file path=ppt/slideLayouts/slideLayout6.xml><?xml version="1.0" encoding="utf-8"?>
<p:sldLayout xmlns:a="http://schemas.openxmlformats.org/drawingml/2006/main" xmlns:r="http://schemas.openxmlformats.org/officeDocument/2006/relationships" xmlns:p="http://schemas.openxmlformats.org/presentationml/2006/main" type="title" preserve="1">
  <p:cSld name="Úvodní snímek">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F141A164-DDAD-484E-9E17-133666B9D908}"/>
              </a:ext>
            </a:extLst>
          </p:cNvPr>
          <p:cNvSpPr>
            <a:spLocks noGrp="1"/>
          </p:cNvSpPr>
          <p:nvPr>
            <p:ph type="ctrTitle"/>
          </p:nvPr>
        </p:nvSpPr>
        <p:spPr>
          <a:xfrm>
            <a:off x="1143000" y="1122363"/>
            <a:ext cx="6858000" cy="2387600"/>
          </a:xfrm>
        </p:spPr>
        <p:txBody>
          <a:bodyPr anchor="b"/>
          <a:lstStyle>
            <a:lvl1pPr algn="ctr">
              <a:defRPr sz="6000"/>
            </a:lvl1pPr>
          </a:lstStyle>
          <a:p>
            <a:r>
              <a:rPr lang="cs-CZ"/>
              <a:t>Kliknutím lze upravit styl.</a:t>
            </a:r>
          </a:p>
        </p:txBody>
      </p:sp>
      <p:sp>
        <p:nvSpPr>
          <p:cNvPr id="3" name="Podnadpis 2">
            <a:extLst>
              <a:ext uri="{FF2B5EF4-FFF2-40B4-BE49-F238E27FC236}">
                <a16:creationId xmlns:a16="http://schemas.microsoft.com/office/drawing/2014/main" xmlns="" id="{E0772783-75E8-4472-BB2F-BBA6BD5C6F52}"/>
              </a:ext>
            </a:extLst>
          </p:cNvPr>
          <p:cNvSpPr>
            <a:spLocks noGrp="1"/>
          </p:cNvSpPr>
          <p:nvPr>
            <p:ph type="subTitle" idx="1"/>
          </p:nvPr>
        </p:nvSpPr>
        <p:spPr>
          <a:xfrm>
            <a:off x="1143000" y="3602038"/>
            <a:ext cx="6858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cs-CZ"/>
              <a:t>Kliknutím můžete upravit styl předlohy.</a:t>
            </a:r>
          </a:p>
        </p:txBody>
      </p:sp>
      <p:sp>
        <p:nvSpPr>
          <p:cNvPr id="4" name="Zástupný symbol pro datum 3">
            <a:extLst>
              <a:ext uri="{FF2B5EF4-FFF2-40B4-BE49-F238E27FC236}">
                <a16:creationId xmlns:a16="http://schemas.microsoft.com/office/drawing/2014/main" xmlns="" id="{7AEEA1E2-117C-4109-B3E1-79BC2A03A9E0}"/>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5" name="Zástupný symbol pro zápatí 4">
            <a:extLst>
              <a:ext uri="{FF2B5EF4-FFF2-40B4-BE49-F238E27FC236}">
                <a16:creationId xmlns:a16="http://schemas.microsoft.com/office/drawing/2014/main" xmlns="" id="{BBF6CB0D-F245-4BE6-AC5D-29797017DA04}"/>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476722FE-E5D8-49D7-B815-5C5C9B66A3C2}"/>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26829355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obj" preserve="1">
  <p:cSld name="Nadpis a obsah">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284E0515-C53A-4D6B-AA14-870CDA2E76A4}"/>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xmlns="" id="{B5CC3F51-059A-40A2-B5C8-CF28FF5B9011}"/>
              </a:ext>
            </a:extLst>
          </p:cNvPr>
          <p:cNvSpPr>
            <a:spLocks noGrp="1"/>
          </p:cNvSpPr>
          <p:nvPr>
            <p:ph idx="1"/>
          </p:nvPr>
        </p:nvSpPr>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xmlns="" id="{1F817DC5-24F9-4301-9855-2412F0AADC39}"/>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5" name="Zástupný symbol pro zápatí 4">
            <a:extLst>
              <a:ext uri="{FF2B5EF4-FFF2-40B4-BE49-F238E27FC236}">
                <a16:creationId xmlns:a16="http://schemas.microsoft.com/office/drawing/2014/main" xmlns="" id="{1EA21A22-FE33-4632-8A32-1FF076CAE80D}"/>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75AB8BD1-3A7F-43D8-B6C2-8C3AC4D34A54}"/>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222271184"/>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secHead" preserve="1">
  <p:cSld name="Záhlaví části">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B27F2388-73AE-43B3-A22A-63895E8F0336}"/>
              </a:ext>
            </a:extLst>
          </p:cNvPr>
          <p:cNvSpPr>
            <a:spLocks noGrp="1"/>
          </p:cNvSpPr>
          <p:nvPr>
            <p:ph type="title"/>
          </p:nvPr>
        </p:nvSpPr>
        <p:spPr>
          <a:xfrm>
            <a:off x="623888" y="1709738"/>
            <a:ext cx="7886700" cy="2852737"/>
          </a:xfrm>
        </p:spPr>
        <p:txBody>
          <a:bodyPr anchor="b"/>
          <a:lstStyle>
            <a:lvl1pPr>
              <a:defRPr sz="6000"/>
            </a:lvl1pPr>
          </a:lstStyle>
          <a:p>
            <a:r>
              <a:rPr lang="cs-CZ"/>
              <a:t>Kliknutím lze upravit styl.</a:t>
            </a:r>
          </a:p>
        </p:txBody>
      </p:sp>
      <p:sp>
        <p:nvSpPr>
          <p:cNvPr id="3" name="Zástupný symbol pro text 2">
            <a:extLst>
              <a:ext uri="{FF2B5EF4-FFF2-40B4-BE49-F238E27FC236}">
                <a16:creationId xmlns:a16="http://schemas.microsoft.com/office/drawing/2014/main" xmlns="" id="{CFD38720-466F-4A17-8FE9-724AE8564130}"/>
              </a:ext>
            </a:extLst>
          </p:cNvPr>
          <p:cNvSpPr>
            <a:spLocks noGrp="1"/>
          </p:cNvSpPr>
          <p:nvPr>
            <p:ph type="body" idx="1"/>
          </p:nvPr>
        </p:nvSpPr>
        <p:spPr>
          <a:xfrm>
            <a:off x="623888" y="4589463"/>
            <a:ext cx="78867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cs-CZ"/>
              <a:t>Upravte styly předlohy textu.</a:t>
            </a:r>
          </a:p>
        </p:txBody>
      </p:sp>
      <p:sp>
        <p:nvSpPr>
          <p:cNvPr id="4" name="Zástupný symbol pro datum 3">
            <a:extLst>
              <a:ext uri="{FF2B5EF4-FFF2-40B4-BE49-F238E27FC236}">
                <a16:creationId xmlns:a16="http://schemas.microsoft.com/office/drawing/2014/main" xmlns="" id="{01C5BDDB-55AD-49AD-8BD0-2E73AC1CFA64}"/>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5" name="Zástupný symbol pro zápatí 4">
            <a:extLst>
              <a:ext uri="{FF2B5EF4-FFF2-40B4-BE49-F238E27FC236}">
                <a16:creationId xmlns:a16="http://schemas.microsoft.com/office/drawing/2014/main" xmlns="" id="{5C8A328B-4B3D-47D4-8498-52B8002AA952}"/>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4DA485F3-C9B1-431C-8115-ACB85E3E0535}"/>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1819841112"/>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twoObj" preserve="1">
  <p:cSld name="Dva obsahy">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C18433DC-685B-413B-91B8-6548BC0DBD49}"/>
              </a:ext>
            </a:extLst>
          </p:cNvPr>
          <p:cNvSpPr>
            <a:spLocks noGrp="1"/>
          </p:cNvSpPr>
          <p:nvPr>
            <p:ph type="title"/>
          </p:nvPr>
        </p:nvSpPr>
        <p:spPr/>
        <p:txBody>
          <a:bodyPr/>
          <a:lstStyle/>
          <a:p>
            <a:r>
              <a:rPr lang="cs-CZ"/>
              <a:t>Kliknutím lze upravit styl.</a:t>
            </a:r>
          </a:p>
        </p:txBody>
      </p:sp>
      <p:sp>
        <p:nvSpPr>
          <p:cNvPr id="3" name="Zástupný symbol pro obsah 2">
            <a:extLst>
              <a:ext uri="{FF2B5EF4-FFF2-40B4-BE49-F238E27FC236}">
                <a16:creationId xmlns:a16="http://schemas.microsoft.com/office/drawing/2014/main" xmlns="" id="{265D313F-09F0-48DC-AC73-329C0AF00563}"/>
              </a:ext>
            </a:extLst>
          </p:cNvPr>
          <p:cNvSpPr>
            <a:spLocks noGrp="1"/>
          </p:cNvSpPr>
          <p:nvPr>
            <p:ph sz="half" idx="1"/>
          </p:nvPr>
        </p:nvSpPr>
        <p:spPr>
          <a:xfrm>
            <a:off x="628650" y="1825625"/>
            <a:ext cx="386715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obsah 3">
            <a:extLst>
              <a:ext uri="{FF2B5EF4-FFF2-40B4-BE49-F238E27FC236}">
                <a16:creationId xmlns:a16="http://schemas.microsoft.com/office/drawing/2014/main" xmlns="" id="{942809A0-2C07-49D6-941B-2FFB6ADDC8D4}"/>
              </a:ext>
            </a:extLst>
          </p:cNvPr>
          <p:cNvSpPr>
            <a:spLocks noGrp="1"/>
          </p:cNvSpPr>
          <p:nvPr>
            <p:ph sz="half" idx="2"/>
          </p:nvPr>
        </p:nvSpPr>
        <p:spPr>
          <a:xfrm>
            <a:off x="4648200" y="1825625"/>
            <a:ext cx="3867150" cy="435133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datum 4">
            <a:extLst>
              <a:ext uri="{FF2B5EF4-FFF2-40B4-BE49-F238E27FC236}">
                <a16:creationId xmlns:a16="http://schemas.microsoft.com/office/drawing/2014/main" xmlns="" id="{10383A4B-954A-4A0A-A86E-51B388184F80}"/>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6" name="Zástupný symbol pro zápatí 5">
            <a:extLst>
              <a:ext uri="{FF2B5EF4-FFF2-40B4-BE49-F238E27FC236}">
                <a16:creationId xmlns:a16="http://schemas.microsoft.com/office/drawing/2014/main" xmlns="" id="{7E9B9647-A04B-4794-8DA8-955A9B82FCC5}"/>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xmlns="" id="{2809000B-1183-4B28-B849-B6109FD7A255}"/>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280496453"/>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twoTxTwoObj" preserve="1">
  <p:cSld name="Porovnání">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77499128-7EB0-4E0D-A3C1-0ABDCB1FE279}"/>
              </a:ext>
            </a:extLst>
          </p:cNvPr>
          <p:cNvSpPr>
            <a:spLocks noGrp="1"/>
          </p:cNvSpPr>
          <p:nvPr>
            <p:ph type="title"/>
          </p:nvPr>
        </p:nvSpPr>
        <p:spPr>
          <a:xfrm>
            <a:off x="630238" y="365125"/>
            <a:ext cx="7886700" cy="1325563"/>
          </a:xfrm>
        </p:spPr>
        <p:txBody>
          <a:bodyPr/>
          <a:lstStyle/>
          <a:p>
            <a:r>
              <a:rPr lang="cs-CZ"/>
              <a:t>Kliknutím lze upravit styl.</a:t>
            </a:r>
          </a:p>
        </p:txBody>
      </p:sp>
      <p:sp>
        <p:nvSpPr>
          <p:cNvPr id="3" name="Zástupný symbol pro text 2">
            <a:extLst>
              <a:ext uri="{FF2B5EF4-FFF2-40B4-BE49-F238E27FC236}">
                <a16:creationId xmlns:a16="http://schemas.microsoft.com/office/drawing/2014/main" xmlns="" id="{2FD65174-C46A-4C7C-90D5-F26B24A5149F}"/>
              </a:ext>
            </a:extLst>
          </p:cNvPr>
          <p:cNvSpPr>
            <a:spLocks noGrp="1"/>
          </p:cNvSpPr>
          <p:nvPr>
            <p:ph type="body" idx="1"/>
          </p:nvPr>
        </p:nvSpPr>
        <p:spPr>
          <a:xfrm>
            <a:off x="630238" y="1681163"/>
            <a:ext cx="386873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4" name="Zástupný symbol pro obsah 3">
            <a:extLst>
              <a:ext uri="{FF2B5EF4-FFF2-40B4-BE49-F238E27FC236}">
                <a16:creationId xmlns:a16="http://schemas.microsoft.com/office/drawing/2014/main" xmlns="" id="{3A06F20C-586E-430F-9E69-3308C6B68F4B}"/>
              </a:ext>
            </a:extLst>
          </p:cNvPr>
          <p:cNvSpPr>
            <a:spLocks noGrp="1"/>
          </p:cNvSpPr>
          <p:nvPr>
            <p:ph sz="half" idx="2"/>
          </p:nvPr>
        </p:nvSpPr>
        <p:spPr>
          <a:xfrm>
            <a:off x="630238" y="2505075"/>
            <a:ext cx="3868737"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5" name="Zástupný symbol pro text 4">
            <a:extLst>
              <a:ext uri="{FF2B5EF4-FFF2-40B4-BE49-F238E27FC236}">
                <a16:creationId xmlns:a16="http://schemas.microsoft.com/office/drawing/2014/main" xmlns="" id="{2040347F-A212-4646-9DF7-6E6686A3A765}"/>
              </a:ext>
            </a:extLst>
          </p:cNvPr>
          <p:cNvSpPr>
            <a:spLocks noGrp="1"/>
          </p:cNvSpPr>
          <p:nvPr>
            <p:ph type="body" sz="quarter" idx="3"/>
          </p:nvPr>
        </p:nvSpPr>
        <p:spPr>
          <a:xfrm>
            <a:off x="4629150" y="1681163"/>
            <a:ext cx="38877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cs-CZ"/>
              <a:t>Upravte styly předlohy textu.</a:t>
            </a:r>
          </a:p>
        </p:txBody>
      </p:sp>
      <p:sp>
        <p:nvSpPr>
          <p:cNvPr id="6" name="Zástupný symbol pro obsah 5">
            <a:extLst>
              <a:ext uri="{FF2B5EF4-FFF2-40B4-BE49-F238E27FC236}">
                <a16:creationId xmlns:a16="http://schemas.microsoft.com/office/drawing/2014/main" xmlns="" id="{E628D928-2B14-471E-A563-9E5C9EFC945F}"/>
              </a:ext>
            </a:extLst>
          </p:cNvPr>
          <p:cNvSpPr>
            <a:spLocks noGrp="1"/>
          </p:cNvSpPr>
          <p:nvPr>
            <p:ph sz="quarter" idx="4"/>
          </p:nvPr>
        </p:nvSpPr>
        <p:spPr>
          <a:xfrm>
            <a:off x="4629150" y="2505075"/>
            <a:ext cx="3887788" cy="3684588"/>
          </a:xfrm>
        </p:spPr>
        <p:txBody>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7" name="Zástupný symbol pro datum 6">
            <a:extLst>
              <a:ext uri="{FF2B5EF4-FFF2-40B4-BE49-F238E27FC236}">
                <a16:creationId xmlns:a16="http://schemas.microsoft.com/office/drawing/2014/main" xmlns="" id="{92B97495-62BF-42EF-A295-5A2BF71C0F74}"/>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8" name="Zástupný symbol pro zápatí 7">
            <a:extLst>
              <a:ext uri="{FF2B5EF4-FFF2-40B4-BE49-F238E27FC236}">
                <a16:creationId xmlns:a16="http://schemas.microsoft.com/office/drawing/2014/main" xmlns="" id="{910D33C1-2E0B-4ABF-8727-FDDE2DE9CE7B}"/>
              </a:ext>
            </a:extLst>
          </p:cNvPr>
          <p:cNvSpPr>
            <a:spLocks noGrp="1"/>
          </p:cNvSpPr>
          <p:nvPr>
            <p:ph type="ftr" sz="quarter" idx="11"/>
          </p:nvPr>
        </p:nvSpPr>
        <p:spPr/>
        <p:txBody>
          <a:bodyPr/>
          <a:lstStyle/>
          <a:p>
            <a:endParaRPr lang="cs-CZ"/>
          </a:p>
        </p:txBody>
      </p:sp>
      <p:sp>
        <p:nvSpPr>
          <p:cNvPr id="9" name="Zástupný symbol pro číslo snímku 8">
            <a:extLst>
              <a:ext uri="{FF2B5EF4-FFF2-40B4-BE49-F238E27FC236}">
                <a16:creationId xmlns:a16="http://schemas.microsoft.com/office/drawing/2014/main" xmlns="" id="{F2479A1B-C2B9-4302-B64E-5DE678A8EAC1}"/>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2817557057"/>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titleOnly" preserve="1">
  <p:cSld name="Jenom nadpis">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0B757DF1-4485-4F59-A7F0-22EAB1DB8F7B}"/>
              </a:ext>
            </a:extLst>
          </p:cNvPr>
          <p:cNvSpPr>
            <a:spLocks noGrp="1"/>
          </p:cNvSpPr>
          <p:nvPr>
            <p:ph type="title"/>
          </p:nvPr>
        </p:nvSpPr>
        <p:spPr/>
        <p:txBody>
          <a:bodyPr/>
          <a:lstStyle/>
          <a:p>
            <a:r>
              <a:rPr lang="cs-CZ"/>
              <a:t>Kliknutím lze upravit styl.</a:t>
            </a:r>
          </a:p>
        </p:txBody>
      </p:sp>
      <p:sp>
        <p:nvSpPr>
          <p:cNvPr id="3" name="Zástupný symbol pro datum 2">
            <a:extLst>
              <a:ext uri="{FF2B5EF4-FFF2-40B4-BE49-F238E27FC236}">
                <a16:creationId xmlns:a16="http://schemas.microsoft.com/office/drawing/2014/main" xmlns="" id="{D4F5DE5E-C2A3-4B3D-9247-81E9E88FAC83}"/>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4" name="Zástupný symbol pro zápatí 3">
            <a:extLst>
              <a:ext uri="{FF2B5EF4-FFF2-40B4-BE49-F238E27FC236}">
                <a16:creationId xmlns:a16="http://schemas.microsoft.com/office/drawing/2014/main" xmlns="" id="{29E80406-1761-4154-92F1-9E5F9BA1AF39}"/>
              </a:ext>
            </a:extLst>
          </p:cNvPr>
          <p:cNvSpPr>
            <a:spLocks noGrp="1"/>
          </p:cNvSpPr>
          <p:nvPr>
            <p:ph type="ftr" sz="quarter" idx="11"/>
          </p:nvPr>
        </p:nvSpPr>
        <p:spPr/>
        <p:txBody>
          <a:bodyPr/>
          <a:lstStyle/>
          <a:p>
            <a:endParaRPr lang="cs-CZ"/>
          </a:p>
        </p:txBody>
      </p:sp>
      <p:sp>
        <p:nvSpPr>
          <p:cNvPr id="5" name="Zástupný symbol pro číslo snímku 4">
            <a:extLst>
              <a:ext uri="{FF2B5EF4-FFF2-40B4-BE49-F238E27FC236}">
                <a16:creationId xmlns:a16="http://schemas.microsoft.com/office/drawing/2014/main" xmlns="" id="{3BE3108B-674D-4455-AE84-1B2C7877FE40}"/>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1821062424"/>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blank" preserve="1">
  <p:cSld name="Prázdný">
    <p:spTree>
      <p:nvGrpSpPr>
        <p:cNvPr id="1" name=""/>
        <p:cNvGrpSpPr/>
        <p:nvPr/>
      </p:nvGrpSpPr>
      <p:grpSpPr>
        <a:xfrm>
          <a:off x="0" y="0"/>
          <a:ext cx="0" cy="0"/>
          <a:chOff x="0" y="0"/>
          <a:chExt cx="0" cy="0"/>
        </a:xfrm>
      </p:grpSpPr>
      <p:sp>
        <p:nvSpPr>
          <p:cNvPr id="2" name="Zástupný symbol pro datum 1">
            <a:extLst>
              <a:ext uri="{FF2B5EF4-FFF2-40B4-BE49-F238E27FC236}">
                <a16:creationId xmlns:a16="http://schemas.microsoft.com/office/drawing/2014/main" xmlns="" id="{7965C580-FC1F-40EA-A12F-476CB7C90C46}"/>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3" name="Zástupný symbol pro zápatí 2">
            <a:extLst>
              <a:ext uri="{FF2B5EF4-FFF2-40B4-BE49-F238E27FC236}">
                <a16:creationId xmlns:a16="http://schemas.microsoft.com/office/drawing/2014/main" xmlns="" id="{20108BAD-5D2B-4314-933F-89306BB9D5D1}"/>
              </a:ext>
            </a:extLst>
          </p:cNvPr>
          <p:cNvSpPr>
            <a:spLocks noGrp="1"/>
          </p:cNvSpPr>
          <p:nvPr>
            <p:ph type="ftr" sz="quarter" idx="11"/>
          </p:nvPr>
        </p:nvSpPr>
        <p:spPr/>
        <p:txBody>
          <a:bodyPr/>
          <a:lstStyle/>
          <a:p>
            <a:endParaRPr lang="cs-CZ"/>
          </a:p>
        </p:txBody>
      </p:sp>
      <p:sp>
        <p:nvSpPr>
          <p:cNvPr id="4" name="Zástupný symbol pro číslo snímku 3">
            <a:extLst>
              <a:ext uri="{FF2B5EF4-FFF2-40B4-BE49-F238E27FC236}">
                <a16:creationId xmlns:a16="http://schemas.microsoft.com/office/drawing/2014/main" xmlns="" id="{34813040-9E06-46E2-B33A-EE8EE96DA3CC}"/>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315996319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Tx" preserve="1">
  <p:cSld name="Obsah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8FD98672-9574-4E10-90E6-03E81678BD80}"/>
              </a:ext>
            </a:extLst>
          </p:cNvPr>
          <p:cNvSpPr>
            <a:spLocks noGrp="1"/>
          </p:cNvSpPr>
          <p:nvPr>
            <p:ph type="title"/>
          </p:nvPr>
        </p:nvSpPr>
        <p:spPr>
          <a:xfrm>
            <a:off x="630238" y="457200"/>
            <a:ext cx="2949575" cy="1600200"/>
          </a:xfrm>
        </p:spPr>
        <p:txBody>
          <a:bodyPr anchor="b"/>
          <a:lstStyle>
            <a:lvl1pPr>
              <a:defRPr sz="3200"/>
            </a:lvl1pPr>
          </a:lstStyle>
          <a:p>
            <a:r>
              <a:rPr lang="cs-CZ"/>
              <a:t>Kliknutím lze upravit styl.</a:t>
            </a:r>
          </a:p>
        </p:txBody>
      </p:sp>
      <p:sp>
        <p:nvSpPr>
          <p:cNvPr id="3" name="Zástupný symbol pro obsah 2">
            <a:extLst>
              <a:ext uri="{FF2B5EF4-FFF2-40B4-BE49-F238E27FC236}">
                <a16:creationId xmlns:a16="http://schemas.microsoft.com/office/drawing/2014/main" xmlns="" id="{F46E831D-7A5F-4047-B4FF-EC2493600D8E}"/>
              </a:ext>
            </a:extLst>
          </p:cNvPr>
          <p:cNvSpPr>
            <a:spLocks noGrp="1"/>
          </p:cNvSpPr>
          <p:nvPr>
            <p:ph idx="1"/>
          </p:nvPr>
        </p:nvSpPr>
        <p:spPr>
          <a:xfrm>
            <a:off x="3887788" y="987425"/>
            <a:ext cx="462915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text 3">
            <a:extLst>
              <a:ext uri="{FF2B5EF4-FFF2-40B4-BE49-F238E27FC236}">
                <a16:creationId xmlns:a16="http://schemas.microsoft.com/office/drawing/2014/main" xmlns="" id="{B87AE37C-ACCA-45A1-B575-2D0AB7BEAA4B}"/>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xmlns="" id="{154CC29C-4D00-47D3-91E7-B2D5AFC5CEF0}"/>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6" name="Zástupný symbol pro zápatí 5">
            <a:extLst>
              <a:ext uri="{FF2B5EF4-FFF2-40B4-BE49-F238E27FC236}">
                <a16:creationId xmlns:a16="http://schemas.microsoft.com/office/drawing/2014/main" xmlns="" id="{B4675500-D79D-4098-9046-E59687C3CCB0}"/>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xmlns="" id="{9082E47B-952C-4356-B36C-BD8FAA9084E2}"/>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3056128480"/>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picTx" preserve="1">
  <p:cSld name="Obrázek s titulkem">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B714D34B-181D-483C-A530-DCDA5685DC2E}"/>
              </a:ext>
            </a:extLst>
          </p:cNvPr>
          <p:cNvSpPr>
            <a:spLocks noGrp="1"/>
          </p:cNvSpPr>
          <p:nvPr>
            <p:ph type="title"/>
          </p:nvPr>
        </p:nvSpPr>
        <p:spPr>
          <a:xfrm>
            <a:off x="630238" y="457200"/>
            <a:ext cx="2949575" cy="1600200"/>
          </a:xfrm>
        </p:spPr>
        <p:txBody>
          <a:bodyPr anchor="b"/>
          <a:lstStyle>
            <a:lvl1pPr>
              <a:defRPr sz="3200"/>
            </a:lvl1pPr>
          </a:lstStyle>
          <a:p>
            <a:r>
              <a:rPr lang="cs-CZ"/>
              <a:t>Kliknutím lze upravit styl.</a:t>
            </a:r>
          </a:p>
        </p:txBody>
      </p:sp>
      <p:sp>
        <p:nvSpPr>
          <p:cNvPr id="3" name="Zástupný symbol obrázku 2">
            <a:extLst>
              <a:ext uri="{FF2B5EF4-FFF2-40B4-BE49-F238E27FC236}">
                <a16:creationId xmlns:a16="http://schemas.microsoft.com/office/drawing/2014/main" xmlns="" id="{DAF7036B-3CD3-4F87-8E04-0FA0DC518516}"/>
              </a:ext>
            </a:extLst>
          </p:cNvPr>
          <p:cNvSpPr>
            <a:spLocks noGrp="1"/>
          </p:cNvSpPr>
          <p:nvPr>
            <p:ph type="pic" idx="1"/>
          </p:nvPr>
        </p:nvSpPr>
        <p:spPr>
          <a:xfrm>
            <a:off x="3887788" y="987425"/>
            <a:ext cx="462915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cs-CZ"/>
          </a:p>
        </p:txBody>
      </p:sp>
      <p:sp>
        <p:nvSpPr>
          <p:cNvPr id="4" name="Zástupný symbol pro text 3">
            <a:extLst>
              <a:ext uri="{FF2B5EF4-FFF2-40B4-BE49-F238E27FC236}">
                <a16:creationId xmlns:a16="http://schemas.microsoft.com/office/drawing/2014/main" xmlns="" id="{5347C004-BA27-4195-A315-9936526934F8}"/>
              </a:ext>
            </a:extLst>
          </p:cNvPr>
          <p:cNvSpPr>
            <a:spLocks noGrp="1"/>
          </p:cNvSpPr>
          <p:nvPr>
            <p:ph type="body" sz="half" idx="2"/>
          </p:nvPr>
        </p:nvSpPr>
        <p:spPr>
          <a:xfrm>
            <a:off x="630238" y="2057400"/>
            <a:ext cx="2949575"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cs-CZ"/>
              <a:t>Upravte styly předlohy textu.</a:t>
            </a:r>
          </a:p>
        </p:txBody>
      </p:sp>
      <p:sp>
        <p:nvSpPr>
          <p:cNvPr id="5" name="Zástupný symbol pro datum 4">
            <a:extLst>
              <a:ext uri="{FF2B5EF4-FFF2-40B4-BE49-F238E27FC236}">
                <a16:creationId xmlns:a16="http://schemas.microsoft.com/office/drawing/2014/main" xmlns="" id="{2B3B66D5-3BEF-4C22-9631-807A2CB9FE2F}"/>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6" name="Zástupný symbol pro zápatí 5">
            <a:extLst>
              <a:ext uri="{FF2B5EF4-FFF2-40B4-BE49-F238E27FC236}">
                <a16:creationId xmlns:a16="http://schemas.microsoft.com/office/drawing/2014/main" xmlns="" id="{D43B9E1B-C51D-4651-9F5F-09060DF3A522}"/>
              </a:ext>
            </a:extLst>
          </p:cNvPr>
          <p:cNvSpPr>
            <a:spLocks noGrp="1"/>
          </p:cNvSpPr>
          <p:nvPr>
            <p:ph type="ftr" sz="quarter" idx="11"/>
          </p:nvPr>
        </p:nvSpPr>
        <p:spPr/>
        <p:txBody>
          <a:bodyPr/>
          <a:lstStyle/>
          <a:p>
            <a:endParaRPr lang="cs-CZ"/>
          </a:p>
        </p:txBody>
      </p:sp>
      <p:sp>
        <p:nvSpPr>
          <p:cNvPr id="7" name="Zástupný symbol pro číslo snímku 6">
            <a:extLst>
              <a:ext uri="{FF2B5EF4-FFF2-40B4-BE49-F238E27FC236}">
                <a16:creationId xmlns:a16="http://schemas.microsoft.com/office/drawing/2014/main" xmlns="" id="{A722A5F7-9A76-499F-8D34-12BEB9EDEFF9}"/>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2328035487"/>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Nadpis a svislý text">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CD01F4FA-4F99-4124-A878-244A7ECC966C}"/>
              </a:ext>
            </a:extLst>
          </p:cNvPr>
          <p:cNvSpPr>
            <a:spLocks noGrp="1"/>
          </p:cNvSpPr>
          <p:nvPr>
            <p:ph type="title"/>
          </p:nvPr>
        </p:nvSpPr>
        <p:spPr/>
        <p:txBody>
          <a:bodyPr/>
          <a:lstStyle/>
          <a:p>
            <a:r>
              <a:rPr lang="cs-CZ"/>
              <a:t>Kliknutím lze upravit styl.</a:t>
            </a:r>
          </a:p>
        </p:txBody>
      </p:sp>
      <p:sp>
        <p:nvSpPr>
          <p:cNvPr id="3" name="Zástupný symbol pro svislý text 2">
            <a:extLst>
              <a:ext uri="{FF2B5EF4-FFF2-40B4-BE49-F238E27FC236}">
                <a16:creationId xmlns:a16="http://schemas.microsoft.com/office/drawing/2014/main" xmlns="" id="{31F4CD4F-D454-46EA-ADE0-A781E8D4E6D8}"/>
              </a:ext>
            </a:extLst>
          </p:cNvPr>
          <p:cNvSpPr>
            <a:spLocks noGrp="1"/>
          </p:cNvSpPr>
          <p:nvPr>
            <p:ph type="body" orient="vert" idx="1"/>
          </p:nvPr>
        </p:nvSpPr>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xmlns="" id="{46AB4465-8EF1-4276-85CD-A227FC7C63F3}"/>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5" name="Zástupný symbol pro zápatí 4">
            <a:extLst>
              <a:ext uri="{FF2B5EF4-FFF2-40B4-BE49-F238E27FC236}">
                <a16:creationId xmlns:a16="http://schemas.microsoft.com/office/drawing/2014/main" xmlns="" id="{6B8A984D-69B1-4F80-A24C-749AA8362C26}"/>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6323A4C3-E42E-458E-B64B-B536A68E4DE5}"/>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371589925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Svislý nadpis a text">
    <p:spTree>
      <p:nvGrpSpPr>
        <p:cNvPr id="1" name=""/>
        <p:cNvGrpSpPr/>
        <p:nvPr/>
      </p:nvGrpSpPr>
      <p:grpSpPr>
        <a:xfrm>
          <a:off x="0" y="0"/>
          <a:ext cx="0" cy="0"/>
          <a:chOff x="0" y="0"/>
          <a:chExt cx="0" cy="0"/>
        </a:xfrm>
      </p:grpSpPr>
      <p:sp>
        <p:nvSpPr>
          <p:cNvPr id="2" name="Svislý nadpis 1">
            <a:extLst>
              <a:ext uri="{FF2B5EF4-FFF2-40B4-BE49-F238E27FC236}">
                <a16:creationId xmlns:a16="http://schemas.microsoft.com/office/drawing/2014/main" xmlns="" id="{B343CE6E-BB40-49A6-860C-D1379C5C09C0}"/>
              </a:ext>
            </a:extLst>
          </p:cNvPr>
          <p:cNvSpPr>
            <a:spLocks noGrp="1"/>
          </p:cNvSpPr>
          <p:nvPr>
            <p:ph type="title" orient="vert"/>
          </p:nvPr>
        </p:nvSpPr>
        <p:spPr>
          <a:xfrm>
            <a:off x="6543675" y="365125"/>
            <a:ext cx="1971675" cy="5811838"/>
          </a:xfrm>
        </p:spPr>
        <p:txBody>
          <a:bodyPr vert="eaVert"/>
          <a:lstStyle/>
          <a:p>
            <a:r>
              <a:rPr lang="cs-CZ"/>
              <a:t>Kliknutím lze upravit styl.</a:t>
            </a:r>
          </a:p>
        </p:txBody>
      </p:sp>
      <p:sp>
        <p:nvSpPr>
          <p:cNvPr id="3" name="Zástupný symbol pro svislý text 2">
            <a:extLst>
              <a:ext uri="{FF2B5EF4-FFF2-40B4-BE49-F238E27FC236}">
                <a16:creationId xmlns:a16="http://schemas.microsoft.com/office/drawing/2014/main" xmlns="" id="{29A70B15-5246-42E4-9981-2A7139DE467B}"/>
              </a:ext>
            </a:extLst>
          </p:cNvPr>
          <p:cNvSpPr>
            <a:spLocks noGrp="1"/>
          </p:cNvSpPr>
          <p:nvPr>
            <p:ph type="body" orient="vert" idx="1"/>
          </p:nvPr>
        </p:nvSpPr>
        <p:spPr>
          <a:xfrm>
            <a:off x="628650" y="365125"/>
            <a:ext cx="5762625" cy="5811838"/>
          </a:xfrm>
        </p:spPr>
        <p:txBody>
          <a:bodyPr vert="eaVert"/>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xmlns="" id="{8FF71BB9-D299-42D8-BC65-13975EA6EF4C}"/>
              </a:ext>
            </a:extLst>
          </p:cNvPr>
          <p:cNvSpPr>
            <a:spLocks noGrp="1"/>
          </p:cNvSpPr>
          <p:nvPr>
            <p:ph type="dt" sz="half" idx="10"/>
          </p:nvPr>
        </p:nvSpPr>
        <p:spPr/>
        <p:txBody>
          <a:bodyPr/>
          <a:lstStyle/>
          <a:p>
            <a:fld id="{E9E46F33-14A1-49A6-ABF6-D2ACCE761AD5}" type="datetimeFigureOut">
              <a:rPr lang="cs-CZ" smtClean="0"/>
              <a:t>3.10.2018</a:t>
            </a:fld>
            <a:endParaRPr lang="cs-CZ"/>
          </a:p>
        </p:txBody>
      </p:sp>
      <p:sp>
        <p:nvSpPr>
          <p:cNvPr id="5" name="Zástupný symbol pro zápatí 4">
            <a:extLst>
              <a:ext uri="{FF2B5EF4-FFF2-40B4-BE49-F238E27FC236}">
                <a16:creationId xmlns:a16="http://schemas.microsoft.com/office/drawing/2014/main" xmlns="" id="{138EBB1A-E218-45B9-A0EF-FE7E80FA1EEA}"/>
              </a:ext>
            </a:extLst>
          </p:cNvPr>
          <p:cNvSpPr>
            <a:spLocks noGrp="1"/>
          </p:cNvSpPr>
          <p:nvPr>
            <p:ph type="ftr" sz="quarter" idx="11"/>
          </p:nvPr>
        </p:nvSpPr>
        <p:spPr/>
        <p:txBody>
          <a:bodyPr/>
          <a:lstStyle/>
          <a:p>
            <a:endParaRPr lang="cs-CZ"/>
          </a:p>
        </p:txBody>
      </p:sp>
      <p:sp>
        <p:nvSpPr>
          <p:cNvPr id="6" name="Zástupný symbol pro číslo snímku 5">
            <a:extLst>
              <a:ext uri="{FF2B5EF4-FFF2-40B4-BE49-F238E27FC236}">
                <a16:creationId xmlns:a16="http://schemas.microsoft.com/office/drawing/2014/main" xmlns="" id="{81A04BAC-4C37-485E-A997-D3AB923A7409}"/>
              </a:ext>
            </a:extLst>
          </p:cNvPr>
          <p:cNvSpPr>
            <a:spLocks noGrp="1"/>
          </p:cNvSpPr>
          <p:nvPr>
            <p:ph type="sldNum" sz="quarter" idx="12"/>
          </p:nvPr>
        </p:nvSpPr>
        <p:spPr/>
        <p:txBody>
          <a:bodyPr/>
          <a:lstStyle/>
          <a:p>
            <a:fld id="{CB5C5020-DF54-4379-9C0D-3D76C1AB4D18}" type="slidenum">
              <a:rPr lang="cs-CZ" smtClean="0"/>
              <a:t>‹#›</a:t>
            </a:fld>
            <a:endParaRPr lang="cs-CZ"/>
          </a:p>
        </p:txBody>
      </p:sp>
    </p:spTree>
    <p:extLst>
      <p:ext uri="{BB962C8B-B14F-4D97-AF65-F5344CB8AC3E}">
        <p14:creationId xmlns:p14="http://schemas.microsoft.com/office/powerpoint/2010/main" val="2348005145"/>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showMasterSp="0" preserve="1" userDrawn="1">
  <p:cSld name="COVER_Image 02">
    <p:spTree>
      <p:nvGrpSpPr>
        <p:cNvPr id="1" name=""/>
        <p:cNvGrpSpPr/>
        <p:nvPr/>
      </p:nvGrpSpPr>
      <p:grpSpPr>
        <a:xfrm>
          <a:off x="0" y="0"/>
          <a:ext cx="0" cy="0"/>
          <a:chOff x="0" y="0"/>
          <a:chExt cx="0" cy="0"/>
        </a:xfrm>
      </p:grpSpPr>
      <p:sp>
        <p:nvSpPr>
          <p:cNvPr id="19" name="Rectangle 18"/>
          <p:cNvSpPr/>
          <p:nvPr userDrawn="1"/>
        </p:nvSpPr>
        <p:spPr bwMode="gray">
          <a:xfrm>
            <a:off x="2" y="0"/>
            <a:ext cx="9143998" cy="6858000"/>
          </a:xfrm>
          <a:prstGeom prst="rect">
            <a:avLst/>
          </a:prstGeom>
          <a:blipFill dpi="0" rotWithShape="1">
            <a:blip r:embed="rId2" cstate="print">
              <a:extLst>
                <a:ext uri="{28A0092B-C50C-407E-A947-70E740481C1C}">
                  <a14:useLocalDpi xmlns:a14="http://schemas.microsoft.com/office/drawing/2010/main" val="0"/>
                </a:ext>
              </a:extLst>
            </a:blip>
            <a:srcRect/>
            <a:stretch>
              <a:fillRect l="-16663" r="-16663"/>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0136" tIns="40068" rIns="80136" bIns="40068" rtlCol="0" anchor="ctr"/>
          <a:lstStyle/>
          <a:p>
            <a:pPr algn="ctr"/>
            <a:endParaRPr lang="en-GB" dirty="0"/>
          </a:p>
        </p:txBody>
      </p:sp>
      <p:sp>
        <p:nvSpPr>
          <p:cNvPr id="26" name="Rectangle 25"/>
          <p:cNvSpPr/>
          <p:nvPr userDrawn="1"/>
        </p:nvSpPr>
        <p:spPr>
          <a:xfrm>
            <a:off x="0" y="3631722"/>
            <a:ext cx="8783998" cy="1147025"/>
          </a:xfrm>
          <a:prstGeom prst="rect">
            <a:avLst/>
          </a:prstGeom>
          <a:solidFill>
            <a:srgbClr val="FFFFFF">
              <a:alpha val="8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pic>
        <p:nvPicPr>
          <p:cNvPr id="17" name="Picture 2" descr="G:\Office97\_GRAPHICS\hb@BDO\Library\09_Logos\BDO logo white.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4291895"/>
            <a:ext cx="8460149" cy="276999"/>
          </a:xfrm>
          <a:prstGeom prst="rect">
            <a:avLst/>
          </a:prstGeom>
        </p:spPr>
        <p:txBody>
          <a:bodyPr wrap="square" lIns="0" tIns="0" rIns="0" bIns="0" anchor="t">
            <a:spAutoFit/>
          </a:bodyPr>
          <a:lstStyle>
            <a:lvl1pPr marL="0" indent="0" algn="l">
              <a:buNone/>
              <a:defRPr sz="1800" b="0">
                <a:solidFill>
                  <a:schemeClr val="tx2"/>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3897941"/>
            <a:ext cx="8460149" cy="320088"/>
          </a:xfrm>
          <a:prstGeom prst="rect">
            <a:avLst/>
          </a:prstGeom>
        </p:spPr>
        <p:txBody>
          <a:bodyPr wrap="square" lIns="0" tIns="0" rIns="0" bIns="0" anchor="t">
            <a:spAutoFit/>
          </a:bodyPr>
          <a:lstStyle>
            <a:lvl1pPr algn="l">
              <a:defRPr sz="2600" baseline="0">
                <a:solidFill>
                  <a:schemeClr val="tx2"/>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tx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4"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4"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4"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6" name="Group 5"/>
          <p:cNvGrpSpPr/>
          <p:nvPr userDrawn="1"/>
        </p:nvGrpSpPr>
        <p:grpSpPr>
          <a:xfrm>
            <a:off x="565174" y="0"/>
            <a:ext cx="157956" cy="1442693"/>
            <a:chOff x="565174" y="0"/>
            <a:chExt cx="157956" cy="1442693"/>
          </a:xfrm>
        </p:grpSpPr>
        <p:grpSp>
          <p:nvGrpSpPr>
            <p:cNvPr id="5"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4"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4"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4"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18"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4"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4"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4"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2112340299"/>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showMasterSp="0" preserve="1" userDrawn="1">
  <p:cSld name="COVER_Image 01">
    <p:spTree>
      <p:nvGrpSpPr>
        <p:cNvPr id="1" name=""/>
        <p:cNvGrpSpPr/>
        <p:nvPr/>
      </p:nvGrpSpPr>
      <p:grpSpPr>
        <a:xfrm>
          <a:off x="0" y="0"/>
          <a:ext cx="0" cy="0"/>
          <a:chOff x="0" y="0"/>
          <a:chExt cx="0" cy="0"/>
        </a:xfrm>
      </p:grpSpPr>
      <p:sp>
        <p:nvSpPr>
          <p:cNvPr id="19" name="Rectangle 18"/>
          <p:cNvSpPr/>
          <p:nvPr userDrawn="1"/>
        </p:nvSpPr>
        <p:spPr bwMode="gray">
          <a:xfrm>
            <a:off x="2" y="0"/>
            <a:ext cx="9143998" cy="6858000"/>
          </a:xfrm>
          <a:prstGeom prst="rect">
            <a:avLst/>
          </a:prstGeom>
          <a:blipFill dpi="0" rotWithShape="1">
            <a:blip r:embed="rId2" cstate="print">
              <a:extLst>
                <a:ext uri="{28A0092B-C50C-407E-A947-70E740481C1C}">
                  <a14:useLocalDpi xmlns:a14="http://schemas.microsoft.com/office/drawing/2010/main" val="0"/>
                </a:ext>
              </a:extLst>
            </a:blip>
            <a:srcRect/>
            <a:stretch>
              <a:fillRect l="-4866" r="-3168"/>
            </a:stretch>
          </a:blipFill>
          <a:ln>
            <a:noFill/>
          </a:ln>
        </p:spPr>
        <p:style>
          <a:lnRef idx="2">
            <a:schemeClr val="accent1">
              <a:shade val="50000"/>
            </a:schemeClr>
          </a:lnRef>
          <a:fillRef idx="1">
            <a:schemeClr val="accent1"/>
          </a:fillRef>
          <a:effectRef idx="0">
            <a:schemeClr val="accent1"/>
          </a:effectRef>
          <a:fontRef idx="minor">
            <a:schemeClr val="lt1"/>
          </a:fontRef>
        </p:style>
        <p:txBody>
          <a:bodyPr lIns="80136" tIns="40068" rIns="80136" bIns="40068" rtlCol="0" anchor="ctr"/>
          <a:lstStyle/>
          <a:p>
            <a:pPr algn="ctr"/>
            <a:endParaRPr lang="en-GB" dirty="0"/>
          </a:p>
        </p:txBody>
      </p:sp>
      <p:pic>
        <p:nvPicPr>
          <p:cNvPr id="17" name="Picture 2" descr="G:\Office97\_GRAPHICS\hb@BDO\Library\09_Logos\BDO logo white.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baseline="0">
                <a:solidFill>
                  <a:schemeClr val="bg1"/>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bg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4"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4"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4"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6" name="Group 5"/>
          <p:cNvGrpSpPr/>
          <p:nvPr userDrawn="1"/>
        </p:nvGrpSpPr>
        <p:grpSpPr>
          <a:xfrm>
            <a:off x="565174" y="0"/>
            <a:ext cx="157956" cy="1442693"/>
            <a:chOff x="565174" y="0"/>
            <a:chExt cx="157956" cy="1442693"/>
          </a:xfrm>
        </p:grpSpPr>
        <p:grpSp>
          <p:nvGrpSpPr>
            <p:cNvPr id="5"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4"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4"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4"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18"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4"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4"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4"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1156360016"/>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showMasterSp="0" preserve="1" userDrawn="1">
  <p:cSld name="1_COVER_Image 01">
    <p:spTree>
      <p:nvGrpSpPr>
        <p:cNvPr id="1" name=""/>
        <p:cNvGrpSpPr/>
        <p:nvPr/>
      </p:nvGrpSpPr>
      <p:grpSpPr>
        <a:xfrm>
          <a:off x="0" y="0"/>
          <a:ext cx="0" cy="0"/>
          <a:chOff x="0" y="0"/>
          <a:chExt cx="0" cy="0"/>
        </a:xfrm>
      </p:grpSpPr>
      <p:pic>
        <p:nvPicPr>
          <p:cNvPr id="26" name="Obrázek 25" descr="73980176_4.jpg"/>
          <p:cNvPicPr>
            <a:picLocks noChangeAspect="1"/>
          </p:cNvPicPr>
          <p:nvPr userDrawn="1"/>
        </p:nvPicPr>
        <p:blipFill>
          <a:blip r:embed="rId2" cstate="print"/>
          <a:srcRect l="3050" r="8123"/>
          <a:stretch>
            <a:fillRect/>
          </a:stretch>
        </p:blipFill>
        <p:spPr>
          <a:xfrm>
            <a:off x="0" y="0"/>
            <a:ext cx="9144000" cy="6858000"/>
          </a:xfrm>
          <a:prstGeom prst="rect">
            <a:avLst/>
          </a:prstGeom>
        </p:spPr>
      </p:pic>
      <p:sp>
        <p:nvSpPr>
          <p:cNvPr id="27" name="Obdélník 26"/>
          <p:cNvSpPr/>
          <p:nvPr userDrawn="1"/>
        </p:nvSpPr>
        <p:spPr>
          <a:xfrm>
            <a:off x="0" y="1442693"/>
            <a:ext cx="9144000" cy="1326633"/>
          </a:xfrm>
          <a:prstGeom prst="rect">
            <a:avLst/>
          </a:prstGeom>
          <a:solidFill>
            <a:schemeClr val="bg1">
              <a:alpha val="48000"/>
            </a:schemeClr>
          </a:solidFill>
          <a:ln w="6350">
            <a:noFill/>
          </a:ln>
        </p:spPr>
        <p:style>
          <a:lnRef idx="2">
            <a:schemeClr val="accent1">
              <a:shade val="50000"/>
            </a:schemeClr>
          </a:lnRef>
          <a:fillRef idx="1">
            <a:schemeClr val="accent1"/>
          </a:fillRef>
          <a:effectRef idx="0">
            <a:schemeClr val="accent1"/>
          </a:effectRef>
          <a:fontRef idx="minor">
            <a:schemeClr val="lt1"/>
          </a:fontRef>
        </p:style>
        <p:txBody>
          <a:bodyPr lIns="72000" tIns="72000" rIns="72000" bIns="72000" rtlCol="0" anchor="ctr"/>
          <a:lstStyle/>
          <a:p>
            <a:pPr algn="ctr"/>
            <a:endParaRPr lang="cs-CZ"/>
          </a:p>
        </p:txBody>
      </p:sp>
      <p:pic>
        <p:nvPicPr>
          <p:cNvPr id="17" name="Picture 2" descr="G:\Office97\_GRAPHICS\hb@BDO\Library\09_Logos\BDO logo white.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rgbClr val="ED1A3B"/>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baseline="0">
                <a:solidFill>
                  <a:srgbClr val="ED1A3B"/>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bg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4"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4"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4"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5" name="Group 5"/>
          <p:cNvGrpSpPr/>
          <p:nvPr userDrawn="1"/>
        </p:nvGrpSpPr>
        <p:grpSpPr>
          <a:xfrm>
            <a:off x="565174" y="0"/>
            <a:ext cx="157956" cy="1442693"/>
            <a:chOff x="565174" y="0"/>
            <a:chExt cx="157956" cy="1442693"/>
          </a:xfrm>
        </p:grpSpPr>
        <p:grpSp>
          <p:nvGrpSpPr>
            <p:cNvPr id="6"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4"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4"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4"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7"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4"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4"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4"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3945500207"/>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showMasterSp="0" preserve="1" userDrawn="1">
  <p:cSld name="COVER_Charcoal">
    <p:bg>
      <p:bgPr>
        <a:solidFill>
          <a:schemeClr val="tx1"/>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bg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6" name="Group 5"/>
          <p:cNvGrpSpPr/>
          <p:nvPr userDrawn="1"/>
        </p:nvGrpSpPr>
        <p:grpSpPr>
          <a:xfrm>
            <a:off x="565174" y="0"/>
            <a:ext cx="157956" cy="1442693"/>
            <a:chOff x="565174" y="0"/>
            <a:chExt cx="157956" cy="1442693"/>
          </a:xfrm>
        </p:grpSpPr>
        <p:grpSp>
          <p:nvGrpSpPr>
            <p:cNvPr id="5"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18"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2227505439"/>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showMasterSp="0" preserve="1" userDrawn="1">
  <p:cSld name="COVER_Ocean">
    <p:bg>
      <p:bgPr>
        <a:solidFill>
          <a:schemeClr val="accent1"/>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93954"/>
          </a:xfrm>
          <a:prstGeom prst="rect">
            <a:avLst/>
          </a:prstGeom>
        </p:spPr>
        <p:txBody>
          <a:bodyPr wrap="square" lIns="0" tIns="0" rIns="0" bIns="0" anchor="t">
            <a:spAutoFit/>
          </a:bodyPr>
          <a:lstStyle>
            <a:lvl1pPr algn="l">
              <a:defRPr sz="3200">
                <a:solidFill>
                  <a:schemeClr val="bg1"/>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bg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6" name="Group 5"/>
          <p:cNvGrpSpPr/>
          <p:nvPr userDrawn="1"/>
        </p:nvGrpSpPr>
        <p:grpSpPr>
          <a:xfrm>
            <a:off x="565174" y="0"/>
            <a:ext cx="157956" cy="1442693"/>
            <a:chOff x="565174" y="0"/>
            <a:chExt cx="157956" cy="1442693"/>
          </a:xfrm>
        </p:grpSpPr>
        <p:grpSp>
          <p:nvGrpSpPr>
            <p:cNvPr id="5"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18"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13335366"/>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showMasterSp="0" preserve="1" userDrawn="1">
  <p:cSld name="COVER_Emerald">
    <p:bg>
      <p:bgPr>
        <a:solidFill>
          <a:schemeClr val="bg2"/>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bg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6" name="Group 5"/>
          <p:cNvGrpSpPr/>
          <p:nvPr userDrawn="1"/>
        </p:nvGrpSpPr>
        <p:grpSpPr>
          <a:xfrm>
            <a:off x="565174" y="0"/>
            <a:ext cx="157956" cy="1442693"/>
            <a:chOff x="565174" y="0"/>
            <a:chExt cx="157956" cy="1442693"/>
          </a:xfrm>
        </p:grpSpPr>
        <p:grpSp>
          <p:nvGrpSpPr>
            <p:cNvPr id="5"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18"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2313693137"/>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showMasterSp="0" preserve="1" userDrawn="1">
  <p:cSld name="COVER_Gold">
    <p:bg>
      <p:bgPr>
        <a:solidFill>
          <a:schemeClr val="accent2"/>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307777"/>
          </a:xfrm>
          <a:prstGeom prst="rect">
            <a:avLst/>
          </a:prstGeom>
        </p:spPr>
        <p:txBody>
          <a:bodyPr wrap="square" lIns="0" tIns="0" rIns="0" bIns="0" anchor="t">
            <a:spAutoFit/>
          </a:bodyPr>
          <a:lstStyle>
            <a:lvl1pPr marL="0" indent="0" algn="l">
              <a:buNone/>
              <a:defRPr sz="20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bg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6" name="Group 5"/>
          <p:cNvGrpSpPr/>
          <p:nvPr userDrawn="1"/>
        </p:nvGrpSpPr>
        <p:grpSpPr>
          <a:xfrm>
            <a:off x="565174" y="0"/>
            <a:ext cx="157956" cy="1442693"/>
            <a:chOff x="565174" y="0"/>
            <a:chExt cx="157956" cy="1442693"/>
          </a:xfrm>
        </p:grpSpPr>
        <p:grpSp>
          <p:nvGrpSpPr>
            <p:cNvPr id="5"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18"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903906950"/>
      </p:ext>
    </p:extLst>
  </p:cSld>
  <p:clrMapOvr>
    <a:masterClrMapping/>
  </p:clrMapOvr>
</p:sldLayout>
</file>

<file path=ppt/slideLayouts/slideLayout24.xml><?xml version="1.0" encoding="utf-8"?>
<p:sldLayout xmlns:a="http://schemas.openxmlformats.org/drawingml/2006/main" xmlns:r="http://schemas.openxmlformats.org/officeDocument/2006/relationships" xmlns:p="http://schemas.openxmlformats.org/presentationml/2006/main" showMasterSp="0" preserve="1" userDrawn="1">
  <p:cSld name="COVER_Burgundy">
    <p:bg>
      <p:bgPr>
        <a:solidFill>
          <a:schemeClr val="accent3"/>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bg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6" name="Group 5"/>
          <p:cNvGrpSpPr/>
          <p:nvPr userDrawn="1"/>
        </p:nvGrpSpPr>
        <p:grpSpPr>
          <a:xfrm>
            <a:off x="565174" y="0"/>
            <a:ext cx="157956" cy="1442693"/>
            <a:chOff x="565174" y="0"/>
            <a:chExt cx="157956" cy="1442693"/>
          </a:xfrm>
        </p:grpSpPr>
        <p:grpSp>
          <p:nvGrpSpPr>
            <p:cNvPr id="5"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18"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2650698721"/>
      </p:ext>
    </p:extLst>
  </p:cSld>
  <p:clrMapOvr>
    <a:masterClrMapping/>
  </p:clrMapOvr>
</p:sldLayout>
</file>

<file path=ppt/slideLayouts/slideLayout25.xml><?xml version="1.0" encoding="utf-8"?>
<p:sldLayout xmlns:a="http://schemas.openxmlformats.org/drawingml/2006/main" xmlns:r="http://schemas.openxmlformats.org/officeDocument/2006/relationships" xmlns:p="http://schemas.openxmlformats.org/presentationml/2006/main" showMasterSp="0" preserve="1" userDrawn="1">
  <p:cSld name="COVER_Slate">
    <p:bg>
      <p:bgPr>
        <a:solidFill>
          <a:schemeClr val="accent4"/>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307777"/>
          </a:xfrm>
          <a:prstGeom prst="rect">
            <a:avLst/>
          </a:prstGeom>
        </p:spPr>
        <p:txBody>
          <a:bodyPr wrap="square" lIns="0" tIns="0" rIns="0" bIns="0" anchor="t">
            <a:spAutoFit/>
          </a:bodyPr>
          <a:lstStyle>
            <a:lvl1pPr marL="0" indent="0" algn="l">
              <a:buNone/>
              <a:defRPr sz="20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bg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6" name="Group 5"/>
          <p:cNvGrpSpPr/>
          <p:nvPr userDrawn="1"/>
        </p:nvGrpSpPr>
        <p:grpSpPr>
          <a:xfrm>
            <a:off x="565174" y="0"/>
            <a:ext cx="157956" cy="1442693"/>
            <a:chOff x="565174" y="0"/>
            <a:chExt cx="157956" cy="1442693"/>
          </a:xfrm>
        </p:grpSpPr>
        <p:grpSp>
          <p:nvGrpSpPr>
            <p:cNvPr id="5"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18"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3898017076"/>
      </p:ext>
    </p:extLst>
  </p:cSld>
  <p:clrMapOvr>
    <a:masterClrMapping/>
  </p:clrMapOvr>
</p:sldLayout>
</file>

<file path=ppt/slideLayouts/slideLayout26.xml><?xml version="1.0" encoding="utf-8"?>
<p:sldLayout xmlns:a="http://schemas.openxmlformats.org/drawingml/2006/main" xmlns:r="http://schemas.openxmlformats.org/officeDocument/2006/relationships" xmlns:p="http://schemas.openxmlformats.org/presentationml/2006/main" showMasterSp="0" preserve="1" userDrawn="1">
  <p:cSld name="COVER_Plain">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307777"/>
          </a:xfrm>
          <a:prstGeom prst="rect">
            <a:avLst/>
          </a:prstGeom>
        </p:spPr>
        <p:txBody>
          <a:bodyPr wrap="square" lIns="0" tIns="0" rIns="0" bIns="0" anchor="t">
            <a:spAutoFit/>
          </a:bodyPr>
          <a:lstStyle>
            <a:lvl1pPr marL="0" indent="0" algn="l">
              <a:buNone/>
              <a:defRPr sz="2000" b="0">
                <a:solidFill>
                  <a:schemeClr val="tx2"/>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tx2"/>
                </a:solidFill>
              </a:defRPr>
            </a:lvl1pPr>
          </a:lstStyle>
          <a:p>
            <a:r>
              <a:rPr lang="en-US" dirty="0"/>
              <a:t>Click to edit Master title style</a:t>
            </a:r>
            <a:endParaRPr lang="en-GB" dirty="0"/>
          </a:p>
        </p:txBody>
      </p:sp>
      <p:sp>
        <p:nvSpPr>
          <p:cNvPr id="30" name="Text Placeholder 29"/>
          <p:cNvSpPr>
            <a:spLocks noGrp="1"/>
          </p:cNvSpPr>
          <p:nvPr>
            <p:ph type="body" sz="quarter" idx="11" hasCustomPrompt="1"/>
          </p:nvPr>
        </p:nvSpPr>
        <p:spPr bwMode="gray">
          <a:xfrm>
            <a:off x="323850" y="5093361"/>
            <a:ext cx="3958398" cy="215444"/>
          </a:xfrm>
          <a:prstGeom prst="rect">
            <a:avLst/>
          </a:prstGeom>
        </p:spPr>
        <p:txBody>
          <a:bodyPr vert="horz" wrap="square" lIns="0" tIns="0" rIns="0" bIns="0" rtlCol="0" anchor="b" anchorCtr="0">
            <a:spAutoFit/>
          </a:bodyPr>
          <a:lstStyle>
            <a:lvl1pPr algn="l" defTabSz="914112" rtl="0" eaLnBrk="1" latinLnBrk="0" hangingPunct="1">
              <a:lnSpc>
                <a:spcPct val="100000"/>
              </a:lnSpc>
              <a:spcBef>
                <a:spcPct val="0"/>
              </a:spcBef>
              <a:buNone/>
              <a:defRPr lang="en-GB" sz="1400" b="1" kern="1200" cap="none" baseline="0" dirty="0" smtClean="0">
                <a:solidFill>
                  <a:schemeClr val="tx1"/>
                </a:solidFill>
                <a:latin typeface="+mj-lt"/>
                <a:ea typeface="+mj-ea"/>
                <a:cs typeface="+mj-cs"/>
              </a:defRPr>
            </a:lvl1pPr>
            <a:lvl2pPr>
              <a:defRPr sz="1200" b="0" cap="all" baseline="0">
                <a:solidFill>
                  <a:schemeClr val="bg1"/>
                </a:solidFill>
              </a:defRPr>
            </a:lvl2pPr>
            <a:lvl3pPr>
              <a:defRPr sz="1200" b="0" cap="all" baseline="0">
                <a:solidFill>
                  <a:schemeClr val="bg1"/>
                </a:solidFill>
              </a:defRPr>
            </a:lvl3pPr>
            <a:lvl4pPr>
              <a:defRPr sz="1200" b="0" cap="all" baseline="0">
                <a:solidFill>
                  <a:schemeClr val="bg1"/>
                </a:solidFill>
              </a:defRPr>
            </a:lvl4pPr>
            <a:lvl5pPr>
              <a:defRPr sz="1200" b="0" cap="all" baseline="0">
                <a:solidFill>
                  <a:schemeClr val="bg1"/>
                </a:solidFill>
              </a:defRPr>
            </a:lvl5pPr>
          </a:lstStyle>
          <a:p>
            <a:pPr lvl="0"/>
            <a:r>
              <a:rPr lang="en-US" dirty="0"/>
              <a:t>AUTHOR</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pic>
        <p:nvPicPr>
          <p:cNvPr id="1026" name="Picture 2" descr="G:\Office97\_GRAPHICS\hb@BDO\Library\Logos\BDO\BDO logo.pn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7812000" y="6242937"/>
            <a:ext cx="972000" cy="373714"/>
          </a:xfrm>
          <a:prstGeom prst="rect">
            <a:avLst/>
          </a:prstGeom>
          <a:noFill/>
          <a:extLst>
            <a:ext uri="{909E8E84-426E-40DD-AFC4-6F175D3DCCD1}">
              <a14:hiddenFill xmlns:a14="http://schemas.microsoft.com/office/drawing/2010/main">
                <a:solidFill>
                  <a:srgbClr val="FFFFFF"/>
                </a:solidFill>
              </a14:hiddenFill>
            </a:ext>
          </a:extLst>
        </p:spPr>
      </p:pic>
      <p:grpSp>
        <p:nvGrpSpPr>
          <p:cNvPr id="6" name="Group 5"/>
          <p:cNvGrpSpPr/>
          <p:nvPr userDrawn="1"/>
        </p:nvGrpSpPr>
        <p:grpSpPr>
          <a:xfrm>
            <a:off x="565174" y="0"/>
            <a:ext cx="157956" cy="1442693"/>
            <a:chOff x="565174" y="0"/>
            <a:chExt cx="157956" cy="1442693"/>
          </a:xfrm>
        </p:grpSpPr>
        <p:grpSp>
          <p:nvGrpSpPr>
            <p:cNvPr id="5"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18"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3595104403"/>
      </p:ext>
    </p:extLst>
  </p:cSld>
  <p:clrMapOvr>
    <a:masterClrMapping/>
  </p:clrMapOvr>
</p:sldLayout>
</file>

<file path=ppt/slideLayouts/slideLayout27.xml><?xml version="1.0" encoding="utf-8"?>
<p:sldLayout xmlns:a="http://schemas.openxmlformats.org/drawingml/2006/main" xmlns:r="http://schemas.openxmlformats.org/officeDocument/2006/relationships" xmlns:p="http://schemas.openxmlformats.org/presentationml/2006/main" showMasterSp="0" preserve="1" userDrawn="1">
  <p:cSld name="DIVIDER_Charcoal">
    <p:bg>
      <p:bgPr>
        <a:solidFill>
          <a:schemeClr val="tx1"/>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5" name="Group 5"/>
          <p:cNvGrpSpPr/>
          <p:nvPr userDrawn="1"/>
        </p:nvGrpSpPr>
        <p:grpSpPr>
          <a:xfrm>
            <a:off x="565174" y="0"/>
            <a:ext cx="157956" cy="1442693"/>
            <a:chOff x="565174" y="0"/>
            <a:chExt cx="157956" cy="1442693"/>
          </a:xfrm>
        </p:grpSpPr>
        <p:grpSp>
          <p:nvGrpSpPr>
            <p:cNvPr id="6"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7"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650316445"/>
      </p:ext>
    </p:extLst>
  </p:cSld>
  <p:clrMapOvr>
    <a:masterClrMapping/>
  </p:clrMapOvr>
</p:sldLayout>
</file>

<file path=ppt/slideLayouts/slideLayout28.xml><?xml version="1.0" encoding="utf-8"?>
<p:sldLayout xmlns:a="http://schemas.openxmlformats.org/drawingml/2006/main" xmlns:r="http://schemas.openxmlformats.org/officeDocument/2006/relationships" xmlns:p="http://schemas.openxmlformats.org/presentationml/2006/main" showMasterSp="0" preserve="1" userDrawn="1">
  <p:cSld name="DIVIDER_Ocean">
    <p:bg>
      <p:bgPr>
        <a:solidFill>
          <a:schemeClr val="accent1"/>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5" name="Group 5"/>
          <p:cNvGrpSpPr/>
          <p:nvPr userDrawn="1"/>
        </p:nvGrpSpPr>
        <p:grpSpPr>
          <a:xfrm>
            <a:off x="565174" y="0"/>
            <a:ext cx="157956" cy="1442693"/>
            <a:chOff x="565174" y="0"/>
            <a:chExt cx="157956" cy="1442693"/>
          </a:xfrm>
        </p:grpSpPr>
        <p:grpSp>
          <p:nvGrpSpPr>
            <p:cNvPr id="6"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7"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3247934530"/>
      </p:ext>
    </p:extLst>
  </p:cSld>
  <p:clrMapOvr>
    <a:masterClrMapping/>
  </p:clrMapOvr>
</p:sldLayout>
</file>

<file path=ppt/slideLayouts/slideLayout29.xml><?xml version="1.0" encoding="utf-8"?>
<p:sldLayout xmlns:a="http://schemas.openxmlformats.org/drawingml/2006/main" xmlns:r="http://schemas.openxmlformats.org/officeDocument/2006/relationships" xmlns:p="http://schemas.openxmlformats.org/presentationml/2006/main" showMasterSp="0" preserve="1" userDrawn="1">
  <p:cSld name="DIVIDER_Emerald">
    <p:bg>
      <p:bgPr>
        <a:solidFill>
          <a:schemeClr val="bg2"/>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5" name="Group 5"/>
          <p:cNvGrpSpPr/>
          <p:nvPr userDrawn="1"/>
        </p:nvGrpSpPr>
        <p:grpSpPr>
          <a:xfrm>
            <a:off x="565174" y="0"/>
            <a:ext cx="157956" cy="1442693"/>
            <a:chOff x="565174" y="0"/>
            <a:chExt cx="157956" cy="1442693"/>
          </a:xfrm>
        </p:grpSpPr>
        <p:grpSp>
          <p:nvGrpSpPr>
            <p:cNvPr id="6"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7"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1374985323"/>
      </p:ext>
    </p:extLst>
  </p:cSld>
  <p:clrMapOvr>
    <a:masterClrMapping/>
  </p:clrMapOvr>
</p:sldLayout>
</file>

<file path=ppt/slideLayouts/slideLayout30.xml><?xml version="1.0" encoding="utf-8"?>
<p:sldLayout xmlns:a="http://schemas.openxmlformats.org/drawingml/2006/main" xmlns:r="http://schemas.openxmlformats.org/officeDocument/2006/relationships" xmlns:p="http://schemas.openxmlformats.org/presentationml/2006/main" showMasterSp="0" preserve="1" userDrawn="1">
  <p:cSld name="DIVIDER_Gold ">
    <p:bg>
      <p:bgPr>
        <a:solidFill>
          <a:schemeClr val="accent2"/>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5" name="Group 5"/>
          <p:cNvGrpSpPr/>
          <p:nvPr userDrawn="1"/>
        </p:nvGrpSpPr>
        <p:grpSpPr>
          <a:xfrm>
            <a:off x="565174" y="0"/>
            <a:ext cx="157956" cy="1442693"/>
            <a:chOff x="565174" y="0"/>
            <a:chExt cx="157956" cy="1442693"/>
          </a:xfrm>
        </p:grpSpPr>
        <p:grpSp>
          <p:nvGrpSpPr>
            <p:cNvPr id="6"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7"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4215095066"/>
      </p:ext>
    </p:extLst>
  </p:cSld>
  <p:clrMapOvr>
    <a:masterClrMapping/>
  </p:clrMapOvr>
</p:sldLayout>
</file>

<file path=ppt/slideLayouts/slideLayout31.xml><?xml version="1.0" encoding="utf-8"?>
<p:sldLayout xmlns:a="http://schemas.openxmlformats.org/drawingml/2006/main" xmlns:r="http://schemas.openxmlformats.org/officeDocument/2006/relationships" xmlns:p="http://schemas.openxmlformats.org/presentationml/2006/main" showMasterSp="0" preserve="1" userDrawn="1">
  <p:cSld name="DIVIDER_Burgundy">
    <p:bg>
      <p:bgPr>
        <a:solidFill>
          <a:schemeClr val="accent3"/>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5" name="Group 5"/>
          <p:cNvGrpSpPr/>
          <p:nvPr userDrawn="1"/>
        </p:nvGrpSpPr>
        <p:grpSpPr>
          <a:xfrm>
            <a:off x="565174" y="0"/>
            <a:ext cx="157956" cy="1442693"/>
            <a:chOff x="565174" y="0"/>
            <a:chExt cx="157956" cy="1442693"/>
          </a:xfrm>
        </p:grpSpPr>
        <p:grpSp>
          <p:nvGrpSpPr>
            <p:cNvPr id="6"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7"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3846271754"/>
      </p:ext>
    </p:extLst>
  </p:cSld>
  <p:clrMapOvr>
    <a:masterClrMapping/>
  </p:clrMapOvr>
</p:sldLayout>
</file>

<file path=ppt/slideLayouts/slideLayout32.xml><?xml version="1.0" encoding="utf-8"?>
<p:sldLayout xmlns:a="http://schemas.openxmlformats.org/drawingml/2006/main" xmlns:r="http://schemas.openxmlformats.org/officeDocument/2006/relationships" xmlns:p="http://schemas.openxmlformats.org/presentationml/2006/main" showMasterSp="0" preserve="1" userDrawn="1">
  <p:cSld name="DIVIDER_Slate">
    <p:bg>
      <p:bgPr>
        <a:solidFill>
          <a:schemeClr val="accent4"/>
        </a:solidFill>
        <a:effectLst/>
      </p:bgPr>
    </p:bg>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bg1"/>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bg1"/>
                </a:solidFill>
              </a:defRPr>
            </a:lvl1pPr>
          </a:lstStyle>
          <a:p>
            <a:r>
              <a:rPr lang="en-US" dirty="0"/>
              <a:t>Click to edit Master title style</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grpSp>
        <p:nvGrpSpPr>
          <p:cNvPr id="5" name="Group 5"/>
          <p:cNvGrpSpPr/>
          <p:nvPr userDrawn="1"/>
        </p:nvGrpSpPr>
        <p:grpSpPr>
          <a:xfrm>
            <a:off x="565174" y="0"/>
            <a:ext cx="157956" cy="1442693"/>
            <a:chOff x="565174" y="0"/>
            <a:chExt cx="157956" cy="1442693"/>
          </a:xfrm>
        </p:grpSpPr>
        <p:grpSp>
          <p:nvGrpSpPr>
            <p:cNvPr id="6"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7"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3619659965"/>
      </p:ext>
    </p:extLst>
  </p:cSld>
  <p:clrMapOvr>
    <a:masterClrMapping/>
  </p:clrMapOvr>
</p:sldLayout>
</file>

<file path=ppt/slideLayouts/slideLayout33.xml><?xml version="1.0" encoding="utf-8"?>
<p:sldLayout xmlns:a="http://schemas.openxmlformats.org/drawingml/2006/main" xmlns:r="http://schemas.openxmlformats.org/officeDocument/2006/relationships" xmlns:p="http://schemas.openxmlformats.org/presentationml/2006/main" showMasterSp="0" preserve="1" userDrawn="1">
  <p:cSld name="DIVIDER_Plain">
    <p:spTree>
      <p:nvGrpSpPr>
        <p:cNvPr id="1" name=""/>
        <p:cNvGrpSpPr/>
        <p:nvPr/>
      </p:nvGrpSpPr>
      <p:grpSpPr>
        <a:xfrm>
          <a:off x="0" y="0"/>
          <a:ext cx="0" cy="0"/>
          <a:chOff x="0" y="0"/>
          <a:chExt cx="0" cy="0"/>
        </a:xfrm>
      </p:grpSpPr>
      <p:pic>
        <p:nvPicPr>
          <p:cNvPr id="17" name="Picture 2" descr="G:\Office97\_GRAPHICS\hb@BDO\Library\09_Logos\BDO logo white.png"/>
          <p:cNvPicPr>
            <a:picLocks noChangeAspect="1" noChangeArrowheads="1"/>
          </p:cNvPicPr>
          <p:nvPr userDrawn="1"/>
        </p:nvPicPr>
        <p:blipFill>
          <a:blip r:embed="rId2" cstate="print">
            <a:extLst>
              <a:ext uri="{28A0092B-C50C-407E-A947-70E740481C1C}">
                <a14:useLocalDpi xmlns:a14="http://schemas.microsoft.com/office/drawing/2010/main" val="0"/>
              </a:ext>
            </a:extLst>
          </a:blip>
          <a:srcRect/>
          <a:stretch>
            <a:fillRect/>
          </a:stretch>
        </p:blipFill>
        <p:spPr bwMode="auto">
          <a:xfrm>
            <a:off x="7812000" y="6243266"/>
            <a:ext cx="972000" cy="373385"/>
          </a:xfrm>
          <a:prstGeom prst="rect">
            <a:avLst/>
          </a:prstGeom>
          <a:noFill/>
          <a:extLst>
            <a:ext uri="{909E8E84-426E-40DD-AFC4-6F175D3DCCD1}">
              <a14:hiddenFill xmlns:a14="http://schemas.microsoft.com/office/drawing/2010/main">
                <a:solidFill>
                  <a:srgbClr val="FFFFFF"/>
                </a:solidFill>
              </a14:hiddenFill>
            </a:ext>
          </a:extLst>
        </p:spPr>
      </p:pic>
      <p:sp>
        <p:nvSpPr>
          <p:cNvPr id="3" name="Subtitle 2"/>
          <p:cNvSpPr>
            <a:spLocks noGrp="1"/>
          </p:cNvSpPr>
          <p:nvPr>
            <p:ph type="subTitle" idx="1" hasCustomPrompt="1"/>
          </p:nvPr>
        </p:nvSpPr>
        <p:spPr bwMode="gray">
          <a:xfrm>
            <a:off x="323849" y="2057654"/>
            <a:ext cx="8460149" cy="276999"/>
          </a:xfrm>
          <a:prstGeom prst="rect">
            <a:avLst/>
          </a:prstGeom>
        </p:spPr>
        <p:txBody>
          <a:bodyPr wrap="square" lIns="0" tIns="0" rIns="0" bIns="0" anchor="t">
            <a:spAutoFit/>
          </a:bodyPr>
          <a:lstStyle>
            <a:lvl1pPr marL="0" indent="0" algn="l">
              <a:buNone/>
              <a:defRPr sz="1800" b="0">
                <a:solidFill>
                  <a:schemeClr val="tx2"/>
                </a:solidFill>
              </a:defRPr>
            </a:lvl1pPr>
            <a:lvl2pPr marL="457055" indent="0" algn="ctr">
              <a:buNone/>
              <a:defRPr>
                <a:solidFill>
                  <a:schemeClr val="tx1">
                    <a:tint val="75000"/>
                  </a:schemeClr>
                </a:solidFill>
              </a:defRPr>
            </a:lvl2pPr>
            <a:lvl3pPr marL="914112" indent="0" algn="ctr">
              <a:buNone/>
              <a:defRPr>
                <a:solidFill>
                  <a:schemeClr val="tx1">
                    <a:tint val="75000"/>
                  </a:schemeClr>
                </a:solidFill>
              </a:defRPr>
            </a:lvl3pPr>
            <a:lvl4pPr marL="1371168" indent="0" algn="ctr">
              <a:buNone/>
              <a:defRPr>
                <a:solidFill>
                  <a:schemeClr val="tx1">
                    <a:tint val="75000"/>
                  </a:schemeClr>
                </a:solidFill>
              </a:defRPr>
            </a:lvl4pPr>
            <a:lvl5pPr marL="1828223" indent="0" algn="ctr">
              <a:buNone/>
              <a:defRPr>
                <a:solidFill>
                  <a:schemeClr val="tx1">
                    <a:tint val="75000"/>
                  </a:schemeClr>
                </a:solidFill>
              </a:defRPr>
            </a:lvl5pPr>
            <a:lvl6pPr marL="2285279" indent="0" algn="ctr">
              <a:buNone/>
              <a:defRPr>
                <a:solidFill>
                  <a:schemeClr val="tx1">
                    <a:tint val="75000"/>
                  </a:schemeClr>
                </a:solidFill>
              </a:defRPr>
            </a:lvl6pPr>
            <a:lvl7pPr marL="2742335" indent="0" algn="ctr">
              <a:buNone/>
              <a:defRPr>
                <a:solidFill>
                  <a:schemeClr val="tx1">
                    <a:tint val="75000"/>
                  </a:schemeClr>
                </a:solidFill>
              </a:defRPr>
            </a:lvl7pPr>
            <a:lvl8pPr marL="3199391" indent="0" algn="ctr">
              <a:buNone/>
              <a:defRPr>
                <a:solidFill>
                  <a:schemeClr val="tx1">
                    <a:tint val="75000"/>
                  </a:schemeClr>
                </a:solidFill>
              </a:defRPr>
            </a:lvl8pPr>
            <a:lvl9pPr marL="3656447" indent="0" algn="ctr">
              <a:buNone/>
              <a:defRPr>
                <a:solidFill>
                  <a:schemeClr val="tx1">
                    <a:tint val="75000"/>
                  </a:schemeClr>
                </a:solidFill>
              </a:defRPr>
            </a:lvl9pPr>
          </a:lstStyle>
          <a:p>
            <a:r>
              <a:rPr lang="en-US" dirty="0"/>
              <a:t>CLICK TO EDIT MASTER SUBTITLE STYLE</a:t>
            </a:r>
            <a:endParaRPr lang="en-GB" dirty="0"/>
          </a:p>
        </p:txBody>
      </p:sp>
      <p:sp>
        <p:nvSpPr>
          <p:cNvPr id="2" name="Title 1"/>
          <p:cNvSpPr>
            <a:spLocks noGrp="1"/>
          </p:cNvSpPr>
          <p:nvPr>
            <p:ph type="ctrTitle"/>
          </p:nvPr>
        </p:nvSpPr>
        <p:spPr bwMode="gray">
          <a:xfrm>
            <a:off x="323850" y="1663700"/>
            <a:ext cx="8460149" cy="320088"/>
          </a:xfrm>
          <a:prstGeom prst="rect">
            <a:avLst/>
          </a:prstGeom>
        </p:spPr>
        <p:txBody>
          <a:bodyPr wrap="square" lIns="0" tIns="0" rIns="0" bIns="0" anchor="t">
            <a:spAutoFit/>
          </a:bodyPr>
          <a:lstStyle>
            <a:lvl1pPr algn="l">
              <a:defRPr sz="2600">
                <a:solidFill>
                  <a:schemeClr val="tx2"/>
                </a:solidFill>
              </a:defRPr>
            </a:lvl1pPr>
          </a:lstStyle>
          <a:p>
            <a:r>
              <a:rPr lang="en-US" dirty="0"/>
              <a:t>Click to edit Master title style</a:t>
            </a:r>
            <a:endParaRPr lang="en-GB" dirty="0"/>
          </a:p>
        </p:txBody>
      </p:sp>
      <p:grpSp>
        <p:nvGrpSpPr>
          <p:cNvPr id="4" name="Group 3"/>
          <p:cNvGrpSpPr/>
          <p:nvPr userDrawn="1"/>
        </p:nvGrpSpPr>
        <p:grpSpPr>
          <a:xfrm>
            <a:off x="565174" y="5637822"/>
            <a:ext cx="157956" cy="1220178"/>
            <a:chOff x="485006" y="5637822"/>
            <a:chExt cx="157956" cy="1220178"/>
          </a:xfrm>
        </p:grpSpPr>
        <p:pic>
          <p:nvPicPr>
            <p:cNvPr id="10" name="Picture 22"/>
            <p:cNvPicPr>
              <a:picLocks noChangeAspect="1" noChangeArrowheads="1"/>
            </p:cNvPicPr>
            <p:nvPr userDrawn="1"/>
          </p:nvPicPr>
          <p:blipFill>
            <a:blip r:embed="rId3" cstate="print"/>
            <a:srcRect t="34555" r="9545"/>
            <a:stretch>
              <a:fillRect/>
            </a:stretch>
          </p:blipFill>
          <p:spPr bwMode="auto">
            <a:xfrm rot="10800000">
              <a:off x="485006" y="5637822"/>
              <a:ext cx="157956" cy="595532"/>
            </a:xfrm>
            <a:prstGeom prst="rect">
              <a:avLst/>
            </a:prstGeom>
            <a:noFill/>
            <a:ln w="6350">
              <a:noFill/>
              <a:miter lim="800000"/>
              <a:headEnd/>
              <a:tailEnd/>
            </a:ln>
          </p:spPr>
        </p:pic>
        <p:pic>
          <p:nvPicPr>
            <p:cNvPr id="12" name="Picture 22"/>
            <p:cNvPicPr>
              <a:picLocks noChangeAspect="1" noChangeArrowheads="1"/>
            </p:cNvPicPr>
            <p:nvPr userDrawn="1"/>
          </p:nvPicPr>
          <p:blipFill>
            <a:blip r:embed="rId3" cstate="print"/>
            <a:srcRect t="34555" r="9545"/>
            <a:stretch>
              <a:fillRect/>
            </a:stretch>
          </p:blipFill>
          <p:spPr bwMode="auto">
            <a:xfrm rot="10800000">
              <a:off x="485006" y="5950145"/>
              <a:ext cx="157956" cy="595532"/>
            </a:xfrm>
            <a:prstGeom prst="rect">
              <a:avLst/>
            </a:prstGeom>
            <a:noFill/>
            <a:ln w="6350">
              <a:noFill/>
              <a:miter lim="800000"/>
              <a:headEnd/>
              <a:tailEnd/>
            </a:ln>
          </p:spPr>
        </p:pic>
        <p:pic>
          <p:nvPicPr>
            <p:cNvPr id="13" name="Picture 22"/>
            <p:cNvPicPr>
              <a:picLocks noChangeAspect="1" noChangeArrowheads="1"/>
            </p:cNvPicPr>
            <p:nvPr userDrawn="1"/>
          </p:nvPicPr>
          <p:blipFill>
            <a:blip r:embed="rId3" cstate="print"/>
            <a:srcRect t="34555" r="9545"/>
            <a:stretch>
              <a:fillRect/>
            </a:stretch>
          </p:blipFill>
          <p:spPr bwMode="auto">
            <a:xfrm rot="10800000">
              <a:off x="485006" y="6262468"/>
              <a:ext cx="157956" cy="595532"/>
            </a:xfrm>
            <a:prstGeom prst="rect">
              <a:avLst/>
            </a:prstGeom>
            <a:noFill/>
            <a:ln w="6350">
              <a:noFill/>
              <a:miter lim="800000"/>
              <a:headEnd/>
              <a:tailEnd/>
            </a:ln>
          </p:spPr>
        </p:pic>
      </p:grpSp>
      <p:pic>
        <p:nvPicPr>
          <p:cNvPr id="1026" name="Picture 2" descr="G:\Office97\_GRAPHICS\hb@BDO\Library\Logos\BDO\BDO logo.png"/>
          <p:cNvPicPr>
            <a:picLocks noChangeAspect="1" noChangeArrowheads="1"/>
          </p:cNvPicPr>
          <p:nvPr userDrawn="1"/>
        </p:nvPicPr>
        <p:blipFill>
          <a:blip r:embed="rId4" cstate="print">
            <a:extLst>
              <a:ext uri="{28A0092B-C50C-407E-A947-70E740481C1C}">
                <a14:useLocalDpi xmlns:a14="http://schemas.microsoft.com/office/drawing/2010/main" val="0"/>
              </a:ext>
            </a:extLst>
          </a:blip>
          <a:srcRect/>
          <a:stretch>
            <a:fillRect/>
          </a:stretch>
        </p:blipFill>
        <p:spPr bwMode="auto">
          <a:xfrm>
            <a:off x="7812000" y="6242937"/>
            <a:ext cx="972000" cy="373714"/>
          </a:xfrm>
          <a:prstGeom prst="rect">
            <a:avLst/>
          </a:prstGeom>
          <a:noFill/>
          <a:extLst>
            <a:ext uri="{909E8E84-426E-40DD-AFC4-6F175D3DCCD1}">
              <a14:hiddenFill xmlns:a14="http://schemas.microsoft.com/office/drawing/2010/main">
                <a:solidFill>
                  <a:srgbClr val="FFFFFF"/>
                </a:solidFill>
              </a14:hiddenFill>
            </a:ext>
          </a:extLst>
        </p:spPr>
      </p:pic>
      <p:grpSp>
        <p:nvGrpSpPr>
          <p:cNvPr id="5" name="Group 5"/>
          <p:cNvGrpSpPr/>
          <p:nvPr userDrawn="1"/>
        </p:nvGrpSpPr>
        <p:grpSpPr>
          <a:xfrm>
            <a:off x="565174" y="0"/>
            <a:ext cx="157956" cy="1442693"/>
            <a:chOff x="565174" y="0"/>
            <a:chExt cx="157956" cy="1442693"/>
          </a:xfrm>
        </p:grpSpPr>
        <p:grpSp>
          <p:nvGrpSpPr>
            <p:cNvPr id="6" name="Group 4"/>
            <p:cNvGrpSpPr/>
            <p:nvPr userDrawn="1"/>
          </p:nvGrpSpPr>
          <p:grpSpPr>
            <a:xfrm>
              <a:off x="565174" y="0"/>
              <a:ext cx="157956" cy="907855"/>
              <a:chOff x="556467" y="0"/>
              <a:chExt cx="157956" cy="907855"/>
            </a:xfrm>
          </p:grpSpPr>
          <p:pic>
            <p:nvPicPr>
              <p:cNvPr id="21"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4"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5"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nvGrpSpPr>
            <p:cNvPr id="7" name="Group 17"/>
            <p:cNvGrpSpPr/>
            <p:nvPr userDrawn="1"/>
          </p:nvGrpSpPr>
          <p:grpSpPr>
            <a:xfrm>
              <a:off x="565174" y="534838"/>
              <a:ext cx="157956" cy="907855"/>
              <a:chOff x="556467" y="0"/>
              <a:chExt cx="157956" cy="907855"/>
            </a:xfrm>
          </p:grpSpPr>
          <p:pic>
            <p:nvPicPr>
              <p:cNvPr id="20" name="Picture 22"/>
              <p:cNvPicPr>
                <a:picLocks noChangeAspect="1" noChangeArrowheads="1"/>
              </p:cNvPicPr>
              <p:nvPr userDrawn="1"/>
            </p:nvPicPr>
            <p:blipFill>
              <a:blip r:embed="rId3" cstate="print"/>
              <a:srcRect t="34555" r="9545"/>
              <a:stretch>
                <a:fillRect/>
              </a:stretch>
            </p:blipFill>
            <p:spPr bwMode="auto">
              <a:xfrm>
                <a:off x="556467" y="0"/>
                <a:ext cx="157956" cy="595532"/>
              </a:xfrm>
              <a:prstGeom prst="rect">
                <a:avLst/>
              </a:prstGeom>
              <a:noFill/>
              <a:ln w="6350">
                <a:noFill/>
                <a:miter lim="800000"/>
                <a:headEnd/>
                <a:tailEnd/>
              </a:ln>
            </p:spPr>
          </p:pic>
          <p:pic>
            <p:nvPicPr>
              <p:cNvPr id="22" name="Picture 22"/>
              <p:cNvPicPr>
                <a:picLocks noChangeAspect="1" noChangeArrowheads="1"/>
              </p:cNvPicPr>
              <p:nvPr userDrawn="1"/>
            </p:nvPicPr>
            <p:blipFill>
              <a:blip r:embed="rId3" cstate="print"/>
              <a:srcRect t="34555" r="9545"/>
              <a:stretch>
                <a:fillRect/>
              </a:stretch>
            </p:blipFill>
            <p:spPr bwMode="auto">
              <a:xfrm>
                <a:off x="556467" y="312323"/>
                <a:ext cx="157956" cy="595532"/>
              </a:xfrm>
              <a:prstGeom prst="rect">
                <a:avLst/>
              </a:prstGeom>
              <a:noFill/>
              <a:ln w="6350">
                <a:noFill/>
                <a:miter lim="800000"/>
                <a:headEnd/>
                <a:tailEnd/>
              </a:ln>
            </p:spPr>
          </p:pic>
          <p:pic>
            <p:nvPicPr>
              <p:cNvPr id="23" name="Picture 22"/>
              <p:cNvPicPr>
                <a:picLocks noChangeAspect="1" noChangeArrowheads="1"/>
              </p:cNvPicPr>
              <p:nvPr userDrawn="1"/>
            </p:nvPicPr>
            <p:blipFill>
              <a:blip r:embed="rId3" cstate="print"/>
              <a:srcRect t="34555" r="9545"/>
              <a:stretch>
                <a:fillRect/>
              </a:stretch>
            </p:blipFill>
            <p:spPr bwMode="auto">
              <a:xfrm>
                <a:off x="556467" y="156161"/>
                <a:ext cx="157956" cy="595532"/>
              </a:xfrm>
              <a:prstGeom prst="rect">
                <a:avLst/>
              </a:prstGeom>
              <a:noFill/>
              <a:ln w="6350">
                <a:noFill/>
                <a:miter lim="800000"/>
                <a:headEnd/>
                <a:tailEnd/>
              </a:ln>
            </p:spPr>
          </p:pic>
        </p:grpSp>
      </p:grpSp>
    </p:spTree>
    <p:extLst>
      <p:ext uri="{BB962C8B-B14F-4D97-AF65-F5344CB8AC3E}">
        <p14:creationId xmlns:p14="http://schemas.microsoft.com/office/powerpoint/2010/main" val="2120295129"/>
      </p:ext>
    </p:extLst>
  </p:cSld>
  <p:clrMapOvr>
    <a:masterClrMapping/>
  </p:clrMapOvr>
</p:sldLayout>
</file>

<file path=ppt/slideLayouts/slideLayout34.xml><?xml version="1.0" encoding="utf-8"?>
<p:sldLayout xmlns:a="http://schemas.openxmlformats.org/drawingml/2006/main" xmlns:r="http://schemas.openxmlformats.org/officeDocument/2006/relationships" xmlns:p="http://schemas.openxmlformats.org/presentationml/2006/main" userDrawn="1">
  <p:cSld name="1 Column layout">
    <p:bg bwMode="gray">
      <p:bgRef idx="1001">
        <a:schemeClr val="bg1"/>
      </p:bgRef>
    </p:bg>
    <p:spTree>
      <p:nvGrpSpPr>
        <p:cNvPr id="1" name=""/>
        <p:cNvGrpSpPr/>
        <p:nvPr/>
      </p:nvGrpSpPr>
      <p:grpSpPr>
        <a:xfrm>
          <a:off x="0" y="0"/>
          <a:ext cx="0" cy="0"/>
          <a:chOff x="0" y="0"/>
          <a:chExt cx="0" cy="0"/>
        </a:xfrm>
      </p:grpSpPr>
      <p:sp>
        <p:nvSpPr>
          <p:cNvPr id="2" name="Title 1"/>
          <p:cNvSpPr>
            <a:spLocks noGrp="1"/>
          </p:cNvSpPr>
          <p:nvPr>
            <p:ph type="title"/>
          </p:nvPr>
        </p:nvSpPr>
        <p:spPr bwMode="gray">
          <a:xfrm>
            <a:off x="323851" y="752475"/>
            <a:ext cx="8464549" cy="344710"/>
          </a:xfrm>
          <a:prstGeom prst="rect">
            <a:avLst/>
          </a:prstGeom>
        </p:spPr>
        <p:txBody>
          <a:bodyPr/>
          <a:lstStyle>
            <a:lvl1pPr>
              <a:lnSpc>
                <a:spcPct val="80000"/>
              </a:lnSpc>
              <a:defRPr/>
            </a:lvl1pPr>
          </a:lstStyle>
          <a:p>
            <a:r>
              <a:rPr lang="cs-CZ"/>
              <a:t>Klepnutím lze upravit styl předlohy nadpisů.</a:t>
            </a:r>
            <a:endParaRPr lang="en-GB" dirty="0"/>
          </a:p>
        </p:txBody>
      </p:sp>
      <p:sp>
        <p:nvSpPr>
          <p:cNvPr id="7" name="Text Placeholder 6"/>
          <p:cNvSpPr>
            <a:spLocks noGrp="1"/>
          </p:cNvSpPr>
          <p:nvPr>
            <p:ph type="body" sz="quarter" idx="13"/>
          </p:nvPr>
        </p:nvSpPr>
        <p:spPr bwMode="gray">
          <a:xfrm>
            <a:off x="323851" y="1664464"/>
            <a:ext cx="8464549" cy="4172400"/>
          </a:xfrm>
          <a:prstGeom prst="rect">
            <a:avLst/>
          </a:prstGeom>
        </p:spPr>
        <p:txBody>
          <a:bodyPr lIns="0" tIns="0" rIns="0" bIns="0"/>
          <a:lstStyle>
            <a:lvl1pPr>
              <a:lnSpc>
                <a:spcPct val="100000"/>
              </a:lnSpc>
              <a:spcBef>
                <a:spcPts val="0"/>
              </a:spcBef>
              <a:spcAft>
                <a:spcPts val="600"/>
              </a:spcAft>
              <a:defRPr/>
            </a:lvl1pPr>
            <a:lvl2pPr>
              <a:lnSpc>
                <a:spcPct val="100000"/>
              </a:lnSpc>
              <a:spcBef>
                <a:spcPts val="0"/>
              </a:spcBef>
              <a:spcAft>
                <a:spcPts val="600"/>
              </a:spcAft>
              <a:defRPr/>
            </a:lvl2pPr>
            <a:lvl3pPr>
              <a:lnSpc>
                <a:spcPct val="100000"/>
              </a:lnSpc>
              <a:spcBef>
                <a:spcPts val="0"/>
              </a:spcBef>
              <a:spcAft>
                <a:spcPts val="600"/>
              </a:spcAft>
              <a:defRPr/>
            </a:lvl3pPr>
            <a:lvl4pPr>
              <a:lnSpc>
                <a:spcPct val="100000"/>
              </a:lnSpc>
              <a:spcBef>
                <a:spcPts val="0"/>
              </a:spcBef>
              <a:spcAft>
                <a:spcPts val="600"/>
              </a:spcAft>
              <a:defRPr/>
            </a:lvl4pPr>
            <a:lvl5pPr>
              <a:lnSpc>
                <a:spcPct val="100000"/>
              </a:lnSpc>
              <a:spcBef>
                <a:spcPts val="0"/>
              </a:spcBef>
              <a:spcAft>
                <a:spcPts val="600"/>
              </a:spcAft>
              <a:defRPr/>
            </a:lvl5pPr>
            <a:lvl6pPr>
              <a:spcBef>
                <a:spcPts val="0"/>
              </a:spcBef>
              <a:spcAft>
                <a:spcPts val="600"/>
              </a:spcAft>
              <a:defRPr/>
            </a:lvl6pPr>
            <a:lvl7pPr>
              <a:spcBef>
                <a:spcPts val="0"/>
              </a:spcBef>
              <a:spcAft>
                <a:spcPts val="600"/>
              </a:spcAft>
              <a:defRPr/>
            </a:lvl7pPr>
            <a:lvl8pPr>
              <a:spcBef>
                <a:spcPts val="0"/>
              </a:spcBef>
              <a:spcAft>
                <a:spcPts val="600"/>
              </a:spcAft>
              <a:defRPr/>
            </a:lvl8pPr>
            <a:lvl9pPr>
              <a:spcBef>
                <a:spcPts val="0"/>
              </a:spcBef>
              <a:spcAft>
                <a:spcPts val="600"/>
              </a:spcAft>
              <a:defRPr/>
            </a:lvl9p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US" dirty="0"/>
          </a:p>
        </p:txBody>
      </p:sp>
      <p:sp>
        <p:nvSpPr>
          <p:cNvPr id="9" name="Text Placeholder 8"/>
          <p:cNvSpPr>
            <a:spLocks noGrp="1"/>
          </p:cNvSpPr>
          <p:nvPr>
            <p:ph type="body" sz="quarter" idx="14" hasCustomPrompt="1"/>
          </p:nvPr>
        </p:nvSpPr>
        <p:spPr bwMode="gray">
          <a:xfrm>
            <a:off x="323851" y="1104344"/>
            <a:ext cx="8464549" cy="221599"/>
          </a:xfrm>
          <a:prstGeom prst="rect">
            <a:avLst/>
          </a:prstGeom>
        </p:spPr>
        <p:txBody>
          <a:bodyPr lIns="0" tIns="0" rIns="0" bIns="0">
            <a:spAutoFit/>
          </a:bodyPr>
          <a:lstStyle>
            <a:lvl1pPr algn="l">
              <a:lnSpc>
                <a:spcPct val="80000"/>
              </a:lnSpc>
              <a:spcBef>
                <a:spcPts val="0"/>
              </a:spcBef>
              <a:spcAft>
                <a:spcPts val="0"/>
              </a:spcAft>
              <a:defRPr sz="1800" b="0">
                <a:solidFill>
                  <a:schemeClr val="tx1"/>
                </a:solidFill>
              </a:defRPr>
            </a:lvl1pPr>
          </a:lstStyle>
          <a:p>
            <a:pPr lvl="0"/>
            <a:r>
              <a:rPr lang="en-US" dirty="0"/>
              <a:t>[SUBTITLE]</a:t>
            </a:r>
          </a:p>
        </p:txBody>
      </p:sp>
    </p:spTree>
    <p:extLst>
      <p:ext uri="{BB962C8B-B14F-4D97-AF65-F5344CB8AC3E}">
        <p14:creationId xmlns:p14="http://schemas.microsoft.com/office/powerpoint/2010/main" val="3834683906"/>
      </p:ext>
    </p:extLst>
  </p:cSld>
  <p:clrMapOvr>
    <a:masterClrMapping/>
  </p:clrMapOvr>
</p:sldLayout>
</file>

<file path=ppt/slideLayouts/slideLayout35.xml><?xml version="1.0" encoding="utf-8"?>
<p:sldLayout xmlns:a="http://schemas.openxmlformats.org/drawingml/2006/main" xmlns:r="http://schemas.openxmlformats.org/officeDocument/2006/relationships" xmlns:p="http://schemas.openxmlformats.org/presentationml/2006/main" type="twoObj">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287338" y="673100"/>
            <a:ext cx="8569325" cy="971550"/>
          </a:xfrm>
          <a:prstGeom prst="rect">
            <a:avLst/>
          </a:prstGeom>
        </p:spPr>
        <p:txBody>
          <a:bodyPr/>
          <a:lstStyle/>
          <a:p>
            <a:r>
              <a:rPr lang="en-US" dirty="0"/>
              <a:t>Click to edit Master title style</a:t>
            </a:r>
            <a:endParaRPr lang="en-GB" dirty="0"/>
          </a:p>
        </p:txBody>
      </p:sp>
      <p:sp>
        <p:nvSpPr>
          <p:cNvPr id="3" name="Content Placeholder 2"/>
          <p:cNvSpPr>
            <a:spLocks noGrp="1"/>
          </p:cNvSpPr>
          <p:nvPr>
            <p:ph sz="half" idx="1"/>
          </p:nvPr>
        </p:nvSpPr>
        <p:spPr>
          <a:xfrm>
            <a:off x="287338" y="1820863"/>
            <a:ext cx="4208462" cy="3813175"/>
          </a:xfrm>
          <a:prstGeom prst="rect">
            <a:avLst/>
          </a:prstGeom>
        </p:spPr>
        <p:txBody>
          <a:bodyPr/>
          <a:lstStyle>
            <a:lvl1pPr marL="0" indent="0">
              <a:defRPr sz="900"/>
            </a:lvl1pPr>
            <a:lvl2pPr marL="1588" indent="-1588">
              <a:defRPr sz="900"/>
            </a:lvl2pPr>
            <a:lvl3pPr>
              <a:defRPr sz="900"/>
            </a:lvl3pPr>
            <a:lvl4pPr>
              <a:defRPr sz="900"/>
            </a:lvl4pPr>
            <a:lvl5pPr>
              <a:defRPr sz="9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4" name="Content Placeholder 3"/>
          <p:cNvSpPr>
            <a:spLocks noGrp="1"/>
          </p:cNvSpPr>
          <p:nvPr>
            <p:ph sz="half" idx="2"/>
          </p:nvPr>
        </p:nvSpPr>
        <p:spPr>
          <a:xfrm>
            <a:off x="4648200" y="1820863"/>
            <a:ext cx="4208463" cy="3813175"/>
          </a:xfrm>
          <a:prstGeom prst="rect">
            <a:avLst/>
          </a:prstGeom>
        </p:spPr>
        <p:txBody>
          <a:bodyPr/>
          <a:lstStyle>
            <a:lvl1pPr marL="0" indent="0">
              <a:defRPr sz="900"/>
            </a:lvl1pPr>
            <a:lvl2pPr marL="1588" indent="-1588">
              <a:defRPr sz="900"/>
            </a:lvl2pPr>
            <a:lvl3pPr>
              <a:defRPr sz="900"/>
            </a:lvl3pPr>
            <a:lvl4pPr>
              <a:defRPr sz="900"/>
            </a:lvl4pPr>
            <a:lvl5pPr>
              <a:defRPr sz="900"/>
            </a:lvl5pPr>
            <a:lvl6pPr>
              <a:defRPr sz="1800"/>
            </a:lvl6pPr>
            <a:lvl7pPr>
              <a:defRPr sz="1800"/>
            </a:lvl7pPr>
            <a:lvl8pPr>
              <a:defRPr sz="1800"/>
            </a:lvl8pPr>
            <a:lvl9pPr>
              <a:defRPr sz="1800"/>
            </a:lvl9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endParaRPr lang="en-GB" dirty="0"/>
          </a:p>
        </p:txBody>
      </p:sp>
      <p:sp>
        <p:nvSpPr>
          <p:cNvPr id="5" name="Rectangle 5"/>
          <p:cNvSpPr>
            <a:spLocks noGrp="1" noChangeArrowheads="1"/>
          </p:cNvSpPr>
          <p:nvPr>
            <p:ph type="ftr" sz="quarter" idx="10"/>
          </p:nvPr>
        </p:nvSpPr>
        <p:spPr>
          <a:xfrm>
            <a:off x="649288" y="6327775"/>
            <a:ext cx="6692900" cy="158750"/>
          </a:xfrm>
          <a:prstGeom prst="rect">
            <a:avLst/>
          </a:prstGeom>
          <a:ln/>
        </p:spPr>
        <p:txBody>
          <a:bodyPr/>
          <a:lstStyle>
            <a:lvl1pPr>
              <a:defRPr/>
            </a:lvl1pPr>
          </a:lstStyle>
          <a:p>
            <a:pPr>
              <a:defRPr/>
            </a:pPr>
            <a:r>
              <a:rPr lang="cs-CZ">
                <a:solidFill>
                  <a:srgbClr val="404040"/>
                </a:solidFill>
              </a:rPr>
              <a:t>Nabídka - Auditorské služby</a:t>
            </a:r>
            <a:endParaRPr lang="en-GB">
              <a:solidFill>
                <a:srgbClr val="404040"/>
              </a:solidFill>
            </a:endParaRPr>
          </a:p>
        </p:txBody>
      </p:sp>
      <p:sp>
        <p:nvSpPr>
          <p:cNvPr id="6" name="Rectangle 6"/>
          <p:cNvSpPr>
            <a:spLocks noGrp="1" noChangeArrowheads="1"/>
          </p:cNvSpPr>
          <p:nvPr>
            <p:ph type="sldNum" sz="quarter" idx="11"/>
          </p:nvPr>
        </p:nvSpPr>
        <p:spPr>
          <a:xfrm>
            <a:off x="649288" y="6486525"/>
            <a:ext cx="2133600" cy="165100"/>
          </a:xfrm>
          <a:prstGeom prst="rect">
            <a:avLst/>
          </a:prstGeom>
          <a:ln/>
        </p:spPr>
        <p:txBody>
          <a:bodyPr/>
          <a:lstStyle>
            <a:lvl1pPr>
              <a:defRPr/>
            </a:lvl1pPr>
          </a:lstStyle>
          <a:p>
            <a:pPr>
              <a:defRPr/>
            </a:pPr>
            <a:r>
              <a:rPr lang="cs-CZ">
                <a:solidFill>
                  <a:srgbClr val="404040"/>
                </a:solidFill>
              </a:rPr>
              <a:t>Strana</a:t>
            </a:r>
            <a:r>
              <a:rPr lang="en-GB">
                <a:solidFill>
                  <a:srgbClr val="404040"/>
                </a:solidFill>
              </a:rPr>
              <a:t> </a:t>
            </a:r>
            <a:fld id="{1CA4CD78-F07E-4FC6-9FE2-E99E92126422}" type="slidenum">
              <a:rPr lang="en-GB">
                <a:solidFill>
                  <a:srgbClr val="404040"/>
                </a:solidFill>
              </a:rPr>
              <a:pPr>
                <a:defRPr/>
              </a:pPr>
              <a:t>‹#›</a:t>
            </a:fld>
            <a:endParaRPr lang="en-GB">
              <a:solidFill>
                <a:srgbClr val="404040"/>
              </a:solidFill>
            </a:endParaRPr>
          </a:p>
        </p:txBody>
      </p:sp>
    </p:spTree>
    <p:extLst>
      <p:ext uri="{BB962C8B-B14F-4D97-AF65-F5344CB8AC3E}">
        <p14:creationId xmlns:p14="http://schemas.microsoft.com/office/powerpoint/2010/main" val="2199958618"/>
      </p:ext>
    </p:extLst>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slideLayout" Target="../slideLayouts/slideLayout3.xml"/><Relationship Id="rId7" Type="http://schemas.openxmlformats.org/officeDocument/2006/relationships/image" Target="../media/image1.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theme" Target="../theme/theme1.xml"/><Relationship Id="rId5" Type="http://schemas.openxmlformats.org/officeDocument/2006/relationships/slideLayout" Target="../slideLayouts/slideLayout5.xml"/><Relationship Id="rId4" Type="http://schemas.openxmlformats.org/officeDocument/2006/relationships/slideLayout" Target="../slideLayouts/slideLayout4.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3.xml"/><Relationship Id="rId3" Type="http://schemas.openxmlformats.org/officeDocument/2006/relationships/slideLayout" Target="../slideLayouts/slideLayout8.xml"/><Relationship Id="rId7" Type="http://schemas.openxmlformats.org/officeDocument/2006/relationships/slideLayout" Target="../slideLayouts/slideLayout12.xml"/><Relationship Id="rId12" Type="http://schemas.openxmlformats.org/officeDocument/2006/relationships/theme" Target="../theme/theme2.xml"/><Relationship Id="rId2" Type="http://schemas.openxmlformats.org/officeDocument/2006/relationships/slideLayout" Target="../slideLayouts/slideLayout7.xml"/><Relationship Id="rId1" Type="http://schemas.openxmlformats.org/officeDocument/2006/relationships/slideLayout" Target="../slideLayouts/slideLayout6.xml"/><Relationship Id="rId6" Type="http://schemas.openxmlformats.org/officeDocument/2006/relationships/slideLayout" Target="../slideLayouts/slideLayout11.xml"/><Relationship Id="rId11" Type="http://schemas.openxmlformats.org/officeDocument/2006/relationships/slideLayout" Target="../slideLayouts/slideLayout16.xml"/><Relationship Id="rId5" Type="http://schemas.openxmlformats.org/officeDocument/2006/relationships/slideLayout" Target="../slideLayouts/slideLayout10.xml"/><Relationship Id="rId10" Type="http://schemas.openxmlformats.org/officeDocument/2006/relationships/slideLayout" Target="../slideLayouts/slideLayout15.xml"/><Relationship Id="rId4" Type="http://schemas.openxmlformats.org/officeDocument/2006/relationships/slideLayout" Target="../slideLayouts/slideLayout9.xml"/><Relationship Id="rId9" Type="http://schemas.openxmlformats.org/officeDocument/2006/relationships/slideLayout" Target="../slideLayouts/slideLayout14.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24.xml"/><Relationship Id="rId3" Type="http://schemas.openxmlformats.org/officeDocument/2006/relationships/slideLayout" Target="../slideLayouts/slideLayout19.xml"/><Relationship Id="rId7" Type="http://schemas.openxmlformats.org/officeDocument/2006/relationships/slideLayout" Target="../slideLayouts/slideLayout23.xml"/><Relationship Id="rId12" Type="http://schemas.openxmlformats.org/officeDocument/2006/relationships/image" Target="../media/image1.png"/><Relationship Id="rId2" Type="http://schemas.openxmlformats.org/officeDocument/2006/relationships/slideLayout" Target="../slideLayouts/slideLayout18.xml"/><Relationship Id="rId1" Type="http://schemas.openxmlformats.org/officeDocument/2006/relationships/slideLayout" Target="../slideLayouts/slideLayout17.xml"/><Relationship Id="rId6" Type="http://schemas.openxmlformats.org/officeDocument/2006/relationships/slideLayout" Target="../slideLayouts/slideLayout22.xml"/><Relationship Id="rId11" Type="http://schemas.openxmlformats.org/officeDocument/2006/relationships/theme" Target="../theme/theme3.xml"/><Relationship Id="rId5" Type="http://schemas.openxmlformats.org/officeDocument/2006/relationships/slideLayout" Target="../slideLayouts/slideLayout21.xml"/><Relationship Id="rId10" Type="http://schemas.openxmlformats.org/officeDocument/2006/relationships/slideLayout" Target="../slideLayouts/slideLayout26.xml"/><Relationship Id="rId4" Type="http://schemas.openxmlformats.org/officeDocument/2006/relationships/slideLayout" Target="../slideLayouts/slideLayout20.xml"/><Relationship Id="rId9" Type="http://schemas.openxmlformats.org/officeDocument/2006/relationships/slideLayout" Target="../slideLayouts/slideLayout25.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34.xml"/><Relationship Id="rId3" Type="http://schemas.openxmlformats.org/officeDocument/2006/relationships/slideLayout" Target="../slideLayouts/slideLayout29.xml"/><Relationship Id="rId7" Type="http://schemas.openxmlformats.org/officeDocument/2006/relationships/slideLayout" Target="../slideLayouts/slideLayout33.xml"/><Relationship Id="rId2" Type="http://schemas.openxmlformats.org/officeDocument/2006/relationships/slideLayout" Target="../slideLayouts/slideLayout28.xml"/><Relationship Id="rId1" Type="http://schemas.openxmlformats.org/officeDocument/2006/relationships/slideLayout" Target="../slideLayouts/slideLayout27.xml"/><Relationship Id="rId6" Type="http://schemas.openxmlformats.org/officeDocument/2006/relationships/slideLayout" Target="../slideLayouts/slideLayout32.xml"/><Relationship Id="rId11" Type="http://schemas.openxmlformats.org/officeDocument/2006/relationships/image" Target="../media/image1.png"/><Relationship Id="rId5" Type="http://schemas.openxmlformats.org/officeDocument/2006/relationships/slideLayout" Target="../slideLayouts/slideLayout31.xml"/><Relationship Id="rId10" Type="http://schemas.openxmlformats.org/officeDocument/2006/relationships/theme" Target="../theme/theme4.xml"/><Relationship Id="rId4" Type="http://schemas.openxmlformats.org/officeDocument/2006/relationships/slideLayout" Target="../slideLayouts/slideLayout30.xml"/><Relationship Id="rId9" Type="http://schemas.openxmlformats.org/officeDocument/2006/relationships/slideLayout" Target="../slideLayouts/slideLayout35.xml"/></Relationships>
</file>

<file path=ppt/slideMasters/slideMaster1.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bwMode="gray">
          <a:xfrm>
            <a:off x="323850" y="752475"/>
            <a:ext cx="8464550" cy="320088"/>
          </a:xfrm>
          <a:prstGeom prst="rect">
            <a:avLst/>
          </a:prstGeom>
        </p:spPr>
        <p:txBody>
          <a:bodyPr vert="horz" wrap="square" lIns="0" tIns="0" rIns="0" bIns="0" rtlCol="0" anchor="t" anchorCtr="0">
            <a:spAutoFit/>
          </a:bodyPr>
          <a:lstStyle/>
          <a:p>
            <a:r>
              <a:rPr lang="cs-CZ"/>
              <a:t>Klepnutím lze upravit styl předlohy nadpisů.</a:t>
            </a:r>
            <a:endParaRPr lang="en-GB" dirty="0"/>
          </a:p>
        </p:txBody>
      </p:sp>
      <p:pic>
        <p:nvPicPr>
          <p:cNvPr id="8" name="Picture 2" descr="G:\Office97\_GRAPHICS\hb@BDO\Library\Logos\BDO\BDO logo.pn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812000" y="6242937"/>
            <a:ext cx="972000" cy="373714"/>
          </a:xfrm>
          <a:prstGeom prst="rect">
            <a:avLst/>
          </a:prstGeom>
          <a:noFill/>
          <a:extLst>
            <a:ext uri="{909E8E84-426E-40DD-AFC4-6F175D3DCCD1}">
              <a14:hiddenFill xmlns:a14="http://schemas.microsoft.com/office/drawing/2010/main">
                <a:solidFill>
                  <a:srgbClr val="FFFFFF"/>
                </a:solidFill>
              </a14:hiddenFill>
            </a:ext>
          </a:extLst>
        </p:spPr>
      </p:pic>
      <p:sp>
        <p:nvSpPr>
          <p:cNvPr id="25" name="Freeform 12"/>
          <p:cNvSpPr>
            <a:spLocks noChangeAspect="1"/>
          </p:cNvSpPr>
          <p:nvPr/>
        </p:nvSpPr>
        <p:spPr bwMode="gray">
          <a:xfrm>
            <a:off x="565007" y="6242050"/>
            <a:ext cx="161925" cy="615950"/>
          </a:xfrm>
          <a:custGeom>
            <a:avLst/>
            <a:gdLst/>
            <a:ahLst/>
            <a:cxnLst>
              <a:cxn ang="0">
                <a:pos x="0" y="85"/>
              </a:cxn>
              <a:cxn ang="0">
                <a:pos x="0" y="456"/>
              </a:cxn>
              <a:cxn ang="0">
                <a:pos x="120" y="456"/>
              </a:cxn>
              <a:cxn ang="0">
                <a:pos x="120" y="0"/>
              </a:cxn>
              <a:cxn ang="0">
                <a:pos x="0" y="85"/>
              </a:cxn>
            </a:cxnLst>
            <a:rect l="0" t="0" r="r" b="b"/>
            <a:pathLst>
              <a:path w="120" h="456">
                <a:moveTo>
                  <a:pt x="0" y="85"/>
                </a:moveTo>
                <a:lnTo>
                  <a:pt x="0" y="456"/>
                </a:lnTo>
                <a:lnTo>
                  <a:pt x="120" y="456"/>
                </a:lnTo>
                <a:lnTo>
                  <a:pt x="120" y="0"/>
                </a:lnTo>
                <a:lnTo>
                  <a:pt x="0" y="85"/>
                </a:lnTo>
                <a:close/>
              </a:path>
            </a:pathLst>
          </a:custGeom>
          <a:solidFill>
            <a:srgbClr val="ED1A3B"/>
          </a:solidFill>
          <a:ln w="9525">
            <a:noFill/>
            <a:round/>
            <a:headEnd/>
            <a:tailEnd/>
          </a:ln>
        </p:spPr>
        <p:txBody>
          <a:bodyPr lIns="91427" tIns="45714" rIns="91427" bIns="45714"/>
          <a:lstStyle/>
          <a:p>
            <a:pPr algn="ctr">
              <a:defRPr/>
            </a:pPr>
            <a:endParaRPr lang="en-GB">
              <a:solidFill>
                <a:srgbClr val="404040"/>
              </a:solidFill>
            </a:endParaRPr>
          </a:p>
        </p:txBody>
      </p:sp>
      <p:sp>
        <p:nvSpPr>
          <p:cNvPr id="7" name="TextBox 6"/>
          <p:cNvSpPr txBox="1"/>
          <p:nvPr/>
        </p:nvSpPr>
        <p:spPr>
          <a:xfrm>
            <a:off x="882738" y="6488954"/>
            <a:ext cx="415047" cy="153888"/>
          </a:xfrm>
          <a:prstGeom prst="rect">
            <a:avLst/>
          </a:prstGeom>
          <a:noFill/>
        </p:spPr>
        <p:txBody>
          <a:bodyPr wrap="square" lIns="0" tIns="0" rIns="0" bIns="0" rtlCol="0" anchor="b" anchorCtr="0">
            <a:spAutoFit/>
          </a:bodyPr>
          <a:lstStyle/>
          <a:p>
            <a:fld id="{BFB441F5-AB9F-4FDC-AD6C-CB1DCDA421C0}" type="slidenum">
              <a:rPr lang="en-GB" sz="1000" smtClean="0">
                <a:solidFill>
                  <a:srgbClr val="404040"/>
                </a:solidFill>
              </a:rPr>
              <a:pPr/>
              <a:t>‹#›</a:t>
            </a:fld>
            <a:endParaRPr lang="en-GB" sz="1000" dirty="0">
              <a:solidFill>
                <a:srgbClr val="404040"/>
              </a:solidFill>
            </a:endParaRPr>
          </a:p>
        </p:txBody>
      </p:sp>
      <p:sp>
        <p:nvSpPr>
          <p:cNvPr id="3" name="Text Placeholder 2"/>
          <p:cNvSpPr>
            <a:spLocks noGrp="1"/>
          </p:cNvSpPr>
          <p:nvPr>
            <p:ph type="body" idx="1"/>
          </p:nvPr>
        </p:nvSpPr>
        <p:spPr>
          <a:xfrm>
            <a:off x="331788" y="1664464"/>
            <a:ext cx="8452212" cy="4171950"/>
          </a:xfrm>
          <a:prstGeom prst="rect">
            <a:avLst/>
          </a:prstGeom>
        </p:spPr>
        <p:txBody>
          <a:bodyPr vert="horz" lIns="0" tIns="0" rIns="0" bIns="0" rtlCol="0">
            <a:noAutofit/>
          </a:bodyPr>
          <a:lstStyle/>
          <a:p>
            <a:pPr lvl="0"/>
            <a:r>
              <a:rPr lang="cs-CZ"/>
              <a:t>Klepnutím lze upravit styly předlohy textu.</a:t>
            </a:r>
          </a:p>
          <a:p>
            <a:pPr lvl="1"/>
            <a:r>
              <a:rPr lang="cs-CZ"/>
              <a:t>Druhá úroveň</a:t>
            </a:r>
          </a:p>
          <a:p>
            <a:pPr lvl="2"/>
            <a:r>
              <a:rPr lang="cs-CZ"/>
              <a:t>Třetí úroveň</a:t>
            </a:r>
          </a:p>
          <a:p>
            <a:pPr lvl="3"/>
            <a:r>
              <a:rPr lang="cs-CZ"/>
              <a:t>Čtvrtá úroveň</a:t>
            </a:r>
          </a:p>
          <a:p>
            <a:pPr lvl="4"/>
            <a:r>
              <a:rPr lang="cs-CZ"/>
              <a:t>Pátá úroveň</a:t>
            </a:r>
            <a:endParaRPr lang="en-GB" dirty="0"/>
          </a:p>
        </p:txBody>
      </p:sp>
      <p:sp>
        <p:nvSpPr>
          <p:cNvPr id="14" name="Freeform 13"/>
          <p:cNvSpPr>
            <a:spLocks noChangeAspect="1"/>
          </p:cNvSpPr>
          <p:nvPr/>
        </p:nvSpPr>
        <p:spPr bwMode="gray">
          <a:xfrm>
            <a:off x="565007" y="0"/>
            <a:ext cx="161925" cy="554038"/>
          </a:xfrm>
          <a:custGeom>
            <a:avLst/>
            <a:gdLst/>
            <a:ahLst/>
            <a:cxnLst>
              <a:cxn ang="0">
                <a:pos x="120" y="328"/>
              </a:cxn>
              <a:cxn ang="0">
                <a:pos x="120" y="0"/>
              </a:cxn>
              <a:cxn ang="0">
                <a:pos x="0" y="0"/>
              </a:cxn>
              <a:cxn ang="0">
                <a:pos x="0" y="411"/>
              </a:cxn>
              <a:cxn ang="0">
                <a:pos x="120" y="328"/>
              </a:cxn>
            </a:cxnLst>
            <a:rect l="0" t="0" r="r" b="b"/>
            <a:pathLst>
              <a:path w="120" h="411">
                <a:moveTo>
                  <a:pt x="120" y="328"/>
                </a:moveTo>
                <a:lnTo>
                  <a:pt x="120" y="0"/>
                </a:lnTo>
                <a:lnTo>
                  <a:pt x="0" y="0"/>
                </a:lnTo>
                <a:lnTo>
                  <a:pt x="0" y="411"/>
                </a:lnTo>
                <a:lnTo>
                  <a:pt x="120" y="328"/>
                </a:lnTo>
                <a:close/>
              </a:path>
            </a:pathLst>
          </a:custGeom>
          <a:solidFill>
            <a:srgbClr val="ED1A3B"/>
          </a:solidFill>
          <a:ln w="9525">
            <a:noFill/>
            <a:round/>
            <a:headEnd/>
            <a:tailEnd/>
          </a:ln>
        </p:spPr>
        <p:txBody>
          <a:bodyPr lIns="91427" tIns="45714" rIns="91427" bIns="45714"/>
          <a:lstStyle/>
          <a:p>
            <a:pPr algn="ctr">
              <a:defRPr/>
            </a:pPr>
            <a:endParaRPr lang="en-GB">
              <a:solidFill>
                <a:srgbClr val="404040"/>
              </a:solidFill>
            </a:endParaRPr>
          </a:p>
        </p:txBody>
      </p:sp>
    </p:spTree>
    <p:extLst>
      <p:ext uri="{BB962C8B-B14F-4D97-AF65-F5344CB8AC3E}">
        <p14:creationId xmlns:p14="http://schemas.microsoft.com/office/powerpoint/2010/main" val="4086897553"/>
      </p:ext>
    </p:extLst>
  </p:cSld>
  <p:clrMap bg1="lt1" tx1="dk1" bg2="lt2" tx2="dk2" accent1="accent1" accent2="accent2" accent3="accent3" accent4="accent4" accent5="accent5" accent6="accent6" hlink="hlink" folHlink="folHlink"/>
  <p:sldLayoutIdLst>
    <p:sldLayoutId id="2147485233" r:id="rId1"/>
    <p:sldLayoutId id="2147485234" r:id="rId2"/>
    <p:sldLayoutId id="2147485235" r:id="rId3"/>
    <p:sldLayoutId id="2147485236" r:id="rId4"/>
    <p:sldLayoutId id="2147485237" r:id="rId5"/>
  </p:sldLayoutIdLst>
  <p:hf sldNum="0" hdr="0" ftr="0" dt="0"/>
  <p:txStyles>
    <p:titleStyle>
      <a:lvl1pPr algn="l" defTabSz="914112" rtl="0" eaLnBrk="1" latinLnBrk="0" hangingPunct="1">
        <a:lnSpc>
          <a:spcPct val="80000"/>
        </a:lnSpc>
        <a:spcBef>
          <a:spcPct val="0"/>
        </a:spcBef>
        <a:buNone/>
        <a:defRPr sz="2600" b="1" kern="1200" cap="all" baseline="0">
          <a:solidFill>
            <a:schemeClr val="tx2"/>
          </a:solidFill>
          <a:latin typeface="+mj-lt"/>
          <a:ea typeface="+mj-ea"/>
          <a:cs typeface="+mj-cs"/>
        </a:defRPr>
      </a:lvl1pPr>
    </p:titleStyle>
    <p:bodyStyle>
      <a:lvl1pPr marL="0" indent="0" algn="l" defTabSz="914112" rtl="0" eaLnBrk="1" latinLnBrk="0" hangingPunct="1">
        <a:lnSpc>
          <a:spcPct val="100000"/>
        </a:lnSpc>
        <a:spcBef>
          <a:spcPts val="0"/>
        </a:spcBef>
        <a:spcAft>
          <a:spcPts val="600"/>
        </a:spcAft>
        <a:buFont typeface="Arial" pitchFamily="34" charset="0"/>
        <a:buNone/>
        <a:defRPr sz="1800" b="1" kern="1200">
          <a:solidFill>
            <a:schemeClr val="tx2"/>
          </a:solidFill>
          <a:latin typeface="+mn-lt"/>
          <a:ea typeface="+mn-ea"/>
          <a:cs typeface="+mn-cs"/>
        </a:defRPr>
      </a:lvl1pPr>
      <a:lvl2pPr marL="0" indent="0" algn="l" defTabSz="914112" rtl="0" eaLnBrk="1" latinLnBrk="0" hangingPunct="1">
        <a:lnSpc>
          <a:spcPct val="100000"/>
        </a:lnSpc>
        <a:spcBef>
          <a:spcPts val="0"/>
        </a:spcBef>
        <a:spcAft>
          <a:spcPts val="600"/>
        </a:spcAft>
        <a:buFont typeface="Arial" pitchFamily="34" charset="0"/>
        <a:buNone/>
        <a:defRPr sz="1800" kern="1200">
          <a:solidFill>
            <a:schemeClr val="tx1"/>
          </a:solidFill>
          <a:latin typeface="+mn-lt"/>
          <a:ea typeface="+mn-ea"/>
          <a:cs typeface="+mn-cs"/>
        </a:defRPr>
      </a:lvl2pPr>
      <a:lvl3pPr marL="266700" indent="-266700" algn="l" defTabSz="914112" rtl="0" eaLnBrk="1" latinLnBrk="0" hangingPunct="1">
        <a:lnSpc>
          <a:spcPct val="100000"/>
        </a:lnSpc>
        <a:spcBef>
          <a:spcPts val="0"/>
        </a:spcBef>
        <a:spcAft>
          <a:spcPts val="600"/>
        </a:spcAft>
        <a:buClr>
          <a:schemeClr val="tx2"/>
        </a:buClr>
        <a:buSzPct val="90000"/>
        <a:buFont typeface="Wingdings 3" panose="05040102010807070707" pitchFamily="18" charset="2"/>
        <a:buChar char="u"/>
        <a:defRPr sz="1800" kern="1200">
          <a:solidFill>
            <a:schemeClr val="tx1"/>
          </a:solidFill>
          <a:latin typeface="+mn-lt"/>
          <a:ea typeface="+mn-ea"/>
          <a:cs typeface="+mn-cs"/>
        </a:defRPr>
      </a:lvl3pPr>
      <a:lvl4pPr marL="538089" indent="-274600" algn="l" defTabSz="914112" rtl="0" eaLnBrk="1" latinLnBrk="0" hangingPunct="1">
        <a:lnSpc>
          <a:spcPct val="100000"/>
        </a:lnSpc>
        <a:spcBef>
          <a:spcPts val="0"/>
        </a:spcBef>
        <a:spcAft>
          <a:spcPts val="600"/>
        </a:spcAft>
        <a:buClr>
          <a:schemeClr val="tx2"/>
        </a:buClr>
        <a:buFont typeface="Arial" panose="020B0604020202020204" pitchFamily="34" charset="0"/>
        <a:buChar char="•"/>
        <a:defRPr sz="1800" kern="1200">
          <a:solidFill>
            <a:schemeClr val="tx1"/>
          </a:solidFill>
          <a:latin typeface="+mn-lt"/>
          <a:ea typeface="+mn-ea"/>
          <a:cs typeface="+mn-cs"/>
        </a:defRPr>
      </a:lvl4pPr>
      <a:lvl5pPr marL="803163" indent="-265076" algn="l" defTabSz="914112" rtl="0" eaLnBrk="1" latinLnBrk="0" hangingPunct="1">
        <a:lnSpc>
          <a:spcPct val="100000"/>
        </a:lnSpc>
        <a:spcBef>
          <a:spcPts val="0"/>
        </a:spcBef>
        <a:spcAft>
          <a:spcPts val="600"/>
        </a:spcAft>
        <a:buClr>
          <a:schemeClr val="tx2"/>
        </a:buClr>
        <a:buFont typeface="Trebuchet MS" pitchFamily="34" charset="0"/>
        <a:buChar char="–"/>
        <a:defRPr sz="1800" kern="1200">
          <a:solidFill>
            <a:schemeClr val="tx1"/>
          </a:solidFill>
          <a:latin typeface="+mn-lt"/>
          <a:ea typeface="+mn-ea"/>
          <a:cs typeface="+mn-cs"/>
        </a:defRPr>
      </a:lvl5pPr>
      <a:lvl6pPr marL="800100" indent="0" algn="l" defTabSz="914112" rtl="0" eaLnBrk="1" latinLnBrk="0" hangingPunct="1">
        <a:lnSpc>
          <a:spcPct val="100000"/>
        </a:lnSpc>
        <a:spcBef>
          <a:spcPts val="0"/>
        </a:spcBef>
        <a:spcAft>
          <a:spcPts val="600"/>
        </a:spcAft>
        <a:buFont typeface="Trebuchet MS" pitchFamily="34" charset="0"/>
        <a:buNone/>
        <a:defRPr lang="en-GB" sz="1600" kern="1200" baseline="0" dirty="0" smtClean="0">
          <a:solidFill>
            <a:schemeClr val="tx1"/>
          </a:solidFill>
          <a:latin typeface="+mn-lt"/>
          <a:ea typeface="+mn-ea"/>
          <a:cs typeface="+mn-cs"/>
        </a:defRPr>
      </a:lvl6pPr>
      <a:lvl7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7pPr>
      <a:lvl8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8pPr>
      <a:lvl9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9pPr>
    </p:bodyStyle>
    <p:otherStyle>
      <a:defPPr>
        <a:defRPr lang="en-US"/>
      </a:defPPr>
      <a:lvl1pPr marL="0" algn="l" defTabSz="914112" rtl="0" eaLnBrk="1" latinLnBrk="0" hangingPunct="1">
        <a:defRPr sz="1800" kern="1200">
          <a:solidFill>
            <a:schemeClr val="tx1"/>
          </a:solidFill>
          <a:latin typeface="+mn-lt"/>
          <a:ea typeface="+mn-ea"/>
          <a:cs typeface="+mn-cs"/>
        </a:defRPr>
      </a:lvl1pPr>
      <a:lvl2pPr marL="457055" algn="l" defTabSz="914112" rtl="0" eaLnBrk="1" latinLnBrk="0" hangingPunct="1">
        <a:defRPr sz="1800" kern="1200">
          <a:solidFill>
            <a:schemeClr val="tx1"/>
          </a:solidFill>
          <a:latin typeface="+mn-lt"/>
          <a:ea typeface="+mn-ea"/>
          <a:cs typeface="+mn-cs"/>
        </a:defRPr>
      </a:lvl2pPr>
      <a:lvl3pPr marL="914112" algn="l" defTabSz="914112" rtl="0" eaLnBrk="1" latinLnBrk="0" hangingPunct="1">
        <a:defRPr sz="1800" kern="1200">
          <a:solidFill>
            <a:schemeClr val="tx1"/>
          </a:solidFill>
          <a:latin typeface="+mn-lt"/>
          <a:ea typeface="+mn-ea"/>
          <a:cs typeface="+mn-cs"/>
        </a:defRPr>
      </a:lvl3pPr>
      <a:lvl4pPr marL="1371168" algn="l" defTabSz="914112" rtl="0" eaLnBrk="1" latinLnBrk="0" hangingPunct="1">
        <a:defRPr sz="1800" kern="1200">
          <a:solidFill>
            <a:schemeClr val="tx1"/>
          </a:solidFill>
          <a:latin typeface="+mn-lt"/>
          <a:ea typeface="+mn-ea"/>
          <a:cs typeface="+mn-cs"/>
        </a:defRPr>
      </a:lvl4pPr>
      <a:lvl5pPr marL="1828223" algn="l" defTabSz="914112" rtl="0" eaLnBrk="1" latinLnBrk="0" hangingPunct="1">
        <a:defRPr sz="1800" kern="1200">
          <a:solidFill>
            <a:schemeClr val="tx1"/>
          </a:solidFill>
          <a:latin typeface="+mn-lt"/>
          <a:ea typeface="+mn-ea"/>
          <a:cs typeface="+mn-cs"/>
        </a:defRPr>
      </a:lvl5pPr>
      <a:lvl6pPr marL="2285279" algn="l" defTabSz="914112" rtl="0" eaLnBrk="1" latinLnBrk="0" hangingPunct="1">
        <a:defRPr sz="1800" kern="1200">
          <a:solidFill>
            <a:schemeClr val="tx1"/>
          </a:solidFill>
          <a:latin typeface="+mn-lt"/>
          <a:ea typeface="+mn-ea"/>
          <a:cs typeface="+mn-cs"/>
        </a:defRPr>
      </a:lvl6pPr>
      <a:lvl7pPr marL="2742335" algn="l" defTabSz="914112" rtl="0" eaLnBrk="1" latinLnBrk="0" hangingPunct="1">
        <a:defRPr sz="1800" kern="1200">
          <a:solidFill>
            <a:schemeClr val="tx1"/>
          </a:solidFill>
          <a:latin typeface="+mn-lt"/>
          <a:ea typeface="+mn-ea"/>
          <a:cs typeface="+mn-cs"/>
        </a:defRPr>
      </a:lvl7pPr>
      <a:lvl8pPr marL="3199391" algn="l" defTabSz="914112" rtl="0" eaLnBrk="1" latinLnBrk="0" hangingPunct="1">
        <a:defRPr sz="1800" kern="1200">
          <a:solidFill>
            <a:schemeClr val="tx1"/>
          </a:solidFill>
          <a:latin typeface="+mn-lt"/>
          <a:ea typeface="+mn-ea"/>
          <a:cs typeface="+mn-cs"/>
        </a:defRPr>
      </a:lvl8pPr>
      <a:lvl9pPr marL="3656447" algn="l" defTabSz="914112"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Zástupný nadpis 1">
            <a:extLst>
              <a:ext uri="{FF2B5EF4-FFF2-40B4-BE49-F238E27FC236}">
                <a16:creationId xmlns:a16="http://schemas.microsoft.com/office/drawing/2014/main" xmlns="" id="{A8F0E302-736A-41D0-8EBF-F54E6245A53D}"/>
              </a:ext>
            </a:extLst>
          </p:cNvPr>
          <p:cNvSpPr>
            <a:spLocks noGrp="1"/>
          </p:cNvSpPr>
          <p:nvPr>
            <p:ph type="title"/>
          </p:nvPr>
        </p:nvSpPr>
        <p:spPr>
          <a:xfrm>
            <a:off x="628650" y="365125"/>
            <a:ext cx="7886700" cy="1325563"/>
          </a:xfrm>
          <a:prstGeom prst="rect">
            <a:avLst/>
          </a:prstGeom>
        </p:spPr>
        <p:txBody>
          <a:bodyPr vert="horz" lIns="91440" tIns="45720" rIns="91440" bIns="45720" rtlCol="0" anchor="ctr">
            <a:normAutofit/>
          </a:bodyPr>
          <a:lstStyle/>
          <a:p>
            <a:r>
              <a:rPr lang="cs-CZ"/>
              <a:t>Kliknutím lze upravit styl.</a:t>
            </a:r>
          </a:p>
        </p:txBody>
      </p:sp>
      <p:sp>
        <p:nvSpPr>
          <p:cNvPr id="3" name="Zástupný symbol pro text 2">
            <a:extLst>
              <a:ext uri="{FF2B5EF4-FFF2-40B4-BE49-F238E27FC236}">
                <a16:creationId xmlns:a16="http://schemas.microsoft.com/office/drawing/2014/main" xmlns="" id="{99385A08-C748-4F2D-9033-96107093E04B}"/>
              </a:ext>
            </a:extLst>
          </p:cNvPr>
          <p:cNvSpPr>
            <a:spLocks noGrp="1"/>
          </p:cNvSpPr>
          <p:nvPr>
            <p:ph type="body" idx="1"/>
          </p:nvPr>
        </p:nvSpPr>
        <p:spPr>
          <a:xfrm>
            <a:off x="628650" y="1825625"/>
            <a:ext cx="7886700" cy="4351338"/>
          </a:xfrm>
          <a:prstGeom prst="rect">
            <a:avLst/>
          </a:prstGeom>
        </p:spPr>
        <p:txBody>
          <a:bodyPr vert="horz" lIns="91440" tIns="45720" rIns="91440" bIns="45720" rtlCol="0">
            <a:normAutofit/>
          </a:bodyPr>
          <a:lstStyle/>
          <a:p>
            <a:pPr lvl="0"/>
            <a:r>
              <a:rPr lang="cs-CZ"/>
              <a:t>Upravte styly předlohy textu.</a:t>
            </a:r>
          </a:p>
          <a:p>
            <a:pPr lvl="1"/>
            <a:r>
              <a:rPr lang="cs-CZ"/>
              <a:t>Druhá úroveň</a:t>
            </a:r>
          </a:p>
          <a:p>
            <a:pPr lvl="2"/>
            <a:r>
              <a:rPr lang="cs-CZ"/>
              <a:t>Třetí úroveň</a:t>
            </a:r>
          </a:p>
          <a:p>
            <a:pPr lvl="3"/>
            <a:r>
              <a:rPr lang="cs-CZ"/>
              <a:t>Čtvrtá úroveň</a:t>
            </a:r>
          </a:p>
          <a:p>
            <a:pPr lvl="4"/>
            <a:r>
              <a:rPr lang="cs-CZ"/>
              <a:t>Pátá úroveň</a:t>
            </a:r>
          </a:p>
        </p:txBody>
      </p:sp>
      <p:sp>
        <p:nvSpPr>
          <p:cNvPr id="4" name="Zástupný symbol pro datum 3">
            <a:extLst>
              <a:ext uri="{FF2B5EF4-FFF2-40B4-BE49-F238E27FC236}">
                <a16:creationId xmlns:a16="http://schemas.microsoft.com/office/drawing/2014/main" xmlns="" id="{422E21AA-1DC5-4B5E-9F4E-182571E83891}"/>
              </a:ext>
            </a:extLst>
          </p:cNvPr>
          <p:cNvSpPr>
            <a:spLocks noGrp="1"/>
          </p:cNvSpPr>
          <p:nvPr>
            <p:ph type="dt" sz="half" idx="2"/>
          </p:nvPr>
        </p:nvSpPr>
        <p:spPr>
          <a:xfrm>
            <a:off x="628650" y="6356350"/>
            <a:ext cx="20574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E9E46F33-14A1-49A6-ABF6-D2ACCE761AD5}" type="datetimeFigureOut">
              <a:rPr lang="cs-CZ" smtClean="0"/>
              <a:t>3.10.2018</a:t>
            </a:fld>
            <a:endParaRPr lang="cs-CZ"/>
          </a:p>
        </p:txBody>
      </p:sp>
      <p:sp>
        <p:nvSpPr>
          <p:cNvPr id="5" name="Zástupný symbol pro zápatí 4">
            <a:extLst>
              <a:ext uri="{FF2B5EF4-FFF2-40B4-BE49-F238E27FC236}">
                <a16:creationId xmlns:a16="http://schemas.microsoft.com/office/drawing/2014/main" xmlns="" id="{99B48F0C-7DD7-452F-9BAA-220EB2E7D6DF}"/>
              </a:ext>
            </a:extLst>
          </p:cNvPr>
          <p:cNvSpPr>
            <a:spLocks noGrp="1"/>
          </p:cNvSpPr>
          <p:nvPr>
            <p:ph type="ftr" sz="quarter" idx="3"/>
          </p:nvPr>
        </p:nvSpPr>
        <p:spPr>
          <a:xfrm>
            <a:off x="3028950" y="6356350"/>
            <a:ext cx="30861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cs-CZ"/>
          </a:p>
        </p:txBody>
      </p:sp>
      <p:sp>
        <p:nvSpPr>
          <p:cNvPr id="6" name="Zástupný symbol pro číslo snímku 5">
            <a:extLst>
              <a:ext uri="{FF2B5EF4-FFF2-40B4-BE49-F238E27FC236}">
                <a16:creationId xmlns:a16="http://schemas.microsoft.com/office/drawing/2014/main" xmlns="" id="{B983AAF2-9AEA-46D8-83DC-F4B9A18AFA54}"/>
              </a:ext>
            </a:extLst>
          </p:cNvPr>
          <p:cNvSpPr>
            <a:spLocks noGrp="1"/>
          </p:cNvSpPr>
          <p:nvPr>
            <p:ph type="sldNum" sz="quarter" idx="4"/>
          </p:nvPr>
        </p:nvSpPr>
        <p:spPr>
          <a:xfrm>
            <a:off x="6457950" y="6356350"/>
            <a:ext cx="20574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CB5C5020-DF54-4379-9C0D-3D76C1AB4D18}" type="slidenum">
              <a:rPr lang="cs-CZ" smtClean="0"/>
              <a:t>‹#›</a:t>
            </a:fld>
            <a:endParaRPr lang="cs-CZ"/>
          </a:p>
        </p:txBody>
      </p:sp>
    </p:spTree>
    <p:extLst>
      <p:ext uri="{BB962C8B-B14F-4D97-AF65-F5344CB8AC3E}">
        <p14:creationId xmlns:p14="http://schemas.microsoft.com/office/powerpoint/2010/main" val="317525279"/>
      </p:ext>
    </p:extLst>
  </p:cSld>
  <p:clrMap bg1="lt1" tx1="dk1" bg2="lt2" tx2="dk2" accent1="accent1" accent2="accent2" accent3="accent3" accent4="accent4" accent5="accent5" accent6="accent6" hlink="hlink" folHlink="folHlink"/>
  <p:sldLayoutIdLst>
    <p:sldLayoutId id="2147485262" r:id="rId1"/>
    <p:sldLayoutId id="2147485263" r:id="rId2"/>
    <p:sldLayoutId id="2147485264" r:id="rId3"/>
    <p:sldLayoutId id="2147485265" r:id="rId4"/>
    <p:sldLayoutId id="2147485266" r:id="rId5"/>
    <p:sldLayoutId id="2147485267" r:id="rId6"/>
    <p:sldLayoutId id="2147485268" r:id="rId7"/>
    <p:sldLayoutId id="2147485269" r:id="rId8"/>
    <p:sldLayoutId id="2147485270" r:id="rId9"/>
    <p:sldLayoutId id="2147485271" r:id="rId10"/>
    <p:sldLayoutId id="2147485272"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cs-CZ"/>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pic>
        <p:nvPicPr>
          <p:cNvPr id="8" name="Picture 2" descr="G:\Office97\_GRAPHICS\hb@BDO\Library\Logos\BDO\BDO logo.png"/>
          <p:cNvPicPr>
            <a:picLocks noChangeAspect="1" noChangeArrowheads="1"/>
          </p:cNvPicPr>
          <p:nvPr/>
        </p:nvPicPr>
        <p:blipFill>
          <a:blip r:embed="rId12" cstate="print">
            <a:extLst>
              <a:ext uri="{28A0092B-C50C-407E-A947-70E740481C1C}">
                <a14:useLocalDpi xmlns:a14="http://schemas.microsoft.com/office/drawing/2010/main" val="0"/>
              </a:ext>
            </a:extLst>
          </a:blip>
          <a:srcRect/>
          <a:stretch>
            <a:fillRect/>
          </a:stretch>
        </p:blipFill>
        <p:spPr bwMode="auto">
          <a:xfrm>
            <a:off x="7812000" y="6242937"/>
            <a:ext cx="972000" cy="373714"/>
          </a:xfrm>
          <a:prstGeom prst="rect">
            <a:avLst/>
          </a:prstGeom>
          <a:noFill/>
          <a:extLst>
            <a:ext uri="{909E8E84-426E-40DD-AFC4-6F175D3DCCD1}">
              <a14:hiddenFill xmlns:a14="http://schemas.microsoft.com/office/drawing/2010/main">
                <a:solidFill>
                  <a:srgbClr val="FFFFFF"/>
                </a:solidFill>
              </a14:hiddenFill>
            </a:ext>
          </a:extLst>
        </p:spPr>
      </p:pic>
      <p:sp>
        <p:nvSpPr>
          <p:cNvPr id="5" name="Freeform 12"/>
          <p:cNvSpPr>
            <a:spLocks noChangeAspect="1"/>
          </p:cNvSpPr>
          <p:nvPr userDrawn="1"/>
        </p:nvSpPr>
        <p:spPr bwMode="gray">
          <a:xfrm>
            <a:off x="565007" y="6242050"/>
            <a:ext cx="161925" cy="615950"/>
          </a:xfrm>
          <a:custGeom>
            <a:avLst/>
            <a:gdLst/>
            <a:ahLst/>
            <a:cxnLst>
              <a:cxn ang="0">
                <a:pos x="0" y="85"/>
              </a:cxn>
              <a:cxn ang="0">
                <a:pos x="0" y="456"/>
              </a:cxn>
              <a:cxn ang="0">
                <a:pos x="120" y="456"/>
              </a:cxn>
              <a:cxn ang="0">
                <a:pos x="120" y="0"/>
              </a:cxn>
              <a:cxn ang="0">
                <a:pos x="0" y="85"/>
              </a:cxn>
            </a:cxnLst>
            <a:rect l="0" t="0" r="r" b="b"/>
            <a:pathLst>
              <a:path w="120" h="456">
                <a:moveTo>
                  <a:pt x="0" y="85"/>
                </a:moveTo>
                <a:lnTo>
                  <a:pt x="0" y="456"/>
                </a:lnTo>
                <a:lnTo>
                  <a:pt x="120" y="456"/>
                </a:lnTo>
                <a:lnTo>
                  <a:pt x="120" y="0"/>
                </a:lnTo>
                <a:lnTo>
                  <a:pt x="0" y="85"/>
                </a:lnTo>
                <a:close/>
              </a:path>
            </a:pathLst>
          </a:custGeom>
          <a:solidFill>
            <a:srgbClr val="ED1A3B"/>
          </a:solidFill>
          <a:ln w="9525">
            <a:noFill/>
            <a:round/>
            <a:headEnd/>
            <a:tailEnd/>
          </a:ln>
        </p:spPr>
        <p:txBody>
          <a:bodyPr lIns="91427" tIns="45714" rIns="91427" bIns="45714"/>
          <a:lstStyle/>
          <a:p>
            <a:pPr algn="ctr">
              <a:defRPr/>
            </a:pPr>
            <a:endParaRPr lang="en-GB"/>
          </a:p>
        </p:txBody>
      </p:sp>
      <p:sp>
        <p:nvSpPr>
          <p:cNvPr id="6" name="TextBox 5"/>
          <p:cNvSpPr txBox="1"/>
          <p:nvPr userDrawn="1"/>
        </p:nvSpPr>
        <p:spPr>
          <a:xfrm>
            <a:off x="882738" y="6488954"/>
            <a:ext cx="415047" cy="153888"/>
          </a:xfrm>
          <a:prstGeom prst="rect">
            <a:avLst/>
          </a:prstGeom>
          <a:noFill/>
        </p:spPr>
        <p:txBody>
          <a:bodyPr wrap="square" lIns="0" tIns="0" rIns="0" bIns="0" rtlCol="0" anchor="b" anchorCtr="0">
            <a:spAutoFit/>
          </a:bodyPr>
          <a:lstStyle/>
          <a:p>
            <a:fld id="{BFB441F5-AB9F-4FDC-AD6C-CB1DCDA421C0}" type="slidenum">
              <a:rPr lang="en-GB" sz="1000" smtClean="0">
                <a:solidFill>
                  <a:schemeClr val="tx1"/>
                </a:solidFill>
              </a:rPr>
              <a:pPr/>
              <a:t>‹#›</a:t>
            </a:fld>
            <a:endParaRPr lang="en-GB" sz="1000" dirty="0">
              <a:solidFill>
                <a:schemeClr val="tx1"/>
              </a:solidFill>
            </a:endParaRPr>
          </a:p>
        </p:txBody>
      </p:sp>
      <p:sp>
        <p:nvSpPr>
          <p:cNvPr id="7" name="Freeform 6"/>
          <p:cNvSpPr>
            <a:spLocks noChangeAspect="1"/>
          </p:cNvSpPr>
          <p:nvPr userDrawn="1"/>
        </p:nvSpPr>
        <p:spPr bwMode="gray">
          <a:xfrm>
            <a:off x="565007" y="0"/>
            <a:ext cx="161925" cy="554038"/>
          </a:xfrm>
          <a:custGeom>
            <a:avLst/>
            <a:gdLst/>
            <a:ahLst/>
            <a:cxnLst>
              <a:cxn ang="0">
                <a:pos x="120" y="328"/>
              </a:cxn>
              <a:cxn ang="0">
                <a:pos x="120" y="0"/>
              </a:cxn>
              <a:cxn ang="0">
                <a:pos x="0" y="0"/>
              </a:cxn>
              <a:cxn ang="0">
                <a:pos x="0" y="411"/>
              </a:cxn>
              <a:cxn ang="0">
                <a:pos x="120" y="328"/>
              </a:cxn>
            </a:cxnLst>
            <a:rect l="0" t="0" r="r" b="b"/>
            <a:pathLst>
              <a:path w="120" h="411">
                <a:moveTo>
                  <a:pt x="120" y="328"/>
                </a:moveTo>
                <a:lnTo>
                  <a:pt x="120" y="0"/>
                </a:lnTo>
                <a:lnTo>
                  <a:pt x="0" y="0"/>
                </a:lnTo>
                <a:lnTo>
                  <a:pt x="0" y="411"/>
                </a:lnTo>
                <a:lnTo>
                  <a:pt x="120" y="328"/>
                </a:lnTo>
                <a:close/>
              </a:path>
            </a:pathLst>
          </a:custGeom>
          <a:solidFill>
            <a:srgbClr val="ED1A3B"/>
          </a:solidFill>
          <a:ln w="9525">
            <a:noFill/>
            <a:round/>
            <a:headEnd/>
            <a:tailEnd/>
          </a:ln>
        </p:spPr>
        <p:txBody>
          <a:bodyPr lIns="91427" tIns="45714" rIns="91427" bIns="45714"/>
          <a:lstStyle/>
          <a:p>
            <a:pPr algn="ctr">
              <a:defRPr/>
            </a:pPr>
            <a:endParaRPr lang="en-GB"/>
          </a:p>
        </p:txBody>
      </p:sp>
    </p:spTree>
    <p:extLst>
      <p:ext uri="{BB962C8B-B14F-4D97-AF65-F5344CB8AC3E}">
        <p14:creationId xmlns:p14="http://schemas.microsoft.com/office/powerpoint/2010/main" val="3699128568"/>
      </p:ext>
    </p:extLst>
  </p:cSld>
  <p:clrMap bg1="lt1" tx1="dk1" bg2="lt2" tx2="dk2" accent1="accent1" accent2="accent2" accent3="accent3" accent4="accent4" accent5="accent5" accent6="accent6" hlink="hlink" folHlink="folHlink"/>
  <p:sldLayoutIdLst>
    <p:sldLayoutId id="2147485240" r:id="rId1"/>
    <p:sldLayoutId id="2147485241" r:id="rId2"/>
    <p:sldLayoutId id="2147485242" r:id="rId3"/>
    <p:sldLayoutId id="2147485243" r:id="rId4"/>
    <p:sldLayoutId id="2147485244" r:id="rId5"/>
    <p:sldLayoutId id="2147485245" r:id="rId6"/>
    <p:sldLayoutId id="2147485246" r:id="rId7"/>
    <p:sldLayoutId id="2147485247" r:id="rId8"/>
    <p:sldLayoutId id="2147485248" r:id="rId9"/>
    <p:sldLayoutId id="2147485249" r:id="rId10"/>
  </p:sldLayoutIdLst>
  <p:hf sldNum="0" hdr="0" ftr="0" dt="0"/>
  <p:txStyles>
    <p:titleStyle>
      <a:lvl1pPr algn="l" defTabSz="914112" rtl="0" eaLnBrk="1" latinLnBrk="0" hangingPunct="1">
        <a:lnSpc>
          <a:spcPct val="80000"/>
        </a:lnSpc>
        <a:spcBef>
          <a:spcPct val="0"/>
        </a:spcBef>
        <a:buNone/>
        <a:defRPr sz="2600" b="1" kern="1200" cap="all" baseline="0">
          <a:solidFill>
            <a:schemeClr val="tx2"/>
          </a:solidFill>
          <a:latin typeface="+mj-lt"/>
          <a:ea typeface="+mj-ea"/>
          <a:cs typeface="+mj-cs"/>
        </a:defRPr>
      </a:lvl1pPr>
    </p:titleStyle>
    <p:bodyStyle>
      <a:lvl1pPr marL="0" indent="0" algn="l" defTabSz="914112" rtl="0" eaLnBrk="1" latinLnBrk="0" hangingPunct="1">
        <a:lnSpc>
          <a:spcPct val="100000"/>
        </a:lnSpc>
        <a:spcBef>
          <a:spcPts val="0"/>
        </a:spcBef>
        <a:spcAft>
          <a:spcPts val="600"/>
        </a:spcAft>
        <a:buFont typeface="Arial" pitchFamily="34" charset="0"/>
        <a:buNone/>
        <a:defRPr sz="1800" b="1" kern="1200">
          <a:solidFill>
            <a:schemeClr val="tx2"/>
          </a:solidFill>
          <a:latin typeface="+mn-lt"/>
          <a:ea typeface="+mn-ea"/>
          <a:cs typeface="+mn-cs"/>
        </a:defRPr>
      </a:lvl1pPr>
      <a:lvl2pPr marL="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2pPr>
      <a:lvl3pPr marL="263489" indent="-263489" algn="l" defTabSz="914112" rtl="0" eaLnBrk="1" latinLnBrk="0" hangingPunct="1">
        <a:lnSpc>
          <a:spcPct val="100000"/>
        </a:lnSpc>
        <a:spcBef>
          <a:spcPts val="0"/>
        </a:spcBef>
        <a:spcAft>
          <a:spcPts val="600"/>
        </a:spcAft>
        <a:buFont typeface="Trebuchet MS" pitchFamily="34" charset="0"/>
        <a:buChar char="•"/>
        <a:defRPr sz="1600" kern="1200">
          <a:solidFill>
            <a:schemeClr val="tx1"/>
          </a:solidFill>
          <a:latin typeface="+mn-lt"/>
          <a:ea typeface="+mn-ea"/>
          <a:cs typeface="+mn-cs"/>
        </a:defRPr>
      </a:lvl3pPr>
      <a:lvl4pPr marL="538089" indent="-274600" algn="l" defTabSz="914112" rtl="0" eaLnBrk="1" latinLnBrk="0" hangingPunct="1">
        <a:lnSpc>
          <a:spcPct val="100000"/>
        </a:lnSpc>
        <a:spcBef>
          <a:spcPts val="0"/>
        </a:spcBef>
        <a:spcAft>
          <a:spcPts val="600"/>
        </a:spcAft>
        <a:buFont typeface="Trebuchet MS" pitchFamily="34" charset="0"/>
        <a:buChar char="–"/>
        <a:defRPr sz="1600" kern="1200">
          <a:solidFill>
            <a:schemeClr val="tx1"/>
          </a:solidFill>
          <a:latin typeface="+mn-lt"/>
          <a:ea typeface="+mn-ea"/>
          <a:cs typeface="+mn-cs"/>
        </a:defRPr>
      </a:lvl4pPr>
      <a:lvl5pPr marL="803163" indent="-265076" algn="l" defTabSz="914112" rtl="0" eaLnBrk="1" latinLnBrk="0" hangingPunct="1">
        <a:lnSpc>
          <a:spcPct val="100000"/>
        </a:lnSpc>
        <a:spcBef>
          <a:spcPts val="0"/>
        </a:spcBef>
        <a:spcAft>
          <a:spcPts val="600"/>
        </a:spcAft>
        <a:buFont typeface="Trebuchet MS" pitchFamily="34" charset="0"/>
        <a:buChar char="–"/>
        <a:defRPr sz="1600" kern="1200">
          <a:solidFill>
            <a:schemeClr val="tx1"/>
          </a:solidFill>
          <a:latin typeface="+mn-lt"/>
          <a:ea typeface="+mn-ea"/>
          <a:cs typeface="+mn-cs"/>
        </a:defRPr>
      </a:lvl5pPr>
      <a:lvl6pPr marL="800100" indent="0" algn="l" defTabSz="914112" rtl="0" eaLnBrk="1" latinLnBrk="0" hangingPunct="1">
        <a:lnSpc>
          <a:spcPct val="100000"/>
        </a:lnSpc>
        <a:spcBef>
          <a:spcPts val="0"/>
        </a:spcBef>
        <a:spcAft>
          <a:spcPts val="600"/>
        </a:spcAft>
        <a:buFont typeface="Trebuchet MS" pitchFamily="34" charset="0"/>
        <a:buNone/>
        <a:defRPr lang="en-GB" sz="1600" kern="1200" baseline="0" dirty="0" smtClean="0">
          <a:solidFill>
            <a:schemeClr val="tx1"/>
          </a:solidFill>
          <a:latin typeface="+mn-lt"/>
          <a:ea typeface="+mn-ea"/>
          <a:cs typeface="+mn-cs"/>
        </a:defRPr>
      </a:lvl6pPr>
      <a:lvl7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7pPr>
      <a:lvl8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8pPr>
      <a:lvl9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9pPr>
    </p:bodyStyle>
    <p:otherStyle>
      <a:defPPr>
        <a:defRPr lang="en-US"/>
      </a:defPPr>
      <a:lvl1pPr marL="0" algn="l" defTabSz="914112" rtl="0" eaLnBrk="1" latinLnBrk="0" hangingPunct="1">
        <a:defRPr sz="1800" kern="1200">
          <a:solidFill>
            <a:schemeClr val="tx1"/>
          </a:solidFill>
          <a:latin typeface="+mn-lt"/>
          <a:ea typeface="+mn-ea"/>
          <a:cs typeface="+mn-cs"/>
        </a:defRPr>
      </a:lvl1pPr>
      <a:lvl2pPr marL="457055" algn="l" defTabSz="914112" rtl="0" eaLnBrk="1" latinLnBrk="0" hangingPunct="1">
        <a:defRPr sz="1800" kern="1200">
          <a:solidFill>
            <a:schemeClr val="tx1"/>
          </a:solidFill>
          <a:latin typeface="+mn-lt"/>
          <a:ea typeface="+mn-ea"/>
          <a:cs typeface="+mn-cs"/>
        </a:defRPr>
      </a:lvl2pPr>
      <a:lvl3pPr marL="914112" algn="l" defTabSz="914112" rtl="0" eaLnBrk="1" latinLnBrk="0" hangingPunct="1">
        <a:defRPr sz="1800" kern="1200">
          <a:solidFill>
            <a:schemeClr val="tx1"/>
          </a:solidFill>
          <a:latin typeface="+mn-lt"/>
          <a:ea typeface="+mn-ea"/>
          <a:cs typeface="+mn-cs"/>
        </a:defRPr>
      </a:lvl3pPr>
      <a:lvl4pPr marL="1371168" algn="l" defTabSz="914112" rtl="0" eaLnBrk="1" latinLnBrk="0" hangingPunct="1">
        <a:defRPr sz="1800" kern="1200">
          <a:solidFill>
            <a:schemeClr val="tx1"/>
          </a:solidFill>
          <a:latin typeface="+mn-lt"/>
          <a:ea typeface="+mn-ea"/>
          <a:cs typeface="+mn-cs"/>
        </a:defRPr>
      </a:lvl4pPr>
      <a:lvl5pPr marL="1828223" algn="l" defTabSz="914112" rtl="0" eaLnBrk="1" latinLnBrk="0" hangingPunct="1">
        <a:defRPr sz="1800" kern="1200">
          <a:solidFill>
            <a:schemeClr val="tx1"/>
          </a:solidFill>
          <a:latin typeface="+mn-lt"/>
          <a:ea typeface="+mn-ea"/>
          <a:cs typeface="+mn-cs"/>
        </a:defRPr>
      </a:lvl5pPr>
      <a:lvl6pPr marL="2285279" algn="l" defTabSz="914112" rtl="0" eaLnBrk="1" latinLnBrk="0" hangingPunct="1">
        <a:defRPr sz="1800" kern="1200">
          <a:solidFill>
            <a:schemeClr val="tx1"/>
          </a:solidFill>
          <a:latin typeface="+mn-lt"/>
          <a:ea typeface="+mn-ea"/>
          <a:cs typeface="+mn-cs"/>
        </a:defRPr>
      </a:lvl6pPr>
      <a:lvl7pPr marL="2742335" algn="l" defTabSz="914112" rtl="0" eaLnBrk="1" latinLnBrk="0" hangingPunct="1">
        <a:defRPr sz="1800" kern="1200">
          <a:solidFill>
            <a:schemeClr val="tx1"/>
          </a:solidFill>
          <a:latin typeface="+mn-lt"/>
          <a:ea typeface="+mn-ea"/>
          <a:cs typeface="+mn-cs"/>
        </a:defRPr>
      </a:lvl7pPr>
      <a:lvl8pPr marL="3199391" algn="l" defTabSz="914112" rtl="0" eaLnBrk="1" latinLnBrk="0" hangingPunct="1">
        <a:defRPr sz="1800" kern="1200">
          <a:solidFill>
            <a:schemeClr val="tx1"/>
          </a:solidFill>
          <a:latin typeface="+mn-lt"/>
          <a:ea typeface="+mn-ea"/>
          <a:cs typeface="+mn-cs"/>
        </a:defRPr>
      </a:lvl8pPr>
      <a:lvl9pPr marL="3656447" algn="l" defTabSz="914112"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reserve="1">
  <p:cSld>
    <p:bg bwMode="gray">
      <p:bgRef idx="1001">
        <a:schemeClr val="bg1"/>
      </p:bgRef>
    </p:bg>
    <p:spTree>
      <p:nvGrpSpPr>
        <p:cNvPr id="1" name=""/>
        <p:cNvGrpSpPr/>
        <p:nvPr/>
      </p:nvGrpSpPr>
      <p:grpSpPr>
        <a:xfrm>
          <a:off x="0" y="0"/>
          <a:ext cx="0" cy="0"/>
          <a:chOff x="0" y="0"/>
          <a:chExt cx="0" cy="0"/>
        </a:xfrm>
      </p:grpSpPr>
      <p:pic>
        <p:nvPicPr>
          <p:cNvPr id="8" name="Picture 2" descr="G:\Office97\_GRAPHICS\hb@BDO\Library\Logos\BDO\BDO logo.png"/>
          <p:cNvPicPr>
            <a:picLocks noChangeAspect="1" noChangeArrowheads="1"/>
          </p:cNvPicPr>
          <p:nvPr/>
        </p:nvPicPr>
        <p:blipFill>
          <a:blip r:embed="rId11" cstate="print">
            <a:extLst>
              <a:ext uri="{28A0092B-C50C-407E-A947-70E740481C1C}">
                <a14:useLocalDpi xmlns:a14="http://schemas.microsoft.com/office/drawing/2010/main" val="0"/>
              </a:ext>
            </a:extLst>
          </a:blip>
          <a:srcRect/>
          <a:stretch>
            <a:fillRect/>
          </a:stretch>
        </p:blipFill>
        <p:spPr bwMode="auto">
          <a:xfrm>
            <a:off x="7812000" y="6242937"/>
            <a:ext cx="972000" cy="373714"/>
          </a:xfrm>
          <a:prstGeom prst="rect">
            <a:avLst/>
          </a:prstGeom>
          <a:noFill/>
          <a:extLst>
            <a:ext uri="{909E8E84-426E-40DD-AFC4-6F175D3DCCD1}">
              <a14:hiddenFill xmlns:a14="http://schemas.microsoft.com/office/drawing/2010/main">
                <a:solidFill>
                  <a:srgbClr val="FFFFFF"/>
                </a:solidFill>
              </a14:hiddenFill>
            </a:ext>
          </a:extLst>
        </p:spPr>
      </p:pic>
      <p:sp>
        <p:nvSpPr>
          <p:cNvPr id="5" name="Freeform 12"/>
          <p:cNvSpPr>
            <a:spLocks noChangeAspect="1"/>
          </p:cNvSpPr>
          <p:nvPr/>
        </p:nvSpPr>
        <p:spPr bwMode="gray">
          <a:xfrm>
            <a:off x="565007" y="6242050"/>
            <a:ext cx="161925" cy="615950"/>
          </a:xfrm>
          <a:custGeom>
            <a:avLst/>
            <a:gdLst/>
            <a:ahLst/>
            <a:cxnLst>
              <a:cxn ang="0">
                <a:pos x="0" y="85"/>
              </a:cxn>
              <a:cxn ang="0">
                <a:pos x="0" y="456"/>
              </a:cxn>
              <a:cxn ang="0">
                <a:pos x="120" y="456"/>
              </a:cxn>
              <a:cxn ang="0">
                <a:pos x="120" y="0"/>
              </a:cxn>
              <a:cxn ang="0">
                <a:pos x="0" y="85"/>
              </a:cxn>
            </a:cxnLst>
            <a:rect l="0" t="0" r="r" b="b"/>
            <a:pathLst>
              <a:path w="120" h="456">
                <a:moveTo>
                  <a:pt x="0" y="85"/>
                </a:moveTo>
                <a:lnTo>
                  <a:pt x="0" y="456"/>
                </a:lnTo>
                <a:lnTo>
                  <a:pt x="120" y="456"/>
                </a:lnTo>
                <a:lnTo>
                  <a:pt x="120" y="0"/>
                </a:lnTo>
                <a:lnTo>
                  <a:pt x="0" y="85"/>
                </a:lnTo>
                <a:close/>
              </a:path>
            </a:pathLst>
          </a:custGeom>
          <a:solidFill>
            <a:srgbClr val="ED1A3B"/>
          </a:solidFill>
          <a:ln w="9525">
            <a:noFill/>
            <a:round/>
            <a:headEnd/>
            <a:tailEnd/>
          </a:ln>
        </p:spPr>
        <p:txBody>
          <a:bodyPr lIns="91427" tIns="45714" rIns="91427" bIns="45714"/>
          <a:lstStyle/>
          <a:p>
            <a:pPr algn="ctr">
              <a:defRPr/>
            </a:pPr>
            <a:endParaRPr lang="en-GB">
              <a:solidFill>
                <a:srgbClr val="404040"/>
              </a:solidFill>
            </a:endParaRPr>
          </a:p>
        </p:txBody>
      </p:sp>
      <p:sp>
        <p:nvSpPr>
          <p:cNvPr id="6" name="TextBox 5"/>
          <p:cNvSpPr txBox="1"/>
          <p:nvPr/>
        </p:nvSpPr>
        <p:spPr>
          <a:xfrm>
            <a:off x="882738" y="6488954"/>
            <a:ext cx="415047" cy="153888"/>
          </a:xfrm>
          <a:prstGeom prst="rect">
            <a:avLst/>
          </a:prstGeom>
          <a:noFill/>
        </p:spPr>
        <p:txBody>
          <a:bodyPr wrap="square" lIns="0" tIns="0" rIns="0" bIns="0" rtlCol="0" anchor="b" anchorCtr="0">
            <a:spAutoFit/>
          </a:bodyPr>
          <a:lstStyle/>
          <a:p>
            <a:fld id="{BFB441F5-AB9F-4FDC-AD6C-CB1DCDA421C0}" type="slidenum">
              <a:rPr lang="en-GB" sz="1000" smtClean="0">
                <a:solidFill>
                  <a:srgbClr val="404040"/>
                </a:solidFill>
              </a:rPr>
              <a:pPr/>
              <a:t>‹#›</a:t>
            </a:fld>
            <a:endParaRPr lang="en-GB" sz="1000" dirty="0">
              <a:solidFill>
                <a:srgbClr val="404040"/>
              </a:solidFill>
            </a:endParaRPr>
          </a:p>
        </p:txBody>
      </p:sp>
      <p:sp>
        <p:nvSpPr>
          <p:cNvPr id="7" name="Freeform 6"/>
          <p:cNvSpPr>
            <a:spLocks noChangeAspect="1"/>
          </p:cNvSpPr>
          <p:nvPr/>
        </p:nvSpPr>
        <p:spPr bwMode="gray">
          <a:xfrm>
            <a:off x="565007" y="0"/>
            <a:ext cx="161925" cy="554038"/>
          </a:xfrm>
          <a:custGeom>
            <a:avLst/>
            <a:gdLst/>
            <a:ahLst/>
            <a:cxnLst>
              <a:cxn ang="0">
                <a:pos x="120" y="328"/>
              </a:cxn>
              <a:cxn ang="0">
                <a:pos x="120" y="0"/>
              </a:cxn>
              <a:cxn ang="0">
                <a:pos x="0" y="0"/>
              </a:cxn>
              <a:cxn ang="0">
                <a:pos x="0" y="411"/>
              </a:cxn>
              <a:cxn ang="0">
                <a:pos x="120" y="328"/>
              </a:cxn>
            </a:cxnLst>
            <a:rect l="0" t="0" r="r" b="b"/>
            <a:pathLst>
              <a:path w="120" h="411">
                <a:moveTo>
                  <a:pt x="120" y="328"/>
                </a:moveTo>
                <a:lnTo>
                  <a:pt x="120" y="0"/>
                </a:lnTo>
                <a:lnTo>
                  <a:pt x="0" y="0"/>
                </a:lnTo>
                <a:lnTo>
                  <a:pt x="0" y="411"/>
                </a:lnTo>
                <a:lnTo>
                  <a:pt x="120" y="328"/>
                </a:lnTo>
                <a:close/>
              </a:path>
            </a:pathLst>
          </a:custGeom>
          <a:solidFill>
            <a:srgbClr val="ED1A3B"/>
          </a:solidFill>
          <a:ln w="9525">
            <a:noFill/>
            <a:round/>
            <a:headEnd/>
            <a:tailEnd/>
          </a:ln>
        </p:spPr>
        <p:txBody>
          <a:bodyPr lIns="91427" tIns="45714" rIns="91427" bIns="45714"/>
          <a:lstStyle/>
          <a:p>
            <a:pPr algn="ctr">
              <a:defRPr/>
            </a:pPr>
            <a:endParaRPr lang="en-GB">
              <a:solidFill>
                <a:srgbClr val="404040"/>
              </a:solidFill>
            </a:endParaRPr>
          </a:p>
        </p:txBody>
      </p:sp>
    </p:spTree>
    <p:extLst>
      <p:ext uri="{BB962C8B-B14F-4D97-AF65-F5344CB8AC3E}">
        <p14:creationId xmlns:p14="http://schemas.microsoft.com/office/powerpoint/2010/main" val="3907380241"/>
      </p:ext>
    </p:extLst>
  </p:cSld>
  <p:clrMap bg1="lt1" tx1="dk1" bg2="lt2" tx2="dk2" accent1="accent1" accent2="accent2" accent3="accent3" accent4="accent4" accent5="accent5" accent6="accent6" hlink="hlink" folHlink="folHlink"/>
  <p:sldLayoutIdLst>
    <p:sldLayoutId id="2147485251" r:id="rId1"/>
    <p:sldLayoutId id="2147485252" r:id="rId2"/>
    <p:sldLayoutId id="2147485253" r:id="rId3"/>
    <p:sldLayoutId id="2147485254" r:id="rId4"/>
    <p:sldLayoutId id="2147485255" r:id="rId5"/>
    <p:sldLayoutId id="2147485256" r:id="rId6"/>
    <p:sldLayoutId id="2147485257" r:id="rId7"/>
    <p:sldLayoutId id="2147485258" r:id="rId8"/>
    <p:sldLayoutId id="2147485259" r:id="rId9"/>
  </p:sldLayoutIdLst>
  <p:hf sldNum="0" hdr="0" ftr="0" dt="0"/>
  <p:txStyles>
    <p:titleStyle>
      <a:lvl1pPr algn="l" defTabSz="914112" rtl="0" eaLnBrk="1" latinLnBrk="0" hangingPunct="1">
        <a:lnSpc>
          <a:spcPct val="80000"/>
        </a:lnSpc>
        <a:spcBef>
          <a:spcPct val="0"/>
        </a:spcBef>
        <a:buNone/>
        <a:defRPr sz="2600" b="1" kern="1200" cap="all" baseline="0">
          <a:solidFill>
            <a:schemeClr val="tx2"/>
          </a:solidFill>
          <a:latin typeface="+mj-lt"/>
          <a:ea typeface="+mj-ea"/>
          <a:cs typeface="+mj-cs"/>
        </a:defRPr>
      </a:lvl1pPr>
    </p:titleStyle>
    <p:bodyStyle>
      <a:lvl1pPr marL="0" indent="0" algn="l" defTabSz="914112" rtl="0" eaLnBrk="1" latinLnBrk="0" hangingPunct="1">
        <a:lnSpc>
          <a:spcPct val="100000"/>
        </a:lnSpc>
        <a:spcBef>
          <a:spcPts val="0"/>
        </a:spcBef>
        <a:spcAft>
          <a:spcPts val="600"/>
        </a:spcAft>
        <a:buFont typeface="Arial" pitchFamily="34" charset="0"/>
        <a:buNone/>
        <a:defRPr sz="1800" b="1" kern="1200">
          <a:solidFill>
            <a:schemeClr val="tx2"/>
          </a:solidFill>
          <a:latin typeface="+mn-lt"/>
          <a:ea typeface="+mn-ea"/>
          <a:cs typeface="+mn-cs"/>
        </a:defRPr>
      </a:lvl1pPr>
      <a:lvl2pPr marL="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2pPr>
      <a:lvl3pPr marL="263489" indent="-263489" algn="l" defTabSz="914112" rtl="0" eaLnBrk="1" latinLnBrk="0" hangingPunct="1">
        <a:lnSpc>
          <a:spcPct val="100000"/>
        </a:lnSpc>
        <a:spcBef>
          <a:spcPts val="0"/>
        </a:spcBef>
        <a:spcAft>
          <a:spcPts val="600"/>
        </a:spcAft>
        <a:buFont typeface="Trebuchet MS" pitchFamily="34" charset="0"/>
        <a:buChar char="•"/>
        <a:defRPr sz="1600" kern="1200">
          <a:solidFill>
            <a:schemeClr val="tx1"/>
          </a:solidFill>
          <a:latin typeface="+mn-lt"/>
          <a:ea typeface="+mn-ea"/>
          <a:cs typeface="+mn-cs"/>
        </a:defRPr>
      </a:lvl3pPr>
      <a:lvl4pPr marL="538089" indent="-274600" algn="l" defTabSz="914112" rtl="0" eaLnBrk="1" latinLnBrk="0" hangingPunct="1">
        <a:lnSpc>
          <a:spcPct val="100000"/>
        </a:lnSpc>
        <a:spcBef>
          <a:spcPts val="0"/>
        </a:spcBef>
        <a:spcAft>
          <a:spcPts val="600"/>
        </a:spcAft>
        <a:buFont typeface="Trebuchet MS" pitchFamily="34" charset="0"/>
        <a:buChar char="–"/>
        <a:defRPr sz="1600" kern="1200">
          <a:solidFill>
            <a:schemeClr val="tx1"/>
          </a:solidFill>
          <a:latin typeface="+mn-lt"/>
          <a:ea typeface="+mn-ea"/>
          <a:cs typeface="+mn-cs"/>
        </a:defRPr>
      </a:lvl4pPr>
      <a:lvl5pPr marL="803163" indent="-265076" algn="l" defTabSz="914112" rtl="0" eaLnBrk="1" latinLnBrk="0" hangingPunct="1">
        <a:lnSpc>
          <a:spcPct val="100000"/>
        </a:lnSpc>
        <a:spcBef>
          <a:spcPts val="0"/>
        </a:spcBef>
        <a:spcAft>
          <a:spcPts val="600"/>
        </a:spcAft>
        <a:buFont typeface="Trebuchet MS" pitchFamily="34" charset="0"/>
        <a:buChar char="–"/>
        <a:defRPr sz="1600" kern="1200">
          <a:solidFill>
            <a:schemeClr val="tx1"/>
          </a:solidFill>
          <a:latin typeface="+mn-lt"/>
          <a:ea typeface="+mn-ea"/>
          <a:cs typeface="+mn-cs"/>
        </a:defRPr>
      </a:lvl5pPr>
      <a:lvl6pPr marL="800100" indent="0" algn="l" defTabSz="914112" rtl="0" eaLnBrk="1" latinLnBrk="0" hangingPunct="1">
        <a:lnSpc>
          <a:spcPct val="100000"/>
        </a:lnSpc>
        <a:spcBef>
          <a:spcPts val="0"/>
        </a:spcBef>
        <a:spcAft>
          <a:spcPts val="600"/>
        </a:spcAft>
        <a:buFont typeface="Trebuchet MS" pitchFamily="34" charset="0"/>
        <a:buNone/>
        <a:defRPr lang="en-GB" sz="1600" kern="1200" baseline="0" dirty="0" smtClean="0">
          <a:solidFill>
            <a:schemeClr val="tx1"/>
          </a:solidFill>
          <a:latin typeface="+mn-lt"/>
          <a:ea typeface="+mn-ea"/>
          <a:cs typeface="+mn-cs"/>
        </a:defRPr>
      </a:lvl6pPr>
      <a:lvl7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7pPr>
      <a:lvl8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8pPr>
      <a:lvl9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9pPr>
    </p:bodyStyle>
    <p:otherStyle>
      <a:defPPr>
        <a:defRPr lang="en-US"/>
      </a:defPPr>
      <a:lvl1pPr marL="0" algn="l" defTabSz="914112" rtl="0" eaLnBrk="1" latinLnBrk="0" hangingPunct="1">
        <a:defRPr sz="1800" kern="1200">
          <a:solidFill>
            <a:schemeClr val="tx1"/>
          </a:solidFill>
          <a:latin typeface="+mn-lt"/>
          <a:ea typeface="+mn-ea"/>
          <a:cs typeface="+mn-cs"/>
        </a:defRPr>
      </a:lvl1pPr>
      <a:lvl2pPr marL="457055" algn="l" defTabSz="914112" rtl="0" eaLnBrk="1" latinLnBrk="0" hangingPunct="1">
        <a:defRPr sz="1800" kern="1200">
          <a:solidFill>
            <a:schemeClr val="tx1"/>
          </a:solidFill>
          <a:latin typeface="+mn-lt"/>
          <a:ea typeface="+mn-ea"/>
          <a:cs typeface="+mn-cs"/>
        </a:defRPr>
      </a:lvl2pPr>
      <a:lvl3pPr marL="914112" algn="l" defTabSz="914112" rtl="0" eaLnBrk="1" latinLnBrk="0" hangingPunct="1">
        <a:defRPr sz="1800" kern="1200">
          <a:solidFill>
            <a:schemeClr val="tx1"/>
          </a:solidFill>
          <a:latin typeface="+mn-lt"/>
          <a:ea typeface="+mn-ea"/>
          <a:cs typeface="+mn-cs"/>
        </a:defRPr>
      </a:lvl3pPr>
      <a:lvl4pPr marL="1371168" algn="l" defTabSz="914112" rtl="0" eaLnBrk="1" latinLnBrk="0" hangingPunct="1">
        <a:defRPr sz="1800" kern="1200">
          <a:solidFill>
            <a:schemeClr val="tx1"/>
          </a:solidFill>
          <a:latin typeface="+mn-lt"/>
          <a:ea typeface="+mn-ea"/>
          <a:cs typeface="+mn-cs"/>
        </a:defRPr>
      </a:lvl4pPr>
      <a:lvl5pPr marL="1828223" algn="l" defTabSz="914112" rtl="0" eaLnBrk="1" latinLnBrk="0" hangingPunct="1">
        <a:defRPr sz="1800" kern="1200">
          <a:solidFill>
            <a:schemeClr val="tx1"/>
          </a:solidFill>
          <a:latin typeface="+mn-lt"/>
          <a:ea typeface="+mn-ea"/>
          <a:cs typeface="+mn-cs"/>
        </a:defRPr>
      </a:lvl5pPr>
      <a:lvl6pPr marL="2285279" algn="l" defTabSz="914112" rtl="0" eaLnBrk="1" latinLnBrk="0" hangingPunct="1">
        <a:defRPr sz="1800" kern="1200">
          <a:solidFill>
            <a:schemeClr val="tx1"/>
          </a:solidFill>
          <a:latin typeface="+mn-lt"/>
          <a:ea typeface="+mn-ea"/>
          <a:cs typeface="+mn-cs"/>
        </a:defRPr>
      </a:lvl6pPr>
      <a:lvl7pPr marL="2742335" algn="l" defTabSz="914112" rtl="0" eaLnBrk="1" latinLnBrk="0" hangingPunct="1">
        <a:defRPr sz="1800" kern="1200">
          <a:solidFill>
            <a:schemeClr val="tx1"/>
          </a:solidFill>
          <a:latin typeface="+mn-lt"/>
          <a:ea typeface="+mn-ea"/>
          <a:cs typeface="+mn-cs"/>
        </a:defRPr>
      </a:lvl7pPr>
      <a:lvl8pPr marL="3199391" algn="l" defTabSz="914112" rtl="0" eaLnBrk="1" latinLnBrk="0" hangingPunct="1">
        <a:defRPr sz="1800" kern="1200">
          <a:solidFill>
            <a:schemeClr val="tx1"/>
          </a:solidFill>
          <a:latin typeface="+mn-lt"/>
          <a:ea typeface="+mn-ea"/>
          <a:cs typeface="+mn-cs"/>
        </a:defRPr>
      </a:lvl8pPr>
      <a:lvl9pPr marL="3656447" algn="l" defTabSz="914112"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19.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3" Type="http://schemas.openxmlformats.org/officeDocument/2006/relationships/diagramLayout" Target="../diagrams/layout1.xml"/><Relationship Id="rId2" Type="http://schemas.openxmlformats.org/officeDocument/2006/relationships/diagramData" Target="../diagrams/data1.xml"/><Relationship Id="rId1" Type="http://schemas.openxmlformats.org/officeDocument/2006/relationships/slideLayout" Target="../slideLayouts/slideLayout2.xml"/><Relationship Id="rId6" Type="http://schemas.microsoft.com/office/2007/relationships/diagramDrawing" Target="../diagrams/drawing1.xml"/><Relationship Id="rId5" Type="http://schemas.openxmlformats.org/officeDocument/2006/relationships/diagramColors" Target="../diagrams/colors1.xml"/><Relationship Id="rId4" Type="http://schemas.openxmlformats.org/officeDocument/2006/relationships/diagramQuickStyle" Target="../diagrams/quickStyle1.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9" name="Subtitle 18"/>
          <p:cNvSpPr>
            <a:spLocks noGrp="1"/>
          </p:cNvSpPr>
          <p:nvPr>
            <p:ph type="subTitle" idx="1"/>
          </p:nvPr>
        </p:nvSpPr>
        <p:spPr>
          <a:xfrm>
            <a:off x="323849" y="2277427"/>
            <a:ext cx="8460149" cy="369332"/>
          </a:xfrm>
        </p:spPr>
        <p:txBody>
          <a:bodyPr/>
          <a:lstStyle/>
          <a:p>
            <a:r>
              <a:rPr lang="cs-CZ" sz="2400" dirty="0"/>
              <a:t>BDO Advisory s.r.o.</a:t>
            </a:r>
            <a:endParaRPr lang="nl-NL" sz="2400" dirty="0"/>
          </a:p>
        </p:txBody>
      </p:sp>
      <p:sp>
        <p:nvSpPr>
          <p:cNvPr id="18" name="Title 17"/>
          <p:cNvSpPr>
            <a:spLocks noGrp="1"/>
          </p:cNvSpPr>
          <p:nvPr>
            <p:ph type="ctrTitle"/>
          </p:nvPr>
        </p:nvSpPr>
        <p:spPr>
          <a:xfrm>
            <a:off x="323850" y="1663700"/>
            <a:ext cx="8460149" cy="590931"/>
          </a:xfrm>
        </p:spPr>
        <p:txBody>
          <a:bodyPr/>
          <a:lstStyle/>
          <a:p>
            <a:pPr algn="ctr"/>
            <a:r>
              <a:rPr lang="cs-CZ" sz="2400" dirty="0">
                <a:effectLst>
                  <a:outerShdw blurRad="38100" dist="38100" dir="2700000" algn="tl">
                    <a:srgbClr val="000000">
                      <a:alpha val="43137"/>
                    </a:srgbClr>
                  </a:outerShdw>
                </a:effectLst>
              </a:rPr>
              <a:t>Praktické zkušenosti s implementací GDPR ve školách</a:t>
            </a:r>
            <a:endParaRPr lang="nl-NL" dirty="0"/>
          </a:p>
        </p:txBody>
      </p:sp>
      <p:sp>
        <p:nvSpPr>
          <p:cNvPr id="5" name="Zástupný symbol pro text 4"/>
          <p:cNvSpPr>
            <a:spLocks noGrp="1"/>
          </p:cNvSpPr>
          <p:nvPr>
            <p:ph type="body" sz="quarter" idx="11"/>
          </p:nvPr>
        </p:nvSpPr>
        <p:spPr/>
        <p:txBody>
          <a:bodyPr/>
          <a:lstStyle/>
          <a:p>
            <a:endParaRPr lang="cs-CZ" dirty="0"/>
          </a:p>
        </p:txBody>
      </p:sp>
    </p:spTree>
    <p:extLst>
      <p:ext uri="{BB962C8B-B14F-4D97-AF65-F5344CB8AC3E}">
        <p14:creationId xmlns:p14="http://schemas.microsoft.com/office/powerpoint/2010/main" val="1999010587"/>
      </p:ext>
    </p:extLst>
  </p:cSld>
  <p:clrMapOvr>
    <a:masterClrMapping/>
  </p:clrMapOvr>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245856" y="1039209"/>
            <a:ext cx="8464549" cy="573468"/>
          </a:xfrm>
        </p:spPr>
        <p:txBody>
          <a:bodyPr/>
          <a:lstStyle/>
          <a:p>
            <a:pPr algn="ctr"/>
            <a:r>
              <a:rPr lang="en-US" dirty="0" err="1"/>
              <a:t>Obsah</a:t>
            </a:r>
            <a:endParaRPr lang="cs-CZ" dirty="0"/>
          </a:p>
        </p:txBody>
      </p:sp>
      <p:sp>
        <p:nvSpPr>
          <p:cNvPr id="3" name="Zástupný symbol pro text 2">
            <a:extLst>
              <a:ext uri="{FF2B5EF4-FFF2-40B4-BE49-F238E27FC236}">
                <a16:creationId xmlns:a16="http://schemas.microsoft.com/office/drawing/2014/main" xmlns="" id="{3B240AE4-DBD1-4EB3-92AE-4AD7824B0DA2}"/>
              </a:ext>
            </a:extLst>
          </p:cNvPr>
          <p:cNvSpPr>
            <a:spLocks noGrp="1"/>
          </p:cNvSpPr>
          <p:nvPr>
            <p:ph type="body" sz="quarter" idx="13"/>
          </p:nvPr>
        </p:nvSpPr>
        <p:spPr>
          <a:xfrm>
            <a:off x="867190" y="1530773"/>
            <a:ext cx="8276810" cy="4307839"/>
          </a:xfrm>
        </p:spPr>
        <p:txBody>
          <a:bodyPr/>
          <a:lstStyle/>
          <a:p>
            <a:pPr marL="285750" indent="-285750">
              <a:lnSpc>
                <a:spcPct val="200000"/>
              </a:lnSpc>
              <a:buFont typeface="Arial" panose="020B0604020202020204" pitchFamily="34" charset="0"/>
              <a:buChar char="•"/>
            </a:pPr>
            <a:r>
              <a:rPr lang="cs-CZ" dirty="0">
                <a:solidFill>
                  <a:srgbClr val="786860"/>
                </a:solidFill>
              </a:rPr>
              <a:t>Kdo jsou naši klienti v oblasti GDPR</a:t>
            </a:r>
          </a:p>
          <a:p>
            <a:pPr marL="285750" indent="-285750">
              <a:lnSpc>
                <a:spcPct val="200000"/>
              </a:lnSpc>
              <a:buFont typeface="Arial" panose="020B0604020202020204" pitchFamily="34" charset="0"/>
              <a:buChar char="•"/>
            </a:pPr>
            <a:r>
              <a:rPr lang="cs-CZ" dirty="0" smtClean="0">
                <a:solidFill>
                  <a:srgbClr val="786860"/>
                </a:solidFill>
              </a:rPr>
              <a:t>Klíčové kroky/postup implementace </a:t>
            </a:r>
            <a:r>
              <a:rPr lang="cs-CZ" dirty="0">
                <a:solidFill>
                  <a:srgbClr val="786860"/>
                </a:solidFill>
              </a:rPr>
              <a:t>GDPR do škol</a:t>
            </a:r>
          </a:p>
          <a:p>
            <a:pPr marL="285750" indent="-285750">
              <a:lnSpc>
                <a:spcPct val="200000"/>
              </a:lnSpc>
              <a:buFont typeface="Arial" panose="020B0604020202020204" pitchFamily="34" charset="0"/>
              <a:buChar char="•"/>
            </a:pPr>
            <a:r>
              <a:rPr lang="cs-CZ" dirty="0" smtClean="0">
                <a:solidFill>
                  <a:srgbClr val="786860"/>
                </a:solidFill>
              </a:rPr>
              <a:t>Praktické dopady </a:t>
            </a:r>
            <a:r>
              <a:rPr lang="cs-CZ" dirty="0">
                <a:solidFill>
                  <a:srgbClr val="786860"/>
                </a:solidFill>
              </a:rPr>
              <a:t>implementace GDPR na školách</a:t>
            </a:r>
          </a:p>
          <a:p>
            <a:pPr marL="285750" indent="-285750">
              <a:lnSpc>
                <a:spcPct val="200000"/>
              </a:lnSpc>
              <a:buFont typeface="Arial" panose="020B0604020202020204" pitchFamily="34" charset="0"/>
              <a:buChar char="•"/>
            </a:pPr>
            <a:r>
              <a:rPr lang="cs-CZ" dirty="0" smtClean="0">
                <a:solidFill>
                  <a:srgbClr val="786860"/>
                </a:solidFill>
              </a:rPr>
              <a:t>Nejčastější </a:t>
            </a:r>
            <a:r>
              <a:rPr lang="cs-CZ" dirty="0">
                <a:solidFill>
                  <a:srgbClr val="786860"/>
                </a:solidFill>
              </a:rPr>
              <a:t>chyby škol při zpracování osobních </a:t>
            </a:r>
            <a:r>
              <a:rPr lang="cs-CZ" dirty="0" smtClean="0">
                <a:solidFill>
                  <a:srgbClr val="786860"/>
                </a:solidFill>
              </a:rPr>
              <a:t>údajů</a:t>
            </a:r>
          </a:p>
          <a:p>
            <a:pPr marL="285750" indent="-285750">
              <a:lnSpc>
                <a:spcPct val="200000"/>
              </a:lnSpc>
              <a:buFont typeface="Arial" panose="020B0604020202020204" pitchFamily="34" charset="0"/>
              <a:buChar char="•"/>
            </a:pPr>
            <a:r>
              <a:rPr lang="cs-CZ" dirty="0" smtClean="0">
                <a:solidFill>
                  <a:srgbClr val="786860"/>
                </a:solidFill>
              </a:rPr>
              <a:t>Podstata procesu implementace</a:t>
            </a:r>
          </a:p>
          <a:p>
            <a:pPr marL="285750" indent="-285750">
              <a:lnSpc>
                <a:spcPct val="200000"/>
              </a:lnSpc>
              <a:buFont typeface="Arial" panose="020B0604020202020204" pitchFamily="34" charset="0"/>
              <a:buChar char="•"/>
            </a:pPr>
            <a:r>
              <a:rPr lang="cs-CZ" dirty="0" smtClean="0">
                <a:solidFill>
                  <a:srgbClr val="786860"/>
                </a:solidFill>
              </a:rPr>
              <a:t>Role pověřence</a:t>
            </a:r>
            <a:endParaRPr lang="cs-CZ" dirty="0">
              <a:solidFill>
                <a:srgbClr val="786860"/>
              </a:solidFill>
            </a:endParaRPr>
          </a:p>
          <a:p>
            <a:endParaRPr lang="cs-CZ" dirty="0"/>
          </a:p>
        </p:txBody>
      </p:sp>
    </p:spTree>
    <p:extLst>
      <p:ext uri="{BB962C8B-B14F-4D97-AF65-F5344CB8AC3E}">
        <p14:creationId xmlns:p14="http://schemas.microsoft.com/office/powerpoint/2010/main" val="1391680843"/>
      </p:ext>
    </p:extLst>
  </p:cSld>
  <p:clrMapOvr>
    <a:masterClrMapping/>
  </p:clrMapOvr>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3851" y="752475"/>
            <a:ext cx="8464549" cy="640175"/>
          </a:xfrm>
        </p:spPr>
        <p:txBody>
          <a:bodyPr/>
          <a:lstStyle/>
          <a:p>
            <a:pPr algn="ctr"/>
            <a:r>
              <a:rPr lang="cs-CZ" dirty="0"/>
              <a:t>Pro koho jsme GDPR dělali – odkud máme zkušenosti?</a:t>
            </a:r>
          </a:p>
        </p:txBody>
      </p:sp>
      <p:sp>
        <p:nvSpPr>
          <p:cNvPr id="8" name="Rectangle 3">
            <a:extLst>
              <a:ext uri="{FF2B5EF4-FFF2-40B4-BE49-F238E27FC236}">
                <a16:creationId xmlns:a16="http://schemas.microsoft.com/office/drawing/2014/main" xmlns="" id="{367DAD73-4D65-4F25-9A4C-A38DE614229C}"/>
              </a:ext>
            </a:extLst>
          </p:cNvPr>
          <p:cNvSpPr txBox="1">
            <a:spLocks noChangeArrowheads="1"/>
          </p:cNvSpPr>
          <p:nvPr/>
        </p:nvSpPr>
        <p:spPr>
          <a:xfrm>
            <a:off x="933518" y="2159611"/>
            <a:ext cx="6514204" cy="2060183"/>
          </a:xfrm>
          <a:prstGeom prst="rect">
            <a:avLst/>
          </a:prstGeom>
        </p:spPr>
        <p:txBody>
          <a:bodyPr/>
          <a:lstStyle>
            <a:lvl1pPr marL="0" indent="0" algn="l" defTabSz="914112" rtl="0" eaLnBrk="1" latinLnBrk="0" hangingPunct="1">
              <a:lnSpc>
                <a:spcPct val="100000"/>
              </a:lnSpc>
              <a:spcBef>
                <a:spcPts val="0"/>
              </a:spcBef>
              <a:spcAft>
                <a:spcPts val="600"/>
              </a:spcAft>
              <a:buFont typeface="Arial" pitchFamily="34" charset="0"/>
              <a:buNone/>
              <a:defRPr sz="1800" b="1" kern="1200">
                <a:solidFill>
                  <a:schemeClr val="tx2"/>
                </a:solidFill>
                <a:latin typeface="+mn-lt"/>
                <a:ea typeface="+mn-ea"/>
                <a:cs typeface="+mn-cs"/>
              </a:defRPr>
            </a:lvl1pPr>
            <a:lvl2pPr marL="0" indent="0" algn="l" defTabSz="914112" rtl="0" eaLnBrk="1" latinLnBrk="0" hangingPunct="1">
              <a:lnSpc>
                <a:spcPct val="100000"/>
              </a:lnSpc>
              <a:spcBef>
                <a:spcPts val="0"/>
              </a:spcBef>
              <a:spcAft>
                <a:spcPts val="600"/>
              </a:spcAft>
              <a:buFont typeface="Arial" pitchFamily="34" charset="0"/>
              <a:buNone/>
              <a:defRPr sz="1800" kern="1200">
                <a:solidFill>
                  <a:schemeClr val="tx1"/>
                </a:solidFill>
                <a:latin typeface="+mn-lt"/>
                <a:ea typeface="+mn-ea"/>
                <a:cs typeface="+mn-cs"/>
              </a:defRPr>
            </a:lvl2pPr>
            <a:lvl3pPr marL="266700" indent="-266700" algn="l" defTabSz="914112" rtl="0" eaLnBrk="1" latinLnBrk="0" hangingPunct="1">
              <a:lnSpc>
                <a:spcPct val="100000"/>
              </a:lnSpc>
              <a:spcBef>
                <a:spcPts val="0"/>
              </a:spcBef>
              <a:spcAft>
                <a:spcPts val="600"/>
              </a:spcAft>
              <a:buClr>
                <a:schemeClr val="tx2"/>
              </a:buClr>
              <a:buSzPct val="90000"/>
              <a:buFont typeface="Wingdings 3" panose="05040102010807070707" pitchFamily="18" charset="2"/>
              <a:buChar char="u"/>
              <a:defRPr sz="1800" kern="1200">
                <a:solidFill>
                  <a:schemeClr val="tx1"/>
                </a:solidFill>
                <a:latin typeface="+mn-lt"/>
                <a:ea typeface="+mn-ea"/>
                <a:cs typeface="+mn-cs"/>
              </a:defRPr>
            </a:lvl3pPr>
            <a:lvl4pPr marL="538089" indent="-274600" algn="l" defTabSz="914112" rtl="0" eaLnBrk="1" latinLnBrk="0" hangingPunct="1">
              <a:lnSpc>
                <a:spcPct val="100000"/>
              </a:lnSpc>
              <a:spcBef>
                <a:spcPts val="0"/>
              </a:spcBef>
              <a:spcAft>
                <a:spcPts val="600"/>
              </a:spcAft>
              <a:buClr>
                <a:schemeClr val="tx2"/>
              </a:buClr>
              <a:buFont typeface="Arial" panose="020B0604020202020204" pitchFamily="34" charset="0"/>
              <a:buChar char="•"/>
              <a:defRPr sz="1800" kern="1200">
                <a:solidFill>
                  <a:schemeClr val="tx1"/>
                </a:solidFill>
                <a:latin typeface="+mn-lt"/>
                <a:ea typeface="+mn-ea"/>
                <a:cs typeface="+mn-cs"/>
              </a:defRPr>
            </a:lvl4pPr>
            <a:lvl5pPr marL="803163" indent="-265076" algn="l" defTabSz="914112" rtl="0" eaLnBrk="1" latinLnBrk="0" hangingPunct="1">
              <a:lnSpc>
                <a:spcPct val="100000"/>
              </a:lnSpc>
              <a:spcBef>
                <a:spcPts val="0"/>
              </a:spcBef>
              <a:spcAft>
                <a:spcPts val="600"/>
              </a:spcAft>
              <a:buClr>
                <a:schemeClr val="tx2"/>
              </a:buClr>
              <a:buFont typeface="Trebuchet MS" pitchFamily="34" charset="0"/>
              <a:buChar char="–"/>
              <a:defRPr sz="1800" kern="1200">
                <a:solidFill>
                  <a:schemeClr val="tx1"/>
                </a:solidFill>
                <a:latin typeface="+mn-lt"/>
                <a:ea typeface="+mn-ea"/>
                <a:cs typeface="+mn-cs"/>
              </a:defRPr>
            </a:lvl5pPr>
            <a:lvl6pPr marL="800100" indent="0" algn="l" defTabSz="914112" rtl="0" eaLnBrk="1" latinLnBrk="0" hangingPunct="1">
              <a:lnSpc>
                <a:spcPct val="100000"/>
              </a:lnSpc>
              <a:spcBef>
                <a:spcPts val="0"/>
              </a:spcBef>
              <a:spcAft>
                <a:spcPts val="600"/>
              </a:spcAft>
              <a:buFont typeface="Trebuchet MS" pitchFamily="34" charset="0"/>
              <a:buNone/>
              <a:defRPr lang="en-GB" sz="1600" kern="1200" baseline="0" dirty="0" smtClean="0">
                <a:solidFill>
                  <a:schemeClr val="tx1"/>
                </a:solidFill>
                <a:latin typeface="+mn-lt"/>
                <a:ea typeface="+mn-ea"/>
                <a:cs typeface="+mn-cs"/>
              </a:defRPr>
            </a:lvl6pPr>
            <a:lvl7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7pPr>
            <a:lvl8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8pPr>
            <a:lvl9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9pPr>
          </a:lstStyle>
          <a:p>
            <a:pPr marL="342900" indent="-342900">
              <a:buFont typeface="Arial" panose="020B0604020202020204" pitchFamily="34" charset="0"/>
              <a:buChar char="•"/>
            </a:pPr>
            <a:r>
              <a:rPr lang="cs-CZ" sz="2000" dirty="0"/>
              <a:t>700</a:t>
            </a:r>
            <a:r>
              <a:rPr lang="en-US" sz="2000" dirty="0"/>
              <a:t>+</a:t>
            </a:r>
            <a:r>
              <a:rPr lang="cs-CZ" sz="2000" dirty="0"/>
              <a:t> škol a školských zařízení</a:t>
            </a:r>
          </a:p>
          <a:p>
            <a:pPr marL="342900" indent="-342900">
              <a:buFont typeface="Arial" panose="020B0604020202020204" pitchFamily="34" charset="0"/>
              <a:buChar char="•"/>
            </a:pPr>
            <a:r>
              <a:rPr lang="cs-CZ" sz="2000" dirty="0"/>
              <a:t>100</a:t>
            </a:r>
            <a:r>
              <a:rPr lang="en-US" sz="2000" dirty="0"/>
              <a:t>+</a:t>
            </a:r>
            <a:r>
              <a:rPr lang="cs-CZ" sz="2000" dirty="0"/>
              <a:t> měst a obcí</a:t>
            </a:r>
          </a:p>
          <a:p>
            <a:pPr marL="342900" indent="-342900">
              <a:buFont typeface="Arial" panose="020B0604020202020204" pitchFamily="34" charset="0"/>
              <a:buChar char="•"/>
            </a:pPr>
            <a:r>
              <a:rPr lang="cs-CZ" sz="2000" dirty="0"/>
              <a:t>100</a:t>
            </a:r>
            <a:r>
              <a:rPr lang="en-US" sz="2000" dirty="0"/>
              <a:t>+</a:t>
            </a:r>
            <a:r>
              <a:rPr lang="cs-CZ" sz="2000" dirty="0"/>
              <a:t> poskytovatelů sociálních služeb</a:t>
            </a:r>
          </a:p>
          <a:p>
            <a:pPr marL="342900" indent="-342900">
              <a:buFont typeface="Arial" panose="020B0604020202020204" pitchFamily="34" charset="0"/>
              <a:buChar char="•"/>
            </a:pPr>
            <a:r>
              <a:rPr lang="cs-CZ" sz="2000" dirty="0"/>
              <a:t>Ministerstva, nemocnice, soukromé firmy</a:t>
            </a:r>
          </a:p>
          <a:p>
            <a:pPr algn="just" fontAlgn="auto">
              <a:spcBef>
                <a:spcPts val="1200"/>
              </a:spcBef>
              <a:spcAft>
                <a:spcPts val="300"/>
              </a:spcAft>
              <a:buClr>
                <a:schemeClr val="accent1"/>
              </a:buClr>
              <a:tabLst>
                <a:tab pos="270510" algn="l"/>
              </a:tabLst>
              <a:defRPr/>
            </a:pPr>
            <a:endParaRPr lang="cs-CZ" sz="1100" b="0" dirty="0">
              <a:solidFill>
                <a:srgbClr val="404040"/>
              </a:solidFill>
              <a:cs typeface="ＭＳ Ｐゴシック" pitchFamily="-110" charset="-128"/>
            </a:endParaRPr>
          </a:p>
        </p:txBody>
      </p:sp>
      <p:graphicFrame>
        <p:nvGraphicFramePr>
          <p:cNvPr id="26" name="Diagram 25">
            <a:extLst>
              <a:ext uri="{FF2B5EF4-FFF2-40B4-BE49-F238E27FC236}">
                <a16:creationId xmlns:a16="http://schemas.microsoft.com/office/drawing/2014/main" xmlns="" id="{BFC2E0C7-C206-4C4A-A999-6A40B651F6B8}"/>
              </a:ext>
            </a:extLst>
          </p:cNvPr>
          <p:cNvGraphicFramePr/>
          <p:nvPr>
            <p:extLst>
              <p:ext uri="{D42A27DB-BD31-4B8C-83A1-F6EECF244321}">
                <p14:modId xmlns:p14="http://schemas.microsoft.com/office/powerpoint/2010/main" val="2362307677"/>
              </p:ext>
            </p:extLst>
          </p:nvPr>
        </p:nvGraphicFramePr>
        <p:xfrm>
          <a:off x="498376" y="4239522"/>
          <a:ext cx="8147248" cy="1728192"/>
        </p:xfrm>
        <a:graphic>
          <a:graphicData uri="http://schemas.openxmlformats.org/drawingml/2006/diagram">
            <dgm:relIds xmlns:dgm="http://schemas.openxmlformats.org/drawingml/2006/diagram" xmlns:r="http://schemas.openxmlformats.org/officeDocument/2006/relationships" r:dm="rId2" r:lo="rId3" r:qs="rId4" r:cs="rId5"/>
          </a:graphicData>
        </a:graphic>
      </p:graphicFrame>
    </p:spTree>
    <p:extLst>
      <p:ext uri="{BB962C8B-B14F-4D97-AF65-F5344CB8AC3E}">
        <p14:creationId xmlns:p14="http://schemas.microsoft.com/office/powerpoint/2010/main" val="4138682104"/>
      </p:ext>
    </p:extLst>
  </p:cSld>
  <p:clrMapOvr>
    <a:masterClrMapping/>
  </p:clrMapOvr>
  <p:timing>
    <p:tnLst>
      <p:par>
        <p:cTn id="1" dur="indefinite" restart="never" nodeType="tmRoot"/>
      </p:par>
    </p:tn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3851" y="752475"/>
            <a:ext cx="8464549" cy="640175"/>
          </a:xfrm>
        </p:spPr>
        <p:txBody>
          <a:bodyPr/>
          <a:lstStyle/>
          <a:p>
            <a:pPr algn="ctr"/>
            <a:r>
              <a:rPr lang="cs-CZ" dirty="0"/>
              <a:t>Jak postupovat při implementaci GDPR na školách</a:t>
            </a:r>
          </a:p>
        </p:txBody>
      </p:sp>
      <p:sp>
        <p:nvSpPr>
          <p:cNvPr id="8" name="Rectangle 3">
            <a:extLst>
              <a:ext uri="{FF2B5EF4-FFF2-40B4-BE49-F238E27FC236}">
                <a16:creationId xmlns:a16="http://schemas.microsoft.com/office/drawing/2014/main" xmlns="" id="{52CAD1CC-75A2-4921-8EB9-6BB75F3EAB93}"/>
              </a:ext>
            </a:extLst>
          </p:cNvPr>
          <p:cNvSpPr txBox="1">
            <a:spLocks noChangeArrowheads="1"/>
          </p:cNvSpPr>
          <p:nvPr/>
        </p:nvSpPr>
        <p:spPr bwMode="auto">
          <a:xfrm>
            <a:off x="4649788" y="1635493"/>
            <a:ext cx="4210051" cy="4506912"/>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p>
            <a:pPr marL="342900" indent="-342900" algn="just" eaLnBrk="0" hangingPunct="0">
              <a:spcBef>
                <a:spcPts val="1200"/>
              </a:spcBef>
              <a:spcAft>
                <a:spcPts val="300"/>
              </a:spcAft>
              <a:buClr>
                <a:schemeClr val="accent1"/>
              </a:buClr>
              <a:tabLst>
                <a:tab pos="270510" algn="l"/>
              </a:tabLst>
              <a:defRPr/>
            </a:pPr>
            <a:endParaRPr lang="cs-CZ" sz="1100" b="0" dirty="0">
              <a:solidFill>
                <a:srgbClr val="404040"/>
              </a:solidFill>
              <a:latin typeface="+mn-lt"/>
              <a:ea typeface="ＭＳ Ｐゴシック" pitchFamily="-110" charset="-128"/>
              <a:cs typeface="ＭＳ Ｐゴシック" pitchFamily="-110" charset="-128"/>
            </a:endParaRPr>
          </a:p>
        </p:txBody>
      </p:sp>
      <p:sp>
        <p:nvSpPr>
          <p:cNvPr id="9" name="Rectangle 3">
            <a:extLst>
              <a:ext uri="{FF2B5EF4-FFF2-40B4-BE49-F238E27FC236}">
                <a16:creationId xmlns:a16="http://schemas.microsoft.com/office/drawing/2014/main" xmlns="" id="{BFD363ED-7D13-4B40-B926-6A1BC57A40E0}"/>
              </a:ext>
            </a:extLst>
          </p:cNvPr>
          <p:cNvSpPr txBox="1">
            <a:spLocks noChangeArrowheads="1"/>
          </p:cNvSpPr>
          <p:nvPr/>
        </p:nvSpPr>
        <p:spPr>
          <a:xfrm>
            <a:off x="287337" y="1635493"/>
            <a:ext cx="8313324" cy="4275704"/>
          </a:xfrm>
          <a:prstGeom prst="rect">
            <a:avLst/>
          </a:prstGeom>
        </p:spPr>
        <p:txBody>
          <a:bodyPr/>
          <a:lstStyle>
            <a:lvl1pPr marL="0" indent="0" algn="l" defTabSz="914112" rtl="0" eaLnBrk="1" latinLnBrk="0" hangingPunct="1">
              <a:lnSpc>
                <a:spcPct val="100000"/>
              </a:lnSpc>
              <a:spcBef>
                <a:spcPts val="0"/>
              </a:spcBef>
              <a:spcAft>
                <a:spcPts val="600"/>
              </a:spcAft>
              <a:buFont typeface="Arial" pitchFamily="34" charset="0"/>
              <a:buNone/>
              <a:defRPr sz="1800" b="1" kern="1200">
                <a:solidFill>
                  <a:schemeClr val="tx2"/>
                </a:solidFill>
                <a:latin typeface="+mn-lt"/>
                <a:ea typeface="+mn-ea"/>
                <a:cs typeface="+mn-cs"/>
              </a:defRPr>
            </a:lvl1pPr>
            <a:lvl2pPr marL="0" indent="0" algn="l" defTabSz="914112" rtl="0" eaLnBrk="1" latinLnBrk="0" hangingPunct="1">
              <a:lnSpc>
                <a:spcPct val="100000"/>
              </a:lnSpc>
              <a:spcBef>
                <a:spcPts val="0"/>
              </a:spcBef>
              <a:spcAft>
                <a:spcPts val="600"/>
              </a:spcAft>
              <a:buFont typeface="Arial" pitchFamily="34" charset="0"/>
              <a:buNone/>
              <a:defRPr sz="1800" kern="1200">
                <a:solidFill>
                  <a:schemeClr val="tx1"/>
                </a:solidFill>
                <a:latin typeface="+mn-lt"/>
                <a:ea typeface="+mn-ea"/>
                <a:cs typeface="+mn-cs"/>
              </a:defRPr>
            </a:lvl2pPr>
            <a:lvl3pPr marL="266700" indent="-266700" algn="l" defTabSz="914112" rtl="0" eaLnBrk="1" latinLnBrk="0" hangingPunct="1">
              <a:lnSpc>
                <a:spcPct val="100000"/>
              </a:lnSpc>
              <a:spcBef>
                <a:spcPts val="0"/>
              </a:spcBef>
              <a:spcAft>
                <a:spcPts val="600"/>
              </a:spcAft>
              <a:buClr>
                <a:schemeClr val="tx2"/>
              </a:buClr>
              <a:buSzPct val="90000"/>
              <a:buFont typeface="Wingdings 3" panose="05040102010807070707" pitchFamily="18" charset="2"/>
              <a:buChar char="u"/>
              <a:defRPr sz="1800" kern="1200">
                <a:solidFill>
                  <a:schemeClr val="tx1"/>
                </a:solidFill>
                <a:latin typeface="+mn-lt"/>
                <a:ea typeface="+mn-ea"/>
                <a:cs typeface="+mn-cs"/>
              </a:defRPr>
            </a:lvl3pPr>
            <a:lvl4pPr marL="538089" indent="-274600" algn="l" defTabSz="914112" rtl="0" eaLnBrk="1" latinLnBrk="0" hangingPunct="1">
              <a:lnSpc>
                <a:spcPct val="100000"/>
              </a:lnSpc>
              <a:spcBef>
                <a:spcPts val="0"/>
              </a:spcBef>
              <a:spcAft>
                <a:spcPts val="600"/>
              </a:spcAft>
              <a:buClr>
                <a:schemeClr val="tx2"/>
              </a:buClr>
              <a:buFont typeface="Arial" panose="020B0604020202020204" pitchFamily="34" charset="0"/>
              <a:buChar char="•"/>
              <a:defRPr sz="1800" kern="1200">
                <a:solidFill>
                  <a:schemeClr val="tx1"/>
                </a:solidFill>
                <a:latin typeface="+mn-lt"/>
                <a:ea typeface="+mn-ea"/>
                <a:cs typeface="+mn-cs"/>
              </a:defRPr>
            </a:lvl4pPr>
            <a:lvl5pPr marL="803163" indent="-265076" algn="l" defTabSz="914112" rtl="0" eaLnBrk="1" latinLnBrk="0" hangingPunct="1">
              <a:lnSpc>
                <a:spcPct val="100000"/>
              </a:lnSpc>
              <a:spcBef>
                <a:spcPts val="0"/>
              </a:spcBef>
              <a:spcAft>
                <a:spcPts val="600"/>
              </a:spcAft>
              <a:buClr>
                <a:schemeClr val="tx2"/>
              </a:buClr>
              <a:buFont typeface="Trebuchet MS" pitchFamily="34" charset="0"/>
              <a:buChar char="–"/>
              <a:defRPr sz="1800" kern="1200">
                <a:solidFill>
                  <a:schemeClr val="tx1"/>
                </a:solidFill>
                <a:latin typeface="+mn-lt"/>
                <a:ea typeface="+mn-ea"/>
                <a:cs typeface="+mn-cs"/>
              </a:defRPr>
            </a:lvl5pPr>
            <a:lvl6pPr marL="800100" indent="0" algn="l" defTabSz="914112" rtl="0" eaLnBrk="1" latinLnBrk="0" hangingPunct="1">
              <a:lnSpc>
                <a:spcPct val="100000"/>
              </a:lnSpc>
              <a:spcBef>
                <a:spcPts val="0"/>
              </a:spcBef>
              <a:spcAft>
                <a:spcPts val="600"/>
              </a:spcAft>
              <a:buFont typeface="Trebuchet MS" pitchFamily="34" charset="0"/>
              <a:buNone/>
              <a:defRPr lang="en-GB" sz="1600" kern="1200" baseline="0" dirty="0" smtClean="0">
                <a:solidFill>
                  <a:schemeClr val="tx1"/>
                </a:solidFill>
                <a:latin typeface="+mn-lt"/>
                <a:ea typeface="+mn-ea"/>
                <a:cs typeface="+mn-cs"/>
              </a:defRPr>
            </a:lvl6pPr>
            <a:lvl7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7pPr>
            <a:lvl8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8pPr>
            <a:lvl9pPr marL="800100" indent="0" algn="l" defTabSz="914112" rtl="0" eaLnBrk="1" latinLnBrk="0" hangingPunct="1">
              <a:lnSpc>
                <a:spcPct val="100000"/>
              </a:lnSpc>
              <a:spcBef>
                <a:spcPts val="0"/>
              </a:spcBef>
              <a:spcAft>
                <a:spcPts val="600"/>
              </a:spcAft>
              <a:buFont typeface="Arial" pitchFamily="34" charset="0"/>
              <a:buNone/>
              <a:defRPr sz="1600" kern="1200">
                <a:solidFill>
                  <a:schemeClr val="tx1"/>
                </a:solidFill>
                <a:latin typeface="+mn-lt"/>
                <a:ea typeface="+mn-ea"/>
                <a:cs typeface="+mn-cs"/>
              </a:defRPr>
            </a:lvl9pPr>
          </a:lstStyle>
          <a:p>
            <a:pPr marL="285750" indent="-285750">
              <a:buFont typeface="Arial" panose="020B0604020202020204" pitchFamily="34" charset="0"/>
              <a:buChar char="•"/>
            </a:pPr>
            <a:r>
              <a:rPr lang="cs-CZ" dirty="0">
                <a:solidFill>
                  <a:srgbClr val="786860"/>
                </a:solidFill>
              </a:rPr>
              <a:t>Zmapování procesu zpracování osobních údajů </a:t>
            </a:r>
          </a:p>
          <a:p>
            <a:pPr marL="285750" lvl="1" indent="-285750">
              <a:buFont typeface="Arial" panose="020B0604020202020204" pitchFamily="34" charset="0"/>
              <a:buChar char="•"/>
            </a:pPr>
            <a:r>
              <a:rPr lang="cs-CZ" dirty="0">
                <a:solidFill>
                  <a:srgbClr val="786860"/>
                </a:solidFill>
              </a:rPr>
              <a:t>jaké údaje a v jaké formě jsou zpracovávány, za jakým účelem, kdo s těmito údaji pracuje, jak jsou zabezpečeny apod.;</a:t>
            </a:r>
          </a:p>
          <a:p>
            <a:pPr marL="285750" indent="-285750">
              <a:buFont typeface="Arial" panose="020B0604020202020204" pitchFamily="34" charset="0"/>
              <a:buChar char="•"/>
            </a:pPr>
            <a:r>
              <a:rPr lang="cs-CZ" dirty="0">
                <a:solidFill>
                  <a:srgbClr val="786860"/>
                </a:solidFill>
              </a:rPr>
              <a:t>Zpracování záznamů o činnostech</a:t>
            </a:r>
          </a:p>
          <a:p>
            <a:pPr marL="285750" lvl="1" indent="-285750">
              <a:buFont typeface="Arial" panose="020B0604020202020204" pitchFamily="34" charset="0"/>
              <a:buChar char="•"/>
            </a:pPr>
            <a:r>
              <a:rPr lang="cs-CZ" dirty="0">
                <a:solidFill>
                  <a:srgbClr val="786860"/>
                </a:solidFill>
              </a:rPr>
              <a:t>Určení právních důvodů zpracování u zpracovávaných údajů, vyřazení údajů, které jsou zpracovávány nadbytečně </a:t>
            </a:r>
          </a:p>
          <a:p>
            <a:pPr marL="285750" lvl="1" indent="-285750">
              <a:buFont typeface="Arial" panose="020B0604020202020204" pitchFamily="34" charset="0"/>
              <a:buChar char="•"/>
            </a:pPr>
            <a:r>
              <a:rPr lang="cs-CZ" dirty="0">
                <a:solidFill>
                  <a:srgbClr val="786860"/>
                </a:solidFill>
              </a:rPr>
              <a:t>u žáků nejčastěji národnost, sourozenci, povolání rodičů, kontakty do zaměstnání rodičů, detailní lékařské zprávy apod.)    </a:t>
            </a:r>
          </a:p>
          <a:p>
            <a:pPr marL="285750" indent="-285750">
              <a:buFont typeface="Arial" panose="020B0604020202020204" pitchFamily="34" charset="0"/>
              <a:buChar char="•"/>
            </a:pPr>
            <a:r>
              <a:rPr lang="cs-CZ" dirty="0">
                <a:solidFill>
                  <a:srgbClr val="786860"/>
                </a:solidFill>
              </a:rPr>
              <a:t>Odstranění nadbytečných údajů z formulářů; </a:t>
            </a:r>
          </a:p>
          <a:p>
            <a:pPr marL="285750" indent="-285750">
              <a:buFont typeface="Arial" panose="020B0604020202020204" pitchFamily="34" charset="0"/>
              <a:buChar char="•"/>
            </a:pPr>
            <a:r>
              <a:rPr lang="cs-CZ" dirty="0">
                <a:solidFill>
                  <a:srgbClr val="786860"/>
                </a:solidFill>
              </a:rPr>
              <a:t>Prověření, zda nejsou některé osobní údaje uchovávány déle, než určuje skartační rejstřík či déle než je nezbytně nutné;  </a:t>
            </a:r>
          </a:p>
          <a:p>
            <a:pPr marL="285750" indent="-285750">
              <a:buFont typeface="Arial" panose="020B0604020202020204" pitchFamily="34" charset="0"/>
              <a:buChar char="•"/>
            </a:pPr>
            <a:r>
              <a:rPr lang="cs-CZ" dirty="0">
                <a:solidFill>
                  <a:srgbClr val="786860"/>
                </a:solidFill>
              </a:rPr>
              <a:t>Protože školy zpracovávají údaje nezletilých, nad to často také OÚ zvláštní kategorie (zdravotní stav, specifické vzdělávací potřeby žáků apod.), musí vést záznamy o činnostech zpracování;  </a:t>
            </a:r>
          </a:p>
          <a:p>
            <a:pPr algn="just" fontAlgn="auto">
              <a:spcBef>
                <a:spcPts val="1200"/>
              </a:spcBef>
              <a:spcAft>
                <a:spcPts val="300"/>
              </a:spcAft>
              <a:buClr>
                <a:schemeClr val="accent1"/>
              </a:buClr>
              <a:tabLst>
                <a:tab pos="270510" algn="l"/>
              </a:tabLst>
              <a:defRPr/>
            </a:pPr>
            <a:endParaRPr lang="cs-CZ" sz="1100" cap="all" dirty="0">
              <a:solidFill>
                <a:srgbClr val="404040"/>
              </a:solidFill>
              <a:ea typeface="Times New Roman"/>
              <a:cs typeface="Times New Roman"/>
            </a:endParaRPr>
          </a:p>
        </p:txBody>
      </p:sp>
    </p:spTree>
    <p:extLst>
      <p:ext uri="{BB962C8B-B14F-4D97-AF65-F5344CB8AC3E}">
        <p14:creationId xmlns:p14="http://schemas.microsoft.com/office/powerpoint/2010/main" val="416292129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p:cNvSpPr>
            <a:spLocks noGrp="1"/>
          </p:cNvSpPr>
          <p:nvPr>
            <p:ph type="title"/>
          </p:nvPr>
        </p:nvSpPr>
        <p:spPr>
          <a:xfrm>
            <a:off x="323851" y="752475"/>
            <a:ext cx="8464549" cy="640175"/>
          </a:xfrm>
        </p:spPr>
        <p:txBody>
          <a:bodyPr/>
          <a:lstStyle/>
          <a:p>
            <a:pPr algn="ctr"/>
            <a:r>
              <a:rPr lang="cs-CZ" dirty="0"/>
              <a:t>Jak postupovat při implementaci GDPR na školách</a:t>
            </a:r>
          </a:p>
        </p:txBody>
      </p:sp>
      <p:sp>
        <p:nvSpPr>
          <p:cNvPr id="8" name="Rectangle 28">
            <a:extLst>
              <a:ext uri="{FF2B5EF4-FFF2-40B4-BE49-F238E27FC236}">
                <a16:creationId xmlns:a16="http://schemas.microsoft.com/office/drawing/2014/main" xmlns="" id="{DB262809-1AAF-47B2-9CBD-844B05E77DE0}"/>
              </a:ext>
            </a:extLst>
          </p:cNvPr>
          <p:cNvSpPr txBox="1">
            <a:spLocks noChangeArrowheads="1"/>
          </p:cNvSpPr>
          <p:nvPr/>
        </p:nvSpPr>
        <p:spPr bwMode="auto">
          <a:xfrm>
            <a:off x="508400" y="2006982"/>
            <a:ext cx="8280000" cy="4509359"/>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rgbClr val="786860"/>
                </a:solidFill>
                <a:latin typeface="+mn-lt"/>
                <a:ea typeface="ＭＳ Ｐゴシック" pitchFamily="-110" charset="-128"/>
                <a:cs typeface="ＭＳ Ｐゴシック" pitchFamily="-110" charset="-128"/>
              </a:defRPr>
            </a:lvl1pPr>
            <a:lvl2pPr marL="336550" indent="-334963" algn="l" rtl="0" eaLnBrk="0" fontAlgn="base" hangingPunct="0">
              <a:spcBef>
                <a:spcPct val="20000"/>
              </a:spcBef>
              <a:spcAft>
                <a:spcPct val="0"/>
              </a:spcAft>
              <a:buChar char="•"/>
              <a:defRPr sz="2400">
                <a:solidFill>
                  <a:srgbClr val="786860"/>
                </a:solidFill>
                <a:latin typeface="+mn-lt"/>
                <a:ea typeface="ＭＳ Ｐゴシック" pitchFamily="-110" charset="-128"/>
                <a:cs typeface="ＭＳ Ｐゴシック"/>
              </a:defRPr>
            </a:lvl2pPr>
            <a:lvl3pPr marL="641350" indent="-303213" algn="l" rtl="0" eaLnBrk="0" fontAlgn="base" hangingPunct="0">
              <a:spcBef>
                <a:spcPct val="20000"/>
              </a:spcBef>
              <a:spcAft>
                <a:spcPct val="0"/>
              </a:spcAft>
              <a:buFont typeface="Univers HSBCPB Con 520"/>
              <a:buChar char="-"/>
              <a:defRPr sz="2000">
                <a:solidFill>
                  <a:srgbClr val="786860"/>
                </a:solidFill>
                <a:latin typeface="+mn-lt"/>
                <a:ea typeface="ＭＳ Ｐゴシック" pitchFamily="-110" charset="-128"/>
                <a:cs typeface="ＭＳ Ｐゴシック"/>
              </a:defRPr>
            </a:lvl3pPr>
            <a:lvl4pPr marL="971550" indent="-328613" algn="l" rtl="0" eaLnBrk="0" fontAlgn="base" hangingPunct="0">
              <a:spcBef>
                <a:spcPct val="20000"/>
              </a:spcBef>
              <a:spcAft>
                <a:spcPct val="0"/>
              </a:spcAft>
              <a:buFont typeface="Univers HSBCPB Con 520"/>
              <a:buChar char="-"/>
              <a:defRPr sz="1800">
                <a:solidFill>
                  <a:srgbClr val="786860"/>
                </a:solidFill>
                <a:latin typeface="+mn-lt"/>
                <a:ea typeface="ＭＳ Ｐゴシック" pitchFamily="-110" charset="-128"/>
                <a:cs typeface="ＭＳ Ｐゴシック"/>
              </a:defRPr>
            </a:lvl4pPr>
            <a:lvl5pPr marL="1301750" indent="-328613" algn="l" rtl="0" eaLnBrk="0" fontAlgn="base" hangingPunct="0">
              <a:spcBef>
                <a:spcPct val="20000"/>
              </a:spcBef>
              <a:spcAft>
                <a:spcPct val="0"/>
              </a:spcAft>
              <a:buFont typeface="Univers HSBCPB Con 520"/>
              <a:buChar char="-"/>
              <a:defRPr sz="1800">
                <a:solidFill>
                  <a:srgbClr val="786860"/>
                </a:solidFill>
                <a:latin typeface="+mn-lt"/>
                <a:ea typeface="ＭＳ Ｐゴシック" pitchFamily="-110" charset="-128"/>
                <a:cs typeface="ＭＳ Ｐゴシック"/>
              </a:defRPr>
            </a:lvl5pPr>
            <a:lvl6pPr marL="1758950" indent="-328613" algn="l" rtl="0" fontAlgn="base">
              <a:spcBef>
                <a:spcPct val="20000"/>
              </a:spcBef>
              <a:spcAft>
                <a:spcPct val="0"/>
              </a:spcAft>
              <a:buFont typeface="Univers HSBCPB Con 520" pitchFamily="34" charset="0"/>
              <a:buChar char="-"/>
              <a:defRPr sz="1800">
                <a:solidFill>
                  <a:srgbClr val="786860"/>
                </a:solidFill>
                <a:latin typeface="+mn-lt"/>
                <a:ea typeface="ＭＳ Ｐゴシック" pitchFamily="-110" charset="-128"/>
              </a:defRPr>
            </a:lvl6pPr>
            <a:lvl7pPr marL="2216150" indent="-328613" algn="l" rtl="0" fontAlgn="base">
              <a:spcBef>
                <a:spcPct val="20000"/>
              </a:spcBef>
              <a:spcAft>
                <a:spcPct val="0"/>
              </a:spcAft>
              <a:buFont typeface="Univers HSBCPB Con 520" pitchFamily="34" charset="0"/>
              <a:buChar char="-"/>
              <a:defRPr sz="1800">
                <a:solidFill>
                  <a:srgbClr val="786860"/>
                </a:solidFill>
                <a:latin typeface="+mn-lt"/>
                <a:ea typeface="ＭＳ Ｐゴシック" pitchFamily="-110" charset="-128"/>
              </a:defRPr>
            </a:lvl7pPr>
            <a:lvl8pPr marL="2673350" indent="-328613" algn="l" rtl="0" fontAlgn="base">
              <a:spcBef>
                <a:spcPct val="20000"/>
              </a:spcBef>
              <a:spcAft>
                <a:spcPct val="0"/>
              </a:spcAft>
              <a:buFont typeface="Univers HSBCPB Con 520" pitchFamily="34" charset="0"/>
              <a:buChar char="-"/>
              <a:defRPr sz="1800">
                <a:solidFill>
                  <a:srgbClr val="786860"/>
                </a:solidFill>
                <a:latin typeface="+mn-lt"/>
                <a:ea typeface="ＭＳ Ｐゴシック" pitchFamily="-110" charset="-128"/>
              </a:defRPr>
            </a:lvl8pPr>
            <a:lvl9pPr marL="3130550" indent="-328613" algn="l" rtl="0" fontAlgn="base">
              <a:spcBef>
                <a:spcPct val="20000"/>
              </a:spcBef>
              <a:spcAft>
                <a:spcPct val="0"/>
              </a:spcAft>
              <a:buFont typeface="Univers HSBCPB Con 520" pitchFamily="34" charset="0"/>
              <a:buChar char="-"/>
              <a:defRPr sz="1800">
                <a:solidFill>
                  <a:srgbClr val="786860"/>
                </a:solidFill>
                <a:latin typeface="+mn-lt"/>
                <a:ea typeface="ＭＳ Ｐゴシック" pitchFamily="-110" charset="-128"/>
              </a:defRPr>
            </a:lvl9pPr>
          </a:lstStyle>
          <a:p>
            <a:r>
              <a:rPr lang="cs-CZ" sz="1800" dirty="0">
                <a:cs typeface="Calibri" panose="020F0502020204030204" pitchFamily="34" charset="0"/>
              </a:rPr>
              <a:t>Vytvoření pravidel pro zpracování OÚ (směrnice pro ochranu OÚ, směrnice pro zpracování OÚ pomocí ICT);</a:t>
            </a:r>
          </a:p>
          <a:p>
            <a:endParaRPr lang="cs-CZ" sz="1800" dirty="0">
              <a:cs typeface="Calibri" panose="020F0502020204030204" pitchFamily="34" charset="0"/>
            </a:endParaRPr>
          </a:p>
          <a:p>
            <a:r>
              <a:rPr lang="cs-CZ" sz="1800" dirty="0">
                <a:cs typeface="Calibri" panose="020F0502020204030204" pitchFamily="34" charset="0"/>
              </a:rPr>
              <a:t>Určení osoby, která je ve škole za ochranu OÚ zodpovědná;</a:t>
            </a:r>
          </a:p>
          <a:p>
            <a:endParaRPr lang="cs-CZ" sz="1800" dirty="0">
              <a:cs typeface="Calibri" panose="020F0502020204030204" pitchFamily="34" charset="0"/>
            </a:endParaRPr>
          </a:p>
          <a:p>
            <a:r>
              <a:rPr lang="cs-CZ" sz="1800" dirty="0">
                <a:cs typeface="Calibri" panose="020F0502020204030204" pitchFamily="34" charset="0"/>
              </a:rPr>
              <a:t>Provedení analýzy rizik ve vztahu k ochraně OÚ, tedy vyhodnocení, jaká rizika školou zpracovávaným OÚ v elektronické i listinné podobě hrozí;</a:t>
            </a:r>
          </a:p>
          <a:p>
            <a:pPr marL="0" indent="0">
              <a:buNone/>
            </a:pPr>
            <a:r>
              <a:rPr lang="cs-CZ" sz="1800" dirty="0">
                <a:cs typeface="Calibri" panose="020F0502020204030204" pitchFamily="34" charset="0"/>
              </a:rPr>
              <a:t> </a:t>
            </a:r>
          </a:p>
          <a:p>
            <a:r>
              <a:rPr lang="cs-CZ" sz="1800" dirty="0">
                <a:cs typeface="Calibri" panose="020F0502020204030204" pitchFamily="34" charset="0"/>
              </a:rPr>
              <a:t>Vytvoření tzv. matice rolí, tedy přehledu, který zaměstnanec (jaká pracovní role) je oprávněn pracovat se kterými kategoriemi OÚ (je rozdíl mezi OÚ, zpracovávanými výchovným poradcem, TU, učitelem, ředitelem školy, mzdovou účetní, vedoucí školní jídelny, uklízečkou, školníkem apod.;</a:t>
            </a:r>
          </a:p>
          <a:p>
            <a:pPr marL="360363" lvl="2" indent="-180975" algn="just">
              <a:spcBef>
                <a:spcPts val="600"/>
              </a:spcBef>
              <a:buClr>
                <a:srgbClr val="ED1A3B"/>
              </a:buClr>
              <a:buFont typeface="Arial" pitchFamily="34" charset="0"/>
              <a:buChar char="•"/>
              <a:tabLst>
                <a:tab pos="-2610485" algn="l"/>
              </a:tabLst>
              <a:defRPr/>
            </a:pPr>
            <a:endParaRPr lang="cs-CZ" sz="1100" b="0" kern="1200" dirty="0">
              <a:solidFill>
                <a:srgbClr val="404040"/>
              </a:solidFill>
              <a:latin typeface="Calibri" panose="020F0502020204030204" pitchFamily="34" charset="0"/>
              <a:cs typeface="Calibri" panose="020F0502020204030204" pitchFamily="34" charset="0"/>
            </a:endParaRPr>
          </a:p>
        </p:txBody>
      </p:sp>
    </p:spTree>
    <p:extLst>
      <p:ext uri="{BB962C8B-B14F-4D97-AF65-F5344CB8AC3E}">
        <p14:creationId xmlns:p14="http://schemas.microsoft.com/office/powerpoint/2010/main" val="623179866"/>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adpis 1">
            <a:extLst>
              <a:ext uri="{FF2B5EF4-FFF2-40B4-BE49-F238E27FC236}">
                <a16:creationId xmlns:a16="http://schemas.microsoft.com/office/drawing/2014/main" xmlns="" id="{4A21D29A-6126-4D02-A6D2-590B6ECC3001}"/>
              </a:ext>
            </a:extLst>
          </p:cNvPr>
          <p:cNvSpPr>
            <a:spLocks noGrp="1"/>
          </p:cNvSpPr>
          <p:nvPr>
            <p:ph type="title"/>
          </p:nvPr>
        </p:nvSpPr>
        <p:spPr>
          <a:xfrm>
            <a:off x="323851" y="752475"/>
            <a:ext cx="8464549" cy="640175"/>
          </a:xfrm>
        </p:spPr>
        <p:txBody>
          <a:bodyPr/>
          <a:lstStyle/>
          <a:p>
            <a:pPr algn="ctr"/>
            <a:r>
              <a:rPr lang="cs-CZ" dirty="0"/>
              <a:t>Jak postupovat při implementaci GDPR na školách</a:t>
            </a:r>
          </a:p>
        </p:txBody>
      </p:sp>
      <p:sp>
        <p:nvSpPr>
          <p:cNvPr id="6" name="Rectangle 28">
            <a:extLst>
              <a:ext uri="{FF2B5EF4-FFF2-40B4-BE49-F238E27FC236}">
                <a16:creationId xmlns:a16="http://schemas.microsoft.com/office/drawing/2014/main" xmlns="" id="{930FA035-573E-4DC7-B419-BEDDECB9999A}"/>
              </a:ext>
            </a:extLst>
          </p:cNvPr>
          <p:cNvSpPr txBox="1">
            <a:spLocks noChangeArrowheads="1"/>
          </p:cNvSpPr>
          <p:nvPr/>
        </p:nvSpPr>
        <p:spPr bwMode="auto">
          <a:xfrm>
            <a:off x="323851" y="1844230"/>
            <a:ext cx="8280000" cy="4261295"/>
          </a:xfrm>
          <a:prstGeom prst="rect">
            <a:avLst/>
          </a:prstGeom>
          <a:noFill/>
          <a:ln w="9525">
            <a:noFill/>
            <a:miter lim="800000"/>
            <a:headEnd/>
            <a:tailEnd/>
          </a:ln>
        </p:spPr>
        <p:txBody>
          <a:bodyPr vert="horz" wrap="square" lIns="0" tIns="0" rIns="0" bIns="0" numCol="1" anchor="t" anchorCtr="0" compatLnSpc="1">
            <a:prstTxWarp prst="textNoShape">
              <a:avLst/>
            </a:prstTxWarp>
          </a:bodyPr>
          <a:lstStyle>
            <a:lvl1pPr marL="342900" indent="-342900" algn="l" rtl="0" eaLnBrk="0" fontAlgn="base" hangingPunct="0">
              <a:spcBef>
                <a:spcPct val="20000"/>
              </a:spcBef>
              <a:spcAft>
                <a:spcPct val="0"/>
              </a:spcAft>
              <a:buChar char="•"/>
              <a:defRPr sz="2800">
                <a:solidFill>
                  <a:srgbClr val="786860"/>
                </a:solidFill>
                <a:latin typeface="+mn-lt"/>
                <a:ea typeface="ＭＳ Ｐゴシック" pitchFamily="-110" charset="-128"/>
                <a:cs typeface="ＭＳ Ｐゴシック" pitchFamily="-110" charset="-128"/>
              </a:defRPr>
            </a:lvl1pPr>
            <a:lvl2pPr marL="336550" indent="-334963" algn="l" rtl="0" eaLnBrk="0" fontAlgn="base" hangingPunct="0">
              <a:spcBef>
                <a:spcPct val="20000"/>
              </a:spcBef>
              <a:spcAft>
                <a:spcPct val="0"/>
              </a:spcAft>
              <a:buChar char="•"/>
              <a:defRPr sz="2400">
                <a:solidFill>
                  <a:srgbClr val="786860"/>
                </a:solidFill>
                <a:latin typeface="+mn-lt"/>
                <a:ea typeface="ＭＳ Ｐゴシック" pitchFamily="-110" charset="-128"/>
                <a:cs typeface="ＭＳ Ｐゴシック"/>
              </a:defRPr>
            </a:lvl2pPr>
            <a:lvl3pPr marL="641350" indent="-303213" algn="l" rtl="0" eaLnBrk="0" fontAlgn="base" hangingPunct="0">
              <a:spcBef>
                <a:spcPct val="20000"/>
              </a:spcBef>
              <a:spcAft>
                <a:spcPct val="0"/>
              </a:spcAft>
              <a:buFont typeface="Univers HSBCPB Con 520"/>
              <a:buChar char="-"/>
              <a:defRPr sz="2000">
                <a:solidFill>
                  <a:srgbClr val="786860"/>
                </a:solidFill>
                <a:latin typeface="+mn-lt"/>
                <a:ea typeface="ＭＳ Ｐゴシック" pitchFamily="-110" charset="-128"/>
                <a:cs typeface="ＭＳ Ｐゴシック"/>
              </a:defRPr>
            </a:lvl3pPr>
            <a:lvl4pPr marL="971550" indent="-328613" algn="l" rtl="0" eaLnBrk="0" fontAlgn="base" hangingPunct="0">
              <a:spcBef>
                <a:spcPct val="20000"/>
              </a:spcBef>
              <a:spcAft>
                <a:spcPct val="0"/>
              </a:spcAft>
              <a:buFont typeface="Univers HSBCPB Con 520"/>
              <a:buChar char="-"/>
              <a:defRPr sz="1800">
                <a:solidFill>
                  <a:srgbClr val="786860"/>
                </a:solidFill>
                <a:latin typeface="+mn-lt"/>
                <a:ea typeface="ＭＳ Ｐゴシック" pitchFamily="-110" charset="-128"/>
                <a:cs typeface="ＭＳ Ｐゴシック"/>
              </a:defRPr>
            </a:lvl4pPr>
            <a:lvl5pPr marL="1301750" indent="-328613" algn="l" rtl="0" eaLnBrk="0" fontAlgn="base" hangingPunct="0">
              <a:spcBef>
                <a:spcPct val="20000"/>
              </a:spcBef>
              <a:spcAft>
                <a:spcPct val="0"/>
              </a:spcAft>
              <a:buFont typeface="Univers HSBCPB Con 520"/>
              <a:buChar char="-"/>
              <a:defRPr sz="1800">
                <a:solidFill>
                  <a:srgbClr val="786860"/>
                </a:solidFill>
                <a:latin typeface="+mn-lt"/>
                <a:ea typeface="ＭＳ Ｐゴシック" pitchFamily="-110" charset="-128"/>
                <a:cs typeface="ＭＳ Ｐゴシック"/>
              </a:defRPr>
            </a:lvl5pPr>
            <a:lvl6pPr marL="1758950" indent="-328613" algn="l" rtl="0" fontAlgn="base">
              <a:spcBef>
                <a:spcPct val="20000"/>
              </a:spcBef>
              <a:spcAft>
                <a:spcPct val="0"/>
              </a:spcAft>
              <a:buFont typeface="Univers HSBCPB Con 520" pitchFamily="34" charset="0"/>
              <a:buChar char="-"/>
              <a:defRPr sz="1800">
                <a:solidFill>
                  <a:srgbClr val="786860"/>
                </a:solidFill>
                <a:latin typeface="+mn-lt"/>
                <a:ea typeface="ＭＳ Ｐゴシック" pitchFamily="-110" charset="-128"/>
              </a:defRPr>
            </a:lvl6pPr>
            <a:lvl7pPr marL="2216150" indent="-328613" algn="l" rtl="0" fontAlgn="base">
              <a:spcBef>
                <a:spcPct val="20000"/>
              </a:spcBef>
              <a:spcAft>
                <a:spcPct val="0"/>
              </a:spcAft>
              <a:buFont typeface="Univers HSBCPB Con 520" pitchFamily="34" charset="0"/>
              <a:buChar char="-"/>
              <a:defRPr sz="1800">
                <a:solidFill>
                  <a:srgbClr val="786860"/>
                </a:solidFill>
                <a:latin typeface="+mn-lt"/>
                <a:ea typeface="ＭＳ Ｐゴシック" pitchFamily="-110" charset="-128"/>
              </a:defRPr>
            </a:lvl7pPr>
            <a:lvl8pPr marL="2673350" indent="-328613" algn="l" rtl="0" fontAlgn="base">
              <a:spcBef>
                <a:spcPct val="20000"/>
              </a:spcBef>
              <a:spcAft>
                <a:spcPct val="0"/>
              </a:spcAft>
              <a:buFont typeface="Univers HSBCPB Con 520" pitchFamily="34" charset="0"/>
              <a:buChar char="-"/>
              <a:defRPr sz="1800">
                <a:solidFill>
                  <a:srgbClr val="786860"/>
                </a:solidFill>
                <a:latin typeface="+mn-lt"/>
                <a:ea typeface="ＭＳ Ｐゴシック" pitchFamily="-110" charset="-128"/>
              </a:defRPr>
            </a:lvl8pPr>
            <a:lvl9pPr marL="3130550" indent="-328613" algn="l" rtl="0" fontAlgn="base">
              <a:spcBef>
                <a:spcPct val="20000"/>
              </a:spcBef>
              <a:spcAft>
                <a:spcPct val="0"/>
              </a:spcAft>
              <a:buFont typeface="Univers HSBCPB Con 520" pitchFamily="34" charset="0"/>
              <a:buChar char="-"/>
              <a:defRPr sz="1800">
                <a:solidFill>
                  <a:srgbClr val="786860"/>
                </a:solidFill>
                <a:latin typeface="+mn-lt"/>
                <a:ea typeface="ＭＳ Ｐゴシック" pitchFamily="-110" charset="-128"/>
              </a:defRPr>
            </a:lvl9pPr>
          </a:lstStyle>
          <a:p>
            <a:r>
              <a:rPr lang="cs-CZ" sz="1800" dirty="0"/>
              <a:t>Aktualizace souhlasů získávaných pro zpracování OÚ od žáků/zákonných zástupců žáků (fotografie, audio či video záznamy, zveřejňování úspěchů v soutěžích, předávání OÚ třetím stranám apod.);</a:t>
            </a:r>
          </a:p>
          <a:p>
            <a:endParaRPr lang="cs-CZ" sz="1800" dirty="0"/>
          </a:p>
          <a:p>
            <a:pPr lvl="1" algn="just"/>
            <a:r>
              <a:rPr lang="cs-CZ" sz="1800" dirty="0"/>
              <a:t>Nesmí být součástí PŘIHLÁŠEK, SMLOUVY, ZÁPISOVÝCH LISTŮ, OBCHODNÍCH PODMÍNEK apod. nebo dalšího ujednání (vsunut mezi další nesouvisející informace);</a:t>
            </a:r>
          </a:p>
          <a:p>
            <a:pPr lvl="1" algn="just"/>
            <a:endParaRPr lang="cs-CZ" sz="1800" dirty="0"/>
          </a:p>
          <a:p>
            <a:pPr lvl="1" algn="just"/>
            <a:r>
              <a:rPr lang="cs-CZ" sz="1800" dirty="0"/>
              <a:t>Musí jít o svobodný, konkrétní, informovaný a jednoznačný projev vůle subjektu údajů. Může být kdykoliv odvolán;</a:t>
            </a:r>
          </a:p>
          <a:p>
            <a:pPr lvl="1" algn="just"/>
            <a:endParaRPr lang="cs-CZ" sz="1800" dirty="0"/>
          </a:p>
          <a:p>
            <a:pPr lvl="1" algn="just"/>
            <a:r>
              <a:rPr lang="cs-CZ" sz="1800" dirty="0"/>
              <a:t>Věková hranice pro udělení aktuálně 16 let věku, ČR může snížit v adaptačním zákoně až na 13 let věku (zatím neproběhlo);</a:t>
            </a:r>
          </a:p>
        </p:txBody>
      </p:sp>
    </p:spTree>
    <p:extLst>
      <p:ext uri="{BB962C8B-B14F-4D97-AF65-F5344CB8AC3E}">
        <p14:creationId xmlns:p14="http://schemas.microsoft.com/office/powerpoint/2010/main" val="325783192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339726" y="1740420"/>
            <a:ext cx="8464548" cy="3745979"/>
          </a:xfrm>
          <a:prstGeom prst="rect">
            <a:avLst/>
          </a:prstGeom>
        </p:spPr>
        <p:txBody>
          <a:bodyPr/>
          <a:lstStyle/>
          <a:p>
            <a:pPr marL="285750" indent="-285750">
              <a:buFont typeface="Arial" panose="020B0604020202020204" pitchFamily="34" charset="0"/>
              <a:buChar char="•"/>
            </a:pPr>
            <a:r>
              <a:rPr lang="cs-CZ" sz="1800" dirty="0">
                <a:solidFill>
                  <a:srgbClr val="786860"/>
                </a:solidFill>
                <a:latin typeface="+mn-lt"/>
              </a:rPr>
              <a:t>Nutné je také splnit informační povinnost organizace, tedy informovat všechny subjekty OÚ o tom, jaké jejich osobní údaje škola zpracovává;</a:t>
            </a:r>
          </a:p>
          <a:p>
            <a:pPr marL="285750" indent="-285750">
              <a:buFont typeface="Arial" panose="020B0604020202020204" pitchFamily="34" charset="0"/>
              <a:buChar char="•"/>
            </a:pPr>
            <a:endParaRPr lang="cs-CZ" sz="1800" dirty="0">
              <a:solidFill>
                <a:srgbClr val="786860"/>
              </a:solidFill>
              <a:latin typeface="+mn-lt"/>
            </a:endParaRPr>
          </a:p>
          <a:p>
            <a:pPr marL="285750" indent="-285750">
              <a:buFont typeface="Arial" panose="020B0604020202020204" pitchFamily="34" charset="0"/>
              <a:buChar char="•"/>
            </a:pPr>
            <a:r>
              <a:rPr lang="cs-CZ" sz="1800" dirty="0">
                <a:solidFill>
                  <a:srgbClr val="786860"/>
                </a:solidFill>
                <a:latin typeface="+mn-lt"/>
              </a:rPr>
              <a:t>IDEÁLNĚ LZE SPLNIT ZVEŘEJNĚNÍM PŘÍSLUŠNÝCH INFORMACÍ NA WEBU ŠKOLY </a:t>
            </a:r>
          </a:p>
          <a:p>
            <a:pPr marL="285750" indent="-285750">
              <a:buFont typeface="Arial" panose="020B0604020202020204" pitchFamily="34" charset="0"/>
              <a:buChar char="•"/>
            </a:pPr>
            <a:endParaRPr lang="cs-CZ" sz="1800" dirty="0">
              <a:solidFill>
                <a:srgbClr val="786860"/>
              </a:solidFill>
              <a:latin typeface="+mn-lt"/>
            </a:endParaRPr>
          </a:p>
          <a:p>
            <a:pPr marL="285750" indent="-285750">
              <a:buFont typeface="Arial" panose="020B0604020202020204" pitchFamily="34" charset="0"/>
              <a:buChar char="•"/>
            </a:pPr>
            <a:r>
              <a:rPr lang="cs-CZ" sz="1800" dirty="0">
                <a:solidFill>
                  <a:srgbClr val="786860"/>
                </a:solidFill>
                <a:latin typeface="+mn-lt"/>
              </a:rPr>
              <a:t>Pro veřejné organizace a orgány veřejné moci platí povinnost jmenovat pověřence pro ochranu osobních údajů;</a:t>
            </a:r>
          </a:p>
          <a:p>
            <a:pPr marL="285750" indent="-285750">
              <a:buFont typeface="Arial" panose="020B0604020202020204" pitchFamily="34" charset="0"/>
              <a:buChar char="•"/>
            </a:pPr>
            <a:endParaRPr lang="cs-CZ" sz="1800" dirty="0">
              <a:solidFill>
                <a:srgbClr val="786860"/>
              </a:solidFill>
              <a:latin typeface="+mn-lt"/>
            </a:endParaRPr>
          </a:p>
          <a:p>
            <a:pPr marL="285750" indent="-285750">
              <a:buFont typeface="Arial" panose="020B0604020202020204" pitchFamily="34" charset="0"/>
              <a:buChar char="•"/>
            </a:pPr>
            <a:r>
              <a:rPr lang="cs-CZ" sz="1800" dirty="0">
                <a:solidFill>
                  <a:srgbClr val="786860"/>
                </a:solidFill>
                <a:latin typeface="+mn-lt"/>
              </a:rPr>
              <a:t>Ve školách je také třeba zajistit proškolení všech zaměstnanců v oblasti ochrany osobních údajů;</a:t>
            </a:r>
          </a:p>
          <a:p>
            <a:pPr marL="285750" indent="-285750" algn="just">
              <a:buFont typeface="Arial" panose="020B0604020202020204" pitchFamily="34" charset="0"/>
              <a:buChar char="•"/>
            </a:pPr>
            <a:endParaRPr lang="cs-CZ" sz="1800" dirty="0">
              <a:solidFill>
                <a:srgbClr val="786860"/>
              </a:solidFill>
              <a:latin typeface="+mn-lt"/>
            </a:endParaRPr>
          </a:p>
          <a:p>
            <a:pPr marL="285750" indent="-285750" algn="just">
              <a:buFont typeface="Arial" panose="020B0604020202020204" pitchFamily="34" charset="0"/>
              <a:buChar char="•"/>
            </a:pPr>
            <a:r>
              <a:rPr lang="cs-CZ" sz="1800" dirty="0">
                <a:solidFill>
                  <a:srgbClr val="786860"/>
                </a:solidFill>
                <a:latin typeface="+mn-lt"/>
              </a:rPr>
              <a:t>Veškeré dokumenty, které obsahují osobní údaje (KL, osobní spisy žáků i zaměstnanců apod.) je třeba uchovávat v uzamčených skříních a místnostech </a:t>
            </a:r>
          </a:p>
          <a:p>
            <a:pPr marL="0" marR="0" lvl="1" indent="1588"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0" i="0" u="none" strike="noStrike" kern="1200" cap="none" spc="0" normalizeH="0" baseline="0" noProof="0" dirty="0">
              <a:ln>
                <a:noFill/>
              </a:ln>
              <a:solidFill>
                <a:srgbClr val="404040"/>
              </a:solidFill>
              <a:effectLst/>
              <a:uLnTx/>
              <a:uFillTx/>
              <a:latin typeface="Trebuchet MS"/>
              <a:ea typeface="+mn-ea"/>
              <a:cs typeface="+mn-cs"/>
            </a:endParaRPr>
          </a:p>
          <a:p>
            <a:pPr marL="0" marR="0" lvl="0" indent="0"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323851" y="752475"/>
            <a:ext cx="8464549" cy="640175"/>
          </a:xfrm>
        </p:spPr>
        <p:txBody>
          <a:bodyPr/>
          <a:lstStyle/>
          <a:p>
            <a:pPr algn="ctr"/>
            <a:r>
              <a:rPr lang="cs-CZ" dirty="0"/>
              <a:t>Jak postupovat při implementaci GDPR na školách</a:t>
            </a:r>
          </a:p>
        </p:txBody>
      </p:sp>
    </p:spTree>
    <p:extLst>
      <p:ext uri="{BB962C8B-B14F-4D97-AF65-F5344CB8AC3E}">
        <p14:creationId xmlns:p14="http://schemas.microsoft.com/office/powerpoint/2010/main" val="144366230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258768" y="2164490"/>
            <a:ext cx="8464548" cy="3745979"/>
          </a:xfrm>
          <a:prstGeom prst="rect">
            <a:avLst/>
          </a:prstGeom>
        </p:spPr>
        <p:txBody>
          <a:bodyPr/>
          <a:lstStyle/>
          <a:p>
            <a:pPr marL="285750" indent="-285750">
              <a:buFont typeface="Arial" panose="020B0604020202020204" pitchFamily="34" charset="0"/>
              <a:buChar char="•"/>
            </a:pPr>
            <a:r>
              <a:rPr lang="cs-CZ" sz="1800" dirty="0">
                <a:solidFill>
                  <a:srgbClr val="786860"/>
                </a:solidFill>
              </a:rPr>
              <a:t>Musí být zajištěna fyzická bezpečnost (vstup do školy, přístup do prostor, kde jsou uchovávány osobní údaje v nejrůznější podobě);</a:t>
            </a:r>
          </a:p>
          <a:p>
            <a:pPr marL="285750" indent="-285750" algn="just">
              <a:buFont typeface="Arial" panose="020B0604020202020204" pitchFamily="34" charset="0"/>
              <a:buChar char="•"/>
            </a:pPr>
            <a:endParaRPr lang="cs-CZ" sz="1800" dirty="0">
              <a:solidFill>
                <a:srgbClr val="786860"/>
              </a:solidFill>
            </a:endParaRPr>
          </a:p>
          <a:p>
            <a:pPr marL="285750" indent="-285750" algn="just">
              <a:buFont typeface="Arial" panose="020B0604020202020204" pitchFamily="34" charset="0"/>
              <a:buChar char="•"/>
            </a:pPr>
            <a:r>
              <a:rPr lang="cs-CZ" sz="1800" dirty="0">
                <a:solidFill>
                  <a:srgbClr val="786860"/>
                </a:solidFill>
              </a:rPr>
              <a:t>Pokud jsou školou osobní údaje předávány třetí straně (např. externí mzdová účetní) je nutné zajistit vznik dodatků ke smlouvě či změnu smlouvy, které zohlední mlčenlivost a zabezpečení zpracovávaných OÚ před zneužitím (využití vhodných </a:t>
            </a:r>
            <a:r>
              <a:rPr lang="cs-CZ" sz="1800" dirty="0" err="1">
                <a:solidFill>
                  <a:srgbClr val="786860"/>
                </a:solidFill>
              </a:rPr>
              <a:t>technicko</a:t>
            </a:r>
            <a:r>
              <a:rPr lang="cs-CZ" sz="1800" dirty="0">
                <a:solidFill>
                  <a:srgbClr val="786860"/>
                </a:solidFill>
              </a:rPr>
              <a:t> -organizačních opatření); </a:t>
            </a:r>
          </a:p>
          <a:p>
            <a:pPr marL="285750" indent="-285750" algn="just">
              <a:buFont typeface="Arial" panose="020B0604020202020204" pitchFamily="34" charset="0"/>
              <a:buChar char="•"/>
            </a:pPr>
            <a:endParaRPr lang="cs-CZ" sz="1800" dirty="0">
              <a:solidFill>
                <a:srgbClr val="786860"/>
              </a:solidFill>
            </a:endParaRPr>
          </a:p>
          <a:p>
            <a:pPr marL="285750" indent="-285750" algn="just">
              <a:buFont typeface="Arial" panose="020B0604020202020204" pitchFamily="34" charset="0"/>
              <a:buChar char="•"/>
            </a:pPr>
            <a:r>
              <a:rPr lang="cs-CZ" sz="1800" dirty="0">
                <a:solidFill>
                  <a:srgbClr val="786860"/>
                </a:solidFill>
              </a:rPr>
              <a:t>Za vhodné lze považovat také podepsání závazku mlčenlivosti všemi zaměstnanci školy (není to ale nezbytně nutné, vyplývá ze školského zákona – pouze ve vztahu k OÚ žáků a jejich zákonných zástupců, dále pak ze zákona č. 101/2000 Sb., o ochraně osobních údajů;</a:t>
            </a:r>
          </a:p>
          <a:p>
            <a:pPr marL="0" marR="0" lvl="1" indent="1588"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0" i="0" u="none" strike="noStrike" kern="1200" cap="none" spc="0" normalizeH="0" baseline="0" noProof="0" dirty="0">
              <a:ln>
                <a:noFill/>
              </a:ln>
              <a:solidFill>
                <a:srgbClr val="404040"/>
              </a:solidFill>
              <a:effectLst/>
              <a:uLnTx/>
              <a:uFillTx/>
              <a:latin typeface="Trebuchet MS"/>
              <a:ea typeface="+mn-ea"/>
              <a:cs typeface="+mn-cs"/>
            </a:endParaRPr>
          </a:p>
          <a:p>
            <a:pPr marL="0" marR="0" lvl="0" indent="0"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323851" y="752475"/>
            <a:ext cx="8464549" cy="640175"/>
          </a:xfrm>
        </p:spPr>
        <p:txBody>
          <a:bodyPr/>
          <a:lstStyle/>
          <a:p>
            <a:pPr algn="ctr"/>
            <a:r>
              <a:rPr lang="cs-CZ" dirty="0"/>
              <a:t>Jak postupovat při implementaci GDPR na školách</a:t>
            </a:r>
          </a:p>
        </p:txBody>
      </p:sp>
    </p:spTree>
    <p:extLst>
      <p:ext uri="{BB962C8B-B14F-4D97-AF65-F5344CB8AC3E}">
        <p14:creationId xmlns:p14="http://schemas.microsoft.com/office/powerpoint/2010/main" val="337804259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258768" y="2164490"/>
            <a:ext cx="8464548" cy="3745979"/>
          </a:xfrm>
          <a:prstGeom prst="rect">
            <a:avLst/>
          </a:prstGeom>
        </p:spPr>
        <p:txBody>
          <a:bodyPr/>
          <a:lstStyle/>
          <a:p>
            <a:pPr marL="285750" indent="-285750">
              <a:buFont typeface="Arial" panose="020B0604020202020204" pitchFamily="34" charset="0"/>
              <a:buChar char="•"/>
            </a:pPr>
            <a:r>
              <a:rPr lang="cs-CZ" sz="1800" dirty="0">
                <a:solidFill>
                  <a:srgbClr val="786860"/>
                </a:solidFill>
              </a:rPr>
              <a:t>Negativní</a:t>
            </a:r>
          </a:p>
          <a:p>
            <a:pPr marL="742950" lvl="1" indent="-285750">
              <a:buFont typeface="Arial" panose="020B0604020202020204" pitchFamily="34" charset="0"/>
              <a:buChar char="•"/>
            </a:pPr>
            <a:r>
              <a:rPr lang="cs-CZ" sz="1800" dirty="0">
                <a:solidFill>
                  <a:srgbClr val="786860"/>
                </a:solidFill>
              </a:rPr>
              <a:t>Zvýšené náklady (pověřenec, </a:t>
            </a:r>
            <a:r>
              <a:rPr lang="cs-CZ" sz="1800" dirty="0" err="1">
                <a:solidFill>
                  <a:srgbClr val="786860"/>
                </a:solidFill>
              </a:rPr>
              <a:t>reaudity</a:t>
            </a:r>
            <a:r>
              <a:rPr lang="cs-CZ" sz="1800" dirty="0">
                <a:solidFill>
                  <a:srgbClr val="786860"/>
                </a:solidFill>
              </a:rPr>
              <a:t>, pořízení uzamykatelného nábytku, kopírování, atp.)</a:t>
            </a:r>
          </a:p>
          <a:p>
            <a:pPr marL="742950" lvl="1" indent="-285750">
              <a:buFont typeface="Arial" panose="020B0604020202020204" pitchFamily="34" charset="0"/>
              <a:buChar char="•"/>
            </a:pPr>
            <a:r>
              <a:rPr lang="cs-CZ" sz="1800" dirty="0">
                <a:solidFill>
                  <a:srgbClr val="786860"/>
                </a:solidFill>
              </a:rPr>
              <a:t>Zvýšená administrace</a:t>
            </a:r>
          </a:p>
          <a:p>
            <a:pPr marL="742950" lvl="1" indent="-285750">
              <a:buFont typeface="Arial" panose="020B0604020202020204" pitchFamily="34" charset="0"/>
              <a:buChar char="•"/>
            </a:pPr>
            <a:endParaRPr lang="cs-CZ" sz="1800" dirty="0">
              <a:solidFill>
                <a:srgbClr val="786860"/>
              </a:solidFill>
            </a:endParaRPr>
          </a:p>
          <a:p>
            <a:pPr marL="285750" indent="-285750">
              <a:buFont typeface="Arial" panose="020B0604020202020204" pitchFamily="34" charset="0"/>
              <a:buChar char="•"/>
            </a:pPr>
            <a:r>
              <a:rPr lang="cs-CZ" sz="1800" dirty="0">
                <a:solidFill>
                  <a:srgbClr val="786860"/>
                </a:solidFill>
              </a:rPr>
              <a:t>Pozitivní</a:t>
            </a:r>
          </a:p>
          <a:p>
            <a:pPr marL="742950" lvl="1" indent="-285750">
              <a:buFont typeface="Arial" panose="020B0604020202020204" pitchFamily="34" charset="0"/>
              <a:buChar char="•"/>
            </a:pPr>
            <a:r>
              <a:rPr lang="cs-CZ" sz="1800" dirty="0">
                <a:solidFill>
                  <a:srgbClr val="786860"/>
                </a:solidFill>
              </a:rPr>
              <a:t>Úklid spisoven, protřídění obsahu skříní, poliček, šuplíků a odstranění mnoha nadbytečných písemností; </a:t>
            </a:r>
          </a:p>
          <a:p>
            <a:pPr marL="742950" lvl="1" indent="-285750">
              <a:buFont typeface="Arial" panose="020B0604020202020204" pitchFamily="34" charset="0"/>
              <a:buChar char="•"/>
            </a:pPr>
            <a:r>
              <a:rPr lang="cs-CZ" sz="1800" dirty="0">
                <a:solidFill>
                  <a:srgbClr val="786860"/>
                </a:solidFill>
              </a:rPr>
              <a:t>Revize dokumentů, která často dlouhé roky neprobíhala (některé dokumenty obsahovaly také údaje v Kčs, údaj o členství v KSČ či ROH </a:t>
            </a:r>
            <a:r>
              <a:rPr lang="cs-CZ" sz="1800" dirty="0">
                <a:solidFill>
                  <a:srgbClr val="786860"/>
                </a:solidFill>
                <a:sym typeface="Wingdings"/>
              </a:rPr>
              <a:t>);</a:t>
            </a:r>
            <a:r>
              <a:rPr lang="cs-CZ" sz="1800" dirty="0">
                <a:solidFill>
                  <a:srgbClr val="786860"/>
                </a:solidFill>
              </a:rPr>
              <a:t>   </a:t>
            </a:r>
          </a:p>
          <a:p>
            <a:pPr marL="742950" lvl="1" indent="-285750">
              <a:buFont typeface="Arial" panose="020B0604020202020204" pitchFamily="34" charset="0"/>
              <a:buChar char="•"/>
            </a:pPr>
            <a:r>
              <a:rPr lang="cs-CZ" sz="1800" dirty="0">
                <a:solidFill>
                  <a:srgbClr val="786860"/>
                </a:solidFill>
              </a:rPr>
              <a:t>Efektivnější zabezpečení OÚ zpracovávaných elektronicky i v listinné podobě.</a:t>
            </a:r>
          </a:p>
          <a:p>
            <a:pPr marL="0" marR="0" lvl="1" indent="1588"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0" i="0" u="none" strike="noStrike" kern="1200" cap="none" spc="0" normalizeH="0" baseline="0" noProof="0" dirty="0">
              <a:ln>
                <a:noFill/>
              </a:ln>
              <a:solidFill>
                <a:srgbClr val="404040"/>
              </a:solidFill>
              <a:effectLst/>
              <a:uLnTx/>
              <a:uFillTx/>
              <a:latin typeface="Trebuchet MS"/>
              <a:ea typeface="+mn-ea"/>
              <a:cs typeface="+mn-cs"/>
            </a:endParaRPr>
          </a:p>
          <a:p>
            <a:pPr marL="0" marR="0" lvl="0" indent="0"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339725" y="947531"/>
            <a:ext cx="8464549" cy="640175"/>
          </a:xfrm>
        </p:spPr>
        <p:txBody>
          <a:bodyPr/>
          <a:lstStyle/>
          <a:p>
            <a:pPr algn="ctr"/>
            <a:r>
              <a:rPr lang="cs-CZ" dirty="0"/>
              <a:t>Praktické </a:t>
            </a:r>
            <a:r>
              <a:rPr lang="cs-CZ" dirty="0" smtClean="0"/>
              <a:t>dopady </a:t>
            </a:r>
            <a:r>
              <a:rPr lang="cs-CZ" dirty="0"/>
              <a:t>implementace GDPR </a:t>
            </a:r>
            <a:r>
              <a:rPr lang="cs-CZ" dirty="0" smtClean="0"/>
              <a:t>na školách</a:t>
            </a:r>
            <a:r>
              <a:rPr lang="cs-CZ" dirty="0"/>
              <a:t>:</a:t>
            </a:r>
          </a:p>
        </p:txBody>
      </p:sp>
    </p:spTree>
    <p:extLst>
      <p:ext uri="{BB962C8B-B14F-4D97-AF65-F5344CB8AC3E}">
        <p14:creationId xmlns:p14="http://schemas.microsoft.com/office/powerpoint/2010/main" val="122520187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339726" y="2800594"/>
            <a:ext cx="8464548" cy="2195475"/>
          </a:xfrm>
          <a:prstGeom prst="rect">
            <a:avLst/>
          </a:prstGeom>
        </p:spPr>
        <p:txBody>
          <a:bodyPr/>
          <a:lstStyle/>
          <a:p>
            <a:pPr marL="342900" indent="-342900" algn="just">
              <a:buFont typeface="Arial" panose="020B0604020202020204" pitchFamily="34" charset="0"/>
              <a:buChar char="•"/>
            </a:pPr>
            <a:r>
              <a:rPr lang="cs-CZ" sz="2000" dirty="0">
                <a:solidFill>
                  <a:srgbClr val="786860"/>
                </a:solidFill>
              </a:rPr>
              <a:t>Existující „Metodiky“ MŠMT ČR (z podzimu roku 2017 i ledna 2018) obsahují doporučení, která jsou v rozporu s doporučeními ÚOOÚ popř. renomovaných právních kanceláří – zejména u kategorie osobních údajů zpracovávaných na základě souhlasu, popř. v rámci tzv. oprávněného zájmu organizace, to se někdy projevuje také ve vytvořených vzorech „záznamů o činnostech zpracování“.        </a:t>
            </a:r>
          </a:p>
          <a:p>
            <a:pPr marL="171450" marR="0" lvl="1" indent="-171450" algn="l" defTabSz="914112"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kumimoji="0" lang="cs-CZ" sz="1050" b="0" i="0" u="none" strike="noStrike" kern="1200" cap="none" spc="0" normalizeH="0" baseline="0" noProof="0" dirty="0">
              <a:ln>
                <a:noFill/>
              </a:ln>
              <a:solidFill>
                <a:srgbClr val="404040"/>
              </a:solidFill>
              <a:effectLst/>
              <a:uLnTx/>
              <a:uFillTx/>
              <a:latin typeface="Trebuchet MS"/>
              <a:ea typeface="+mn-ea"/>
              <a:cs typeface="+mn-cs"/>
            </a:endParaRPr>
          </a:p>
          <a:p>
            <a:pPr marL="171450" marR="0" lvl="0" indent="-171450" algn="l" defTabSz="914112"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217833" y="912519"/>
            <a:ext cx="8464549" cy="320088"/>
          </a:xfrm>
        </p:spPr>
        <p:txBody>
          <a:bodyPr/>
          <a:lstStyle/>
          <a:p>
            <a:pPr algn="ctr"/>
            <a:r>
              <a:rPr lang="cs-CZ" dirty="0"/>
              <a:t>Problémy při implementaci GDPR</a:t>
            </a:r>
          </a:p>
        </p:txBody>
      </p:sp>
    </p:spTree>
    <p:extLst>
      <p:ext uri="{BB962C8B-B14F-4D97-AF65-F5344CB8AC3E}">
        <p14:creationId xmlns:p14="http://schemas.microsoft.com/office/powerpoint/2010/main" val="662615374"/>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258769" y="2902384"/>
            <a:ext cx="8464548" cy="2115962"/>
          </a:xfrm>
          <a:prstGeom prst="rect">
            <a:avLst/>
          </a:prstGeom>
        </p:spPr>
        <p:txBody>
          <a:bodyPr/>
          <a:lstStyle/>
          <a:p>
            <a:pPr marL="285750" indent="-285750">
              <a:buFont typeface="Arial" panose="020B0604020202020204" pitchFamily="34" charset="0"/>
              <a:buChar char="•"/>
            </a:pPr>
            <a:r>
              <a:rPr lang="cs-CZ" sz="2000" dirty="0">
                <a:solidFill>
                  <a:srgbClr val="786860"/>
                </a:solidFill>
              </a:rPr>
              <a:t>Školy často přejímají některé vzory dokumentů zcela nekriticky, ať již z webů jiných škol, či vzory, které jsou prezentovány a prodávány jako „ty správné“, např. vzory dokumentů z databáze „MIKÁČ“, např. jeho směrnice na ochranu osobních údajů obsahuje mnoho nepřesností. </a:t>
            </a:r>
          </a:p>
          <a:p>
            <a:pPr marL="285750" indent="-285750">
              <a:buFont typeface="Arial" panose="020B0604020202020204" pitchFamily="34" charset="0"/>
              <a:buChar char="•"/>
            </a:pPr>
            <a:endParaRPr lang="cs-CZ" sz="1800" dirty="0">
              <a:solidFill>
                <a:srgbClr val="786860"/>
              </a:solidFill>
            </a:endParaRPr>
          </a:p>
          <a:p>
            <a:pPr marL="0" marR="0" lvl="1" indent="1588"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0" i="0" u="none" strike="noStrike" kern="1200" cap="none" spc="0" normalizeH="0" baseline="0" noProof="0" dirty="0">
              <a:ln>
                <a:noFill/>
              </a:ln>
              <a:solidFill>
                <a:srgbClr val="404040"/>
              </a:solidFill>
              <a:effectLst/>
              <a:uLnTx/>
              <a:uFillTx/>
              <a:latin typeface="Trebuchet MS"/>
              <a:ea typeface="+mn-ea"/>
              <a:cs typeface="+mn-cs"/>
            </a:endParaRPr>
          </a:p>
          <a:p>
            <a:pPr marL="0" marR="0" lvl="0" indent="0"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323851" y="912519"/>
            <a:ext cx="8464549" cy="320088"/>
          </a:xfrm>
        </p:spPr>
        <p:txBody>
          <a:bodyPr/>
          <a:lstStyle/>
          <a:p>
            <a:pPr algn="ctr"/>
            <a:r>
              <a:rPr lang="cs-CZ" dirty="0"/>
              <a:t>Problémy při implementaci GDPR</a:t>
            </a:r>
          </a:p>
        </p:txBody>
      </p:sp>
    </p:spTree>
    <p:extLst>
      <p:ext uri="{BB962C8B-B14F-4D97-AF65-F5344CB8AC3E}">
        <p14:creationId xmlns:p14="http://schemas.microsoft.com/office/powerpoint/2010/main" val="1732636447"/>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339726" y="2389778"/>
            <a:ext cx="8464548" cy="2990606"/>
          </a:xfrm>
          <a:prstGeom prst="rect">
            <a:avLst/>
          </a:prstGeom>
        </p:spPr>
        <p:txBody>
          <a:bodyPr/>
          <a:lstStyle/>
          <a:p>
            <a:pPr marL="342900" indent="-342900">
              <a:buFont typeface="Arial" panose="020B0604020202020204" pitchFamily="34" charset="0"/>
              <a:buChar char="•"/>
            </a:pPr>
            <a:r>
              <a:rPr lang="cs-CZ" sz="2000" dirty="0">
                <a:solidFill>
                  <a:srgbClr val="786860"/>
                </a:solidFill>
              </a:rPr>
              <a:t>NESPLNĚNÍ INFORMAČNÍ POVINNOSTI;</a:t>
            </a:r>
          </a:p>
          <a:p>
            <a:pPr marL="342900" indent="-342900">
              <a:buFont typeface="Arial" panose="020B0604020202020204" pitchFamily="34" charset="0"/>
              <a:buChar char="•"/>
            </a:pPr>
            <a:endParaRPr lang="cs-CZ" sz="2000" dirty="0">
              <a:solidFill>
                <a:srgbClr val="786860"/>
              </a:solidFill>
            </a:endParaRPr>
          </a:p>
          <a:p>
            <a:pPr marL="342900" indent="-342900">
              <a:buFont typeface="Arial" panose="020B0604020202020204" pitchFamily="34" charset="0"/>
              <a:buChar char="•"/>
            </a:pPr>
            <a:r>
              <a:rPr lang="cs-CZ" sz="2000" dirty="0">
                <a:solidFill>
                  <a:srgbClr val="786860"/>
                </a:solidFill>
              </a:rPr>
              <a:t>ZPRACOVÁVÁNÍ NADBYTEČNÝCH ÚDAJŮ (např. kopie OP, nevytřídění osobních složek žáků/zaměstnanců apod.); </a:t>
            </a:r>
          </a:p>
          <a:p>
            <a:pPr marL="342900" indent="-342900">
              <a:buFont typeface="Arial" panose="020B0604020202020204" pitchFamily="34" charset="0"/>
              <a:buChar char="•"/>
            </a:pPr>
            <a:endParaRPr lang="cs-CZ" sz="2000" dirty="0">
              <a:solidFill>
                <a:srgbClr val="786860"/>
              </a:solidFill>
            </a:endParaRPr>
          </a:p>
          <a:p>
            <a:pPr marL="342900" indent="-342900">
              <a:buFont typeface="Arial" panose="020B0604020202020204" pitchFamily="34" charset="0"/>
              <a:buChar char="•"/>
            </a:pPr>
            <a:r>
              <a:rPr lang="cs-CZ" sz="2000" dirty="0">
                <a:solidFill>
                  <a:srgbClr val="786860"/>
                </a:solidFill>
              </a:rPr>
              <a:t>NEDOSTATEČNÉ ZABEZPEČENÍ DOKUMENTŮ V LISTINNÉ PODOBĚ;</a:t>
            </a:r>
          </a:p>
          <a:p>
            <a:pPr marL="342900" indent="-342900">
              <a:buFont typeface="Arial" panose="020B0604020202020204" pitchFamily="34" charset="0"/>
              <a:buChar char="•"/>
            </a:pPr>
            <a:endParaRPr lang="cs-CZ" sz="2000" dirty="0">
              <a:solidFill>
                <a:srgbClr val="786860"/>
              </a:solidFill>
            </a:endParaRPr>
          </a:p>
          <a:p>
            <a:pPr marL="342900" indent="-342900">
              <a:buFont typeface="Arial" panose="020B0604020202020204" pitchFamily="34" charset="0"/>
              <a:buChar char="•"/>
            </a:pPr>
            <a:r>
              <a:rPr lang="cs-CZ" sz="2000" dirty="0">
                <a:solidFill>
                  <a:srgbClr val="786860"/>
                </a:solidFill>
              </a:rPr>
              <a:t>NEDOSTATEČNOST AUTENTIZAČNÍCH PROCESŮ U POUŽÍVANÝCH IS;</a:t>
            </a:r>
          </a:p>
          <a:p>
            <a:pPr marL="0" marR="0" lvl="1" indent="1588"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0" i="0" u="none" strike="noStrike" kern="1200" cap="none" spc="0" normalizeH="0" baseline="0" noProof="0" dirty="0">
              <a:ln>
                <a:noFill/>
              </a:ln>
              <a:solidFill>
                <a:srgbClr val="404040"/>
              </a:solidFill>
              <a:effectLst/>
              <a:uLnTx/>
              <a:uFillTx/>
              <a:latin typeface="Trebuchet MS"/>
              <a:ea typeface="+mn-ea"/>
              <a:cs typeface="+mn-cs"/>
            </a:endParaRPr>
          </a:p>
          <a:p>
            <a:pPr marL="0" marR="0" lvl="0" indent="0"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323851" y="934277"/>
            <a:ext cx="8464549" cy="320088"/>
          </a:xfrm>
        </p:spPr>
        <p:txBody>
          <a:bodyPr/>
          <a:lstStyle/>
          <a:p>
            <a:pPr algn="ctr"/>
            <a:r>
              <a:rPr lang="cs-CZ" dirty="0"/>
              <a:t>NEJČASTĚJŠÍ CHYBY ŠKOL PŘI ZPRACOVÁNÍ OÚ</a:t>
            </a:r>
          </a:p>
        </p:txBody>
      </p:sp>
    </p:spTree>
    <p:extLst>
      <p:ext uri="{BB962C8B-B14F-4D97-AF65-F5344CB8AC3E}">
        <p14:creationId xmlns:p14="http://schemas.microsoft.com/office/powerpoint/2010/main" val="215317763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258768" y="1556010"/>
            <a:ext cx="8464548" cy="3745979"/>
          </a:xfrm>
          <a:prstGeom prst="rect">
            <a:avLst/>
          </a:prstGeom>
        </p:spPr>
        <p:txBody>
          <a:bodyPr/>
          <a:lstStyle/>
          <a:p>
            <a:pPr marL="285750" indent="-285750" algn="just">
              <a:buFont typeface="Arial" panose="020B0604020202020204" pitchFamily="34" charset="0"/>
              <a:buChar char="•"/>
            </a:pPr>
            <a:r>
              <a:rPr lang="cs-CZ" sz="1800" dirty="0">
                <a:solidFill>
                  <a:srgbClr val="786860"/>
                </a:solidFill>
              </a:rPr>
              <a:t>NEDOSTATEČNĚ ŘEŠENO LOGOVÁNÍ;</a:t>
            </a:r>
          </a:p>
          <a:p>
            <a:pPr marL="285750" indent="-285750" algn="just">
              <a:buFont typeface="Arial" panose="020B0604020202020204" pitchFamily="34" charset="0"/>
              <a:buChar char="•"/>
            </a:pPr>
            <a:endParaRPr lang="cs-CZ" sz="1800" dirty="0">
              <a:solidFill>
                <a:srgbClr val="786860"/>
              </a:solidFill>
            </a:endParaRPr>
          </a:p>
          <a:p>
            <a:pPr marL="285750" indent="-285750" algn="just">
              <a:buFont typeface="Arial" panose="020B0604020202020204" pitchFamily="34" charset="0"/>
              <a:buChar char="•"/>
            </a:pPr>
            <a:r>
              <a:rPr lang="cs-CZ" sz="1800" dirty="0">
                <a:solidFill>
                  <a:srgbClr val="786860"/>
                </a:solidFill>
              </a:rPr>
              <a:t>NEDOSTATEČNÁ EVIDENCE KAMEROVÉHO SYSTÉMU, ZEJMÉNA NEDOSTATTEČNÝ POPIS UMÍSTĚNÍ KAMER;</a:t>
            </a:r>
          </a:p>
          <a:p>
            <a:pPr marL="285750" indent="-285750" algn="just">
              <a:buFont typeface="Arial" panose="020B0604020202020204" pitchFamily="34" charset="0"/>
              <a:buChar char="•"/>
            </a:pPr>
            <a:endParaRPr lang="cs-CZ" sz="1800" dirty="0">
              <a:solidFill>
                <a:srgbClr val="786860"/>
              </a:solidFill>
            </a:endParaRPr>
          </a:p>
          <a:p>
            <a:pPr marL="285750" indent="-285750" algn="just">
              <a:buFont typeface="Arial" panose="020B0604020202020204" pitchFamily="34" charset="0"/>
              <a:buChar char="•"/>
            </a:pPr>
            <a:r>
              <a:rPr lang="cs-CZ" sz="1800" dirty="0">
                <a:solidFill>
                  <a:srgbClr val="786860"/>
                </a:solidFill>
              </a:rPr>
              <a:t>NESPRÁVNÉ OZNAČENÍ PROSTOR, KTERÉ MONITORUJÍ KAMERY SE ZÁZNAMEM;   </a:t>
            </a:r>
          </a:p>
          <a:p>
            <a:pPr marL="285750" indent="-285750" algn="just">
              <a:buFont typeface="Arial" panose="020B0604020202020204" pitchFamily="34" charset="0"/>
              <a:buChar char="•"/>
            </a:pPr>
            <a:endParaRPr lang="cs-CZ" sz="1800" dirty="0">
              <a:solidFill>
                <a:srgbClr val="786860"/>
              </a:solidFill>
            </a:endParaRPr>
          </a:p>
          <a:p>
            <a:pPr marL="285750" indent="-285750" algn="just">
              <a:buFont typeface="Arial" panose="020B0604020202020204" pitchFamily="34" charset="0"/>
              <a:buChar char="•"/>
            </a:pPr>
            <a:r>
              <a:rPr lang="cs-CZ" sz="1800" dirty="0">
                <a:solidFill>
                  <a:srgbClr val="786860"/>
                </a:solidFill>
              </a:rPr>
              <a:t>CHYBÍ NĚKTERÉ DOKUMENTY, POPIS INTERNÍCH PROCESŮ. </a:t>
            </a:r>
          </a:p>
          <a:p>
            <a:pPr marL="742950" lvl="1" indent="-285750">
              <a:buFont typeface="Arial" panose="020B0604020202020204" pitchFamily="34" charset="0"/>
              <a:buChar char="•"/>
            </a:pPr>
            <a:r>
              <a:rPr lang="cs-CZ" sz="1800" dirty="0">
                <a:solidFill>
                  <a:srgbClr val="786860"/>
                </a:solidFill>
              </a:rPr>
              <a:t>OBECNĚ PLATÍ, ŽE ŠKOLY, KTERÉ JIŽ DODRŽOVALY ZÁKON Č. 101/2000 SB., O OCHRANĚ OSOBNÍCH ÚDAJŮ NEMUSELY VE SVÉM REÁLNÉM PROVOZU PRAKTICKY NIC ZMĚNIT – POUZE ADMINISTRATIVNÍ ZMĚNY (NOVÉ FORMULÁŘE, SMĚRNICE..);</a:t>
            </a:r>
          </a:p>
          <a:p>
            <a:pPr marL="742950" lvl="1" indent="-285750">
              <a:buFont typeface="Arial" panose="020B0604020202020204" pitchFamily="34" charset="0"/>
              <a:buChar char="•"/>
            </a:pPr>
            <a:r>
              <a:rPr lang="cs-CZ" sz="1800" dirty="0">
                <a:solidFill>
                  <a:srgbClr val="786860"/>
                </a:solidFill>
              </a:rPr>
              <a:t>DÁLE, ŽE VELKÉ ŠKOLY ZPRAVIDLA MĚLY A MAJÍ OSOBNÍ ÚDAJE ZABEZPEČENY LÉPE, NEŽ ŠKOLY S MENŠÍM POČTEM ŽÁKŮ I ZAMĚSTNANCŮ;</a:t>
            </a:r>
          </a:p>
          <a:p>
            <a:pPr marL="285750" indent="-285750">
              <a:buFont typeface="Arial" panose="020B0604020202020204" pitchFamily="34" charset="0"/>
              <a:buChar char="•"/>
            </a:pPr>
            <a:endParaRPr lang="cs-CZ" sz="1800" dirty="0">
              <a:solidFill>
                <a:srgbClr val="786860"/>
              </a:solidFill>
            </a:endParaRPr>
          </a:p>
          <a:p>
            <a:pPr marL="171450" marR="0" lvl="1" indent="-171450" algn="l" defTabSz="914112" rtl="0" eaLnBrk="1" fontAlgn="auto" latinLnBrk="0" hangingPunct="1">
              <a:lnSpc>
                <a:spcPct val="100000"/>
              </a:lnSpc>
              <a:spcBef>
                <a:spcPts val="0"/>
              </a:spcBef>
              <a:spcAft>
                <a:spcPts val="600"/>
              </a:spcAft>
              <a:buClrTx/>
              <a:buSzTx/>
              <a:buFont typeface="Arial" panose="020B0604020202020204" pitchFamily="34" charset="0"/>
              <a:buChar char="•"/>
              <a:tabLst/>
              <a:defRPr/>
            </a:pPr>
            <a:endParaRPr kumimoji="0" lang="cs-CZ" sz="1800" b="0" i="0" u="none" strike="noStrike" kern="1200" cap="none" spc="0" normalizeH="0" baseline="0" noProof="0" dirty="0">
              <a:ln>
                <a:noFill/>
              </a:ln>
              <a:solidFill>
                <a:srgbClr val="786860"/>
              </a:solidFill>
              <a:effectLst/>
              <a:uLnTx/>
              <a:uFillTx/>
              <a:latin typeface="Trebuchet MS"/>
              <a:ea typeface="+mn-ea"/>
              <a:cs typeface="+mn-cs"/>
            </a:endParaRPr>
          </a:p>
          <a:p>
            <a:pPr marL="0" marR="0" lvl="0" indent="0"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323851" y="752475"/>
            <a:ext cx="8464549" cy="320088"/>
          </a:xfrm>
        </p:spPr>
        <p:txBody>
          <a:bodyPr/>
          <a:lstStyle/>
          <a:p>
            <a:pPr algn="ctr"/>
            <a:r>
              <a:rPr lang="cs-CZ" dirty="0"/>
              <a:t>NEJČASTĚJŠÍ CHYBY ŠKOL PŘI ZPRACOVÁNÍ OÚ</a:t>
            </a:r>
          </a:p>
        </p:txBody>
      </p:sp>
    </p:spTree>
    <p:extLst>
      <p:ext uri="{BB962C8B-B14F-4D97-AF65-F5344CB8AC3E}">
        <p14:creationId xmlns:p14="http://schemas.microsoft.com/office/powerpoint/2010/main" val="25989517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258768" y="2164490"/>
            <a:ext cx="8464548" cy="3745979"/>
          </a:xfrm>
          <a:prstGeom prst="rect">
            <a:avLst/>
          </a:prstGeom>
        </p:spPr>
        <p:txBody>
          <a:bodyPr/>
          <a:lstStyle/>
          <a:p>
            <a:pPr marL="342900" indent="-342900">
              <a:buFont typeface="Arial" panose="020B0604020202020204" pitchFamily="34" charset="0"/>
              <a:buChar char="•"/>
            </a:pPr>
            <a:r>
              <a:rPr lang="cs-CZ" sz="2000" dirty="0">
                <a:solidFill>
                  <a:srgbClr val="786860"/>
                </a:solidFill>
              </a:rPr>
              <a:t>Implementace opatření GDPR při které je využito služeb najaté firmy/osoby, platí, že jde o proces, jehož úspěch je primárně závislý na kvalitě a intenzitě interakce školy a poradce.</a:t>
            </a:r>
          </a:p>
          <a:p>
            <a:pPr marL="342900" indent="-342900">
              <a:buFont typeface="Arial" panose="020B0604020202020204" pitchFamily="34" charset="0"/>
              <a:buChar char="•"/>
            </a:pPr>
            <a:endParaRPr lang="cs-CZ" sz="2000" dirty="0">
              <a:solidFill>
                <a:srgbClr val="786860"/>
              </a:solidFill>
            </a:endParaRPr>
          </a:p>
          <a:p>
            <a:pPr marL="342900" indent="-342900">
              <a:buFont typeface="Arial" panose="020B0604020202020204" pitchFamily="34" charset="0"/>
              <a:buChar char="•"/>
            </a:pPr>
            <a:r>
              <a:rPr lang="cs-CZ" sz="2000" dirty="0">
                <a:solidFill>
                  <a:srgbClr val="786860"/>
                </a:solidFill>
              </a:rPr>
              <a:t>Bez aktivního přístupu školy samotné, není možná úspěšnost tohoto procesu.</a:t>
            </a:r>
          </a:p>
          <a:p>
            <a:pPr marL="342900" indent="-342900">
              <a:buFont typeface="Arial" panose="020B0604020202020204" pitchFamily="34" charset="0"/>
              <a:buChar char="•"/>
            </a:pPr>
            <a:endParaRPr lang="cs-CZ" sz="2000" dirty="0">
              <a:solidFill>
                <a:srgbClr val="786860"/>
              </a:solidFill>
            </a:endParaRPr>
          </a:p>
          <a:p>
            <a:pPr marL="342900" indent="-342900">
              <a:buFont typeface="Arial" panose="020B0604020202020204" pitchFamily="34" charset="0"/>
              <a:buChar char="•"/>
            </a:pPr>
            <a:r>
              <a:rPr lang="cs-CZ" sz="2000" dirty="0">
                <a:solidFill>
                  <a:srgbClr val="786860"/>
                </a:solidFill>
              </a:rPr>
              <a:t>Sama škola také ovlivňuje rychlost, se kterou tento proces probíhá.</a:t>
            </a:r>
          </a:p>
          <a:p>
            <a:pPr marL="0" marR="0" lvl="1" indent="1588"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0" i="0" u="none" strike="noStrike" kern="1200" cap="none" spc="0" normalizeH="0" baseline="0" noProof="0" dirty="0">
              <a:ln>
                <a:noFill/>
              </a:ln>
              <a:solidFill>
                <a:srgbClr val="404040"/>
              </a:solidFill>
              <a:effectLst/>
              <a:uLnTx/>
              <a:uFillTx/>
              <a:latin typeface="Trebuchet MS"/>
              <a:ea typeface="+mn-ea"/>
              <a:cs typeface="+mn-cs"/>
            </a:endParaRPr>
          </a:p>
          <a:p>
            <a:pPr marL="0" marR="0" lvl="0" indent="0"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323851" y="752475"/>
            <a:ext cx="8464549" cy="320088"/>
          </a:xfrm>
        </p:spPr>
        <p:txBody>
          <a:bodyPr/>
          <a:lstStyle/>
          <a:p>
            <a:pPr algn="ctr"/>
            <a:r>
              <a:rPr lang="cs-CZ" dirty="0"/>
              <a:t>Důležité</a:t>
            </a:r>
          </a:p>
        </p:txBody>
      </p:sp>
    </p:spTree>
    <p:extLst>
      <p:ext uri="{BB962C8B-B14F-4D97-AF65-F5344CB8AC3E}">
        <p14:creationId xmlns:p14="http://schemas.microsoft.com/office/powerpoint/2010/main" val="724829666"/>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323851" y="1992212"/>
            <a:ext cx="8464548" cy="3745979"/>
          </a:xfrm>
          <a:prstGeom prst="rect">
            <a:avLst/>
          </a:prstGeom>
        </p:spPr>
        <p:txBody>
          <a:bodyPr/>
          <a:lstStyle/>
          <a:p>
            <a:pPr marL="285750" indent="-285750">
              <a:buFont typeface="Arial" panose="020B0604020202020204" pitchFamily="34" charset="0"/>
              <a:buChar char="•"/>
            </a:pPr>
            <a:r>
              <a:rPr lang="cs-CZ" sz="2000" dirty="0">
                <a:solidFill>
                  <a:srgbClr val="786860"/>
                </a:solidFill>
              </a:rPr>
              <a:t>Poskytování</a:t>
            </a:r>
            <a:r>
              <a:rPr lang="en-US" sz="2000" dirty="0">
                <a:solidFill>
                  <a:srgbClr val="786860"/>
                </a:solidFill>
              </a:rPr>
              <a:t> </a:t>
            </a:r>
            <a:r>
              <a:rPr lang="cs-CZ" sz="2000" dirty="0">
                <a:solidFill>
                  <a:srgbClr val="786860"/>
                </a:solidFill>
              </a:rPr>
              <a:t>informací</a:t>
            </a:r>
            <a:r>
              <a:rPr lang="en-US" sz="2000" dirty="0">
                <a:solidFill>
                  <a:srgbClr val="786860"/>
                </a:solidFill>
              </a:rPr>
              <a:t> a </a:t>
            </a:r>
            <a:r>
              <a:rPr lang="en-US" sz="2000" dirty="0" err="1">
                <a:solidFill>
                  <a:srgbClr val="786860"/>
                </a:solidFill>
              </a:rPr>
              <a:t>poradenství</a:t>
            </a:r>
            <a:r>
              <a:rPr lang="en-US" sz="2000" dirty="0">
                <a:solidFill>
                  <a:srgbClr val="786860"/>
                </a:solidFill>
              </a:rPr>
              <a:t> </a:t>
            </a:r>
            <a:r>
              <a:rPr lang="en-US" sz="2000" dirty="0" err="1">
                <a:solidFill>
                  <a:srgbClr val="786860"/>
                </a:solidFill>
              </a:rPr>
              <a:t>správci</a:t>
            </a:r>
            <a:r>
              <a:rPr lang="en-US" sz="2000" dirty="0">
                <a:solidFill>
                  <a:srgbClr val="786860"/>
                </a:solidFill>
              </a:rPr>
              <a:t> </a:t>
            </a:r>
            <a:r>
              <a:rPr lang="en-US" sz="2000" dirty="0" err="1">
                <a:solidFill>
                  <a:srgbClr val="786860"/>
                </a:solidFill>
              </a:rPr>
              <a:t>či</a:t>
            </a:r>
            <a:r>
              <a:rPr lang="en-US" sz="2000" dirty="0">
                <a:solidFill>
                  <a:srgbClr val="786860"/>
                </a:solidFill>
              </a:rPr>
              <a:t> </a:t>
            </a:r>
            <a:r>
              <a:rPr lang="en-US" sz="2000" dirty="0" err="1">
                <a:solidFill>
                  <a:srgbClr val="786860"/>
                </a:solidFill>
              </a:rPr>
              <a:t>zpracovateli</a:t>
            </a:r>
            <a:r>
              <a:rPr lang="en-US" sz="2000" dirty="0">
                <a:solidFill>
                  <a:srgbClr val="786860"/>
                </a:solidFill>
              </a:rPr>
              <a:t> OÚ</a:t>
            </a:r>
            <a:r>
              <a:rPr lang="cs-CZ" sz="2000" dirty="0">
                <a:solidFill>
                  <a:srgbClr val="786860"/>
                </a:solidFill>
              </a:rPr>
              <a:t> a</a:t>
            </a:r>
            <a:r>
              <a:rPr lang="en-US" sz="2000" dirty="0">
                <a:solidFill>
                  <a:srgbClr val="786860"/>
                </a:solidFill>
              </a:rPr>
              <a:t> </a:t>
            </a:r>
            <a:r>
              <a:rPr lang="en-US" sz="2000" dirty="0" err="1">
                <a:solidFill>
                  <a:srgbClr val="786860"/>
                </a:solidFill>
              </a:rPr>
              <a:t>zaměstnancům</a:t>
            </a:r>
            <a:r>
              <a:rPr lang="en-US" sz="2000" dirty="0">
                <a:solidFill>
                  <a:srgbClr val="786860"/>
                </a:solidFill>
              </a:rPr>
              <a:t>, </a:t>
            </a:r>
            <a:r>
              <a:rPr lang="en-US" sz="2000" dirty="0" err="1">
                <a:solidFill>
                  <a:srgbClr val="786860"/>
                </a:solidFill>
              </a:rPr>
              <a:t>kteří</a:t>
            </a:r>
            <a:r>
              <a:rPr lang="en-US" sz="2000" dirty="0">
                <a:solidFill>
                  <a:srgbClr val="786860"/>
                </a:solidFill>
              </a:rPr>
              <a:t> se </a:t>
            </a:r>
            <a:r>
              <a:rPr lang="en-US" sz="2000" dirty="0" err="1">
                <a:solidFill>
                  <a:srgbClr val="786860"/>
                </a:solidFill>
              </a:rPr>
              <a:t>na</a:t>
            </a:r>
            <a:r>
              <a:rPr lang="en-US" sz="2000" dirty="0">
                <a:solidFill>
                  <a:srgbClr val="786860"/>
                </a:solidFill>
              </a:rPr>
              <a:t> </a:t>
            </a:r>
            <a:r>
              <a:rPr lang="en-US" sz="2000" dirty="0" err="1">
                <a:solidFill>
                  <a:srgbClr val="786860"/>
                </a:solidFill>
              </a:rPr>
              <a:t>zpracování</a:t>
            </a:r>
            <a:r>
              <a:rPr lang="en-US" sz="2000" dirty="0">
                <a:solidFill>
                  <a:srgbClr val="786860"/>
                </a:solidFill>
              </a:rPr>
              <a:t> </a:t>
            </a:r>
            <a:r>
              <a:rPr lang="en-US" sz="2000" dirty="0" err="1">
                <a:solidFill>
                  <a:srgbClr val="786860"/>
                </a:solidFill>
              </a:rPr>
              <a:t>osobních</a:t>
            </a:r>
            <a:r>
              <a:rPr lang="en-US" sz="2000" dirty="0">
                <a:solidFill>
                  <a:srgbClr val="786860"/>
                </a:solidFill>
              </a:rPr>
              <a:t> </a:t>
            </a:r>
            <a:r>
              <a:rPr lang="en-US" sz="2000" dirty="0" err="1">
                <a:solidFill>
                  <a:srgbClr val="786860"/>
                </a:solidFill>
              </a:rPr>
              <a:t>údajů</a:t>
            </a:r>
            <a:r>
              <a:rPr lang="en-US" sz="2000" dirty="0">
                <a:solidFill>
                  <a:srgbClr val="786860"/>
                </a:solidFill>
              </a:rPr>
              <a:t> </a:t>
            </a:r>
            <a:r>
              <a:rPr lang="en-US" sz="2000" dirty="0" err="1">
                <a:solidFill>
                  <a:srgbClr val="786860"/>
                </a:solidFill>
              </a:rPr>
              <a:t>podílejí</a:t>
            </a:r>
            <a:r>
              <a:rPr lang="cs-CZ" sz="2000" dirty="0">
                <a:solidFill>
                  <a:srgbClr val="786860"/>
                </a:solidFill>
              </a:rPr>
              <a:t>;</a:t>
            </a:r>
          </a:p>
          <a:p>
            <a:pPr marL="285750" indent="-285750">
              <a:buFont typeface="Arial" panose="020B0604020202020204" pitchFamily="34" charset="0"/>
              <a:buChar char="•"/>
            </a:pPr>
            <a:endParaRPr lang="cs-CZ" sz="2000" dirty="0">
              <a:solidFill>
                <a:srgbClr val="786860"/>
              </a:solidFill>
            </a:endParaRPr>
          </a:p>
          <a:p>
            <a:pPr marL="285750" indent="-285750">
              <a:buFont typeface="Arial" panose="020B0604020202020204" pitchFamily="34" charset="0"/>
              <a:buChar char="•"/>
            </a:pPr>
            <a:r>
              <a:rPr lang="en-US" sz="2000" dirty="0" err="1">
                <a:solidFill>
                  <a:srgbClr val="786860"/>
                </a:solidFill>
              </a:rPr>
              <a:t>monitoruje</a:t>
            </a:r>
            <a:r>
              <a:rPr lang="en-US" sz="2000" dirty="0">
                <a:solidFill>
                  <a:srgbClr val="786860"/>
                </a:solidFill>
              </a:rPr>
              <a:t> </a:t>
            </a:r>
            <a:r>
              <a:rPr lang="en-US" sz="2000" dirty="0" err="1">
                <a:solidFill>
                  <a:srgbClr val="786860"/>
                </a:solidFill>
              </a:rPr>
              <a:t>soulad</a:t>
            </a:r>
            <a:r>
              <a:rPr lang="en-US" sz="2000" dirty="0">
                <a:solidFill>
                  <a:srgbClr val="786860"/>
                </a:solidFill>
              </a:rPr>
              <a:t> </a:t>
            </a:r>
            <a:r>
              <a:rPr lang="en-US" sz="2000" dirty="0" err="1">
                <a:solidFill>
                  <a:srgbClr val="786860"/>
                </a:solidFill>
              </a:rPr>
              <a:t>zpracování</a:t>
            </a:r>
            <a:r>
              <a:rPr lang="en-US" sz="2000" dirty="0">
                <a:solidFill>
                  <a:srgbClr val="786860"/>
                </a:solidFill>
              </a:rPr>
              <a:t> s </a:t>
            </a:r>
            <a:r>
              <a:rPr lang="en-US" sz="2000" dirty="0" err="1">
                <a:solidFill>
                  <a:srgbClr val="786860"/>
                </a:solidFill>
              </a:rPr>
              <a:t>obecným</a:t>
            </a:r>
            <a:r>
              <a:rPr lang="en-US" sz="2000" dirty="0">
                <a:solidFill>
                  <a:srgbClr val="786860"/>
                </a:solidFill>
              </a:rPr>
              <a:t> </a:t>
            </a:r>
            <a:r>
              <a:rPr lang="en-US" sz="2000" dirty="0" err="1">
                <a:solidFill>
                  <a:srgbClr val="786860"/>
                </a:solidFill>
              </a:rPr>
              <a:t>nařízením</a:t>
            </a:r>
            <a:r>
              <a:rPr lang="en-US" sz="2000" dirty="0">
                <a:solidFill>
                  <a:srgbClr val="786860"/>
                </a:solidFill>
              </a:rPr>
              <a:t> a </a:t>
            </a:r>
            <a:r>
              <a:rPr lang="en-US" sz="2000" dirty="0" err="1">
                <a:solidFill>
                  <a:srgbClr val="786860"/>
                </a:solidFill>
              </a:rPr>
              <a:t>dalšími</a:t>
            </a:r>
            <a:r>
              <a:rPr lang="en-US" sz="2000" dirty="0">
                <a:solidFill>
                  <a:srgbClr val="786860"/>
                </a:solidFill>
              </a:rPr>
              <a:t> </a:t>
            </a:r>
            <a:r>
              <a:rPr lang="en-US" sz="2000" dirty="0" err="1">
                <a:solidFill>
                  <a:srgbClr val="786860"/>
                </a:solidFill>
              </a:rPr>
              <a:t>předpisy</a:t>
            </a:r>
            <a:r>
              <a:rPr lang="cs-CZ" sz="2000" dirty="0">
                <a:solidFill>
                  <a:srgbClr val="786860"/>
                </a:solidFill>
              </a:rPr>
              <a:t>;</a:t>
            </a:r>
          </a:p>
          <a:p>
            <a:pPr marL="285750" indent="-285750">
              <a:buFont typeface="Arial" panose="020B0604020202020204" pitchFamily="34" charset="0"/>
              <a:buChar char="•"/>
            </a:pPr>
            <a:endParaRPr lang="cs-CZ" sz="2000" dirty="0">
              <a:solidFill>
                <a:srgbClr val="786860"/>
              </a:solidFill>
            </a:endParaRPr>
          </a:p>
          <a:p>
            <a:pPr marL="285750" indent="-285750">
              <a:buFont typeface="Arial" panose="020B0604020202020204" pitchFamily="34" charset="0"/>
              <a:buChar char="•"/>
            </a:pPr>
            <a:r>
              <a:rPr lang="en-US" sz="2000" dirty="0" err="1">
                <a:solidFill>
                  <a:srgbClr val="786860"/>
                </a:solidFill>
              </a:rPr>
              <a:t>na</a:t>
            </a:r>
            <a:r>
              <a:rPr lang="en-US" sz="2000" dirty="0">
                <a:solidFill>
                  <a:srgbClr val="786860"/>
                </a:solidFill>
              </a:rPr>
              <a:t> </a:t>
            </a:r>
            <a:r>
              <a:rPr lang="en-US" sz="2000" dirty="0" err="1">
                <a:solidFill>
                  <a:srgbClr val="786860"/>
                </a:solidFill>
              </a:rPr>
              <a:t>požádání</a:t>
            </a:r>
            <a:r>
              <a:rPr lang="en-US" sz="2000" dirty="0">
                <a:solidFill>
                  <a:srgbClr val="786860"/>
                </a:solidFill>
              </a:rPr>
              <a:t> </a:t>
            </a:r>
            <a:r>
              <a:rPr lang="en-US" sz="2000" dirty="0" err="1">
                <a:solidFill>
                  <a:srgbClr val="786860"/>
                </a:solidFill>
              </a:rPr>
              <a:t>poskytuje</a:t>
            </a:r>
            <a:r>
              <a:rPr lang="en-US" sz="2000" dirty="0">
                <a:solidFill>
                  <a:srgbClr val="786860"/>
                </a:solidFill>
              </a:rPr>
              <a:t> </a:t>
            </a:r>
            <a:r>
              <a:rPr lang="en-US" sz="2000" dirty="0" err="1">
                <a:solidFill>
                  <a:srgbClr val="786860"/>
                </a:solidFill>
              </a:rPr>
              <a:t>poradenství</a:t>
            </a:r>
            <a:r>
              <a:rPr lang="en-US" sz="2000" dirty="0">
                <a:solidFill>
                  <a:srgbClr val="786860"/>
                </a:solidFill>
              </a:rPr>
              <a:t>, </a:t>
            </a:r>
            <a:r>
              <a:rPr lang="en-US" sz="2000" dirty="0" err="1">
                <a:solidFill>
                  <a:srgbClr val="786860"/>
                </a:solidFill>
              </a:rPr>
              <a:t>pokud</a:t>
            </a:r>
            <a:r>
              <a:rPr lang="en-US" sz="2000" dirty="0">
                <a:solidFill>
                  <a:srgbClr val="786860"/>
                </a:solidFill>
              </a:rPr>
              <a:t> </a:t>
            </a:r>
            <a:r>
              <a:rPr lang="en-US" sz="2000" dirty="0" err="1">
                <a:solidFill>
                  <a:srgbClr val="786860"/>
                </a:solidFill>
              </a:rPr>
              <a:t>jde</a:t>
            </a:r>
            <a:r>
              <a:rPr lang="en-US" sz="2000" dirty="0">
                <a:solidFill>
                  <a:srgbClr val="786860"/>
                </a:solidFill>
              </a:rPr>
              <a:t> o </a:t>
            </a:r>
            <a:r>
              <a:rPr lang="en-US" sz="2000" dirty="0" err="1">
                <a:solidFill>
                  <a:srgbClr val="786860"/>
                </a:solidFill>
              </a:rPr>
              <a:t>posouzení</a:t>
            </a:r>
            <a:r>
              <a:rPr lang="en-US" sz="2000" dirty="0">
                <a:solidFill>
                  <a:srgbClr val="786860"/>
                </a:solidFill>
              </a:rPr>
              <a:t> </a:t>
            </a:r>
            <a:r>
              <a:rPr lang="en-US" sz="2000" dirty="0" err="1">
                <a:solidFill>
                  <a:srgbClr val="786860"/>
                </a:solidFill>
              </a:rPr>
              <a:t>vlivu</a:t>
            </a:r>
            <a:r>
              <a:rPr lang="en-US" sz="2000" dirty="0">
                <a:solidFill>
                  <a:srgbClr val="786860"/>
                </a:solidFill>
              </a:rPr>
              <a:t> </a:t>
            </a:r>
            <a:r>
              <a:rPr lang="en-US" sz="2000" dirty="0" err="1">
                <a:solidFill>
                  <a:srgbClr val="786860"/>
                </a:solidFill>
              </a:rPr>
              <a:t>na</a:t>
            </a:r>
            <a:r>
              <a:rPr lang="en-US" sz="2000" dirty="0">
                <a:solidFill>
                  <a:srgbClr val="786860"/>
                </a:solidFill>
              </a:rPr>
              <a:t> </a:t>
            </a:r>
            <a:r>
              <a:rPr lang="en-US" sz="2000" dirty="0" err="1">
                <a:solidFill>
                  <a:srgbClr val="786860"/>
                </a:solidFill>
              </a:rPr>
              <a:t>ochranu</a:t>
            </a:r>
            <a:r>
              <a:rPr lang="en-US" sz="2000" dirty="0">
                <a:solidFill>
                  <a:srgbClr val="786860"/>
                </a:solidFill>
              </a:rPr>
              <a:t> </a:t>
            </a:r>
            <a:r>
              <a:rPr lang="en-US" sz="2000" dirty="0" err="1">
                <a:solidFill>
                  <a:srgbClr val="786860"/>
                </a:solidFill>
              </a:rPr>
              <a:t>osobních</a:t>
            </a:r>
            <a:r>
              <a:rPr lang="en-US" sz="2000" dirty="0">
                <a:solidFill>
                  <a:srgbClr val="786860"/>
                </a:solidFill>
              </a:rPr>
              <a:t> </a:t>
            </a:r>
            <a:r>
              <a:rPr lang="en-US" sz="2000" dirty="0" err="1">
                <a:solidFill>
                  <a:srgbClr val="786860"/>
                </a:solidFill>
              </a:rPr>
              <a:t>údajů</a:t>
            </a:r>
            <a:r>
              <a:rPr lang="cs-CZ" sz="2000" dirty="0">
                <a:solidFill>
                  <a:srgbClr val="786860"/>
                </a:solidFill>
              </a:rPr>
              <a:t>;</a:t>
            </a:r>
          </a:p>
          <a:p>
            <a:pPr marL="285750" indent="-285750">
              <a:buFont typeface="Arial" panose="020B0604020202020204" pitchFamily="34" charset="0"/>
              <a:buChar char="•"/>
            </a:pPr>
            <a:endParaRPr lang="cs-CZ" sz="2000" dirty="0">
              <a:solidFill>
                <a:srgbClr val="786860"/>
              </a:solidFill>
            </a:endParaRPr>
          </a:p>
          <a:p>
            <a:pPr marL="285750" indent="-285750">
              <a:buFont typeface="Arial" panose="020B0604020202020204" pitchFamily="34" charset="0"/>
              <a:buChar char="•"/>
            </a:pPr>
            <a:r>
              <a:rPr lang="en-US" sz="2000" dirty="0" err="1">
                <a:solidFill>
                  <a:srgbClr val="786860"/>
                </a:solidFill>
              </a:rPr>
              <a:t>spolupr</a:t>
            </a:r>
            <a:r>
              <a:rPr lang="cs-CZ" sz="2000" dirty="0">
                <a:solidFill>
                  <a:srgbClr val="786860"/>
                </a:solidFill>
              </a:rPr>
              <a:t>a</a:t>
            </a:r>
            <a:r>
              <a:rPr lang="en-US" sz="2000" dirty="0">
                <a:solidFill>
                  <a:srgbClr val="786860"/>
                </a:solidFill>
              </a:rPr>
              <a:t>c</a:t>
            </a:r>
            <a:r>
              <a:rPr lang="cs-CZ" sz="2000" dirty="0" err="1">
                <a:solidFill>
                  <a:srgbClr val="786860"/>
                </a:solidFill>
              </a:rPr>
              <a:t>uje</a:t>
            </a:r>
            <a:r>
              <a:rPr lang="en-US" sz="2000" dirty="0">
                <a:solidFill>
                  <a:srgbClr val="786860"/>
                </a:solidFill>
              </a:rPr>
              <a:t> s </a:t>
            </a:r>
            <a:r>
              <a:rPr lang="en-US" sz="2000" dirty="0" err="1">
                <a:solidFill>
                  <a:srgbClr val="786860"/>
                </a:solidFill>
              </a:rPr>
              <a:t>Úřadem</a:t>
            </a:r>
            <a:r>
              <a:rPr lang="en-US" sz="2000" dirty="0">
                <a:solidFill>
                  <a:srgbClr val="786860"/>
                </a:solidFill>
              </a:rPr>
              <a:t> pro </a:t>
            </a:r>
            <a:r>
              <a:rPr lang="en-US" sz="2000" dirty="0" err="1">
                <a:solidFill>
                  <a:srgbClr val="786860"/>
                </a:solidFill>
              </a:rPr>
              <a:t>ochranu</a:t>
            </a:r>
            <a:r>
              <a:rPr lang="en-US" sz="2000" dirty="0">
                <a:solidFill>
                  <a:srgbClr val="786860"/>
                </a:solidFill>
              </a:rPr>
              <a:t> </a:t>
            </a:r>
            <a:r>
              <a:rPr lang="en-US" sz="2000" dirty="0" err="1">
                <a:solidFill>
                  <a:srgbClr val="786860"/>
                </a:solidFill>
              </a:rPr>
              <a:t>osobních</a:t>
            </a:r>
            <a:r>
              <a:rPr lang="en-US" sz="2000" dirty="0">
                <a:solidFill>
                  <a:srgbClr val="786860"/>
                </a:solidFill>
              </a:rPr>
              <a:t> </a:t>
            </a:r>
            <a:r>
              <a:rPr lang="en-US" sz="2000" dirty="0" err="1">
                <a:solidFill>
                  <a:srgbClr val="786860"/>
                </a:solidFill>
              </a:rPr>
              <a:t>údajů</a:t>
            </a:r>
            <a:r>
              <a:rPr lang="en-US" sz="2000" dirty="0">
                <a:solidFill>
                  <a:srgbClr val="786860"/>
                </a:solidFill>
              </a:rPr>
              <a:t> a </a:t>
            </a:r>
            <a:r>
              <a:rPr lang="en-US" sz="2000" dirty="0" err="1">
                <a:solidFill>
                  <a:srgbClr val="786860"/>
                </a:solidFill>
              </a:rPr>
              <a:t>působí</a:t>
            </a:r>
            <a:r>
              <a:rPr lang="en-US" sz="2000" dirty="0">
                <a:solidFill>
                  <a:srgbClr val="786860"/>
                </a:solidFill>
              </a:rPr>
              <a:t> </a:t>
            </a:r>
            <a:r>
              <a:rPr lang="en-US" sz="2000" dirty="0" err="1">
                <a:solidFill>
                  <a:srgbClr val="786860"/>
                </a:solidFill>
              </a:rPr>
              <a:t>jako</a:t>
            </a:r>
            <a:r>
              <a:rPr lang="en-US" sz="2000" dirty="0">
                <a:solidFill>
                  <a:srgbClr val="786860"/>
                </a:solidFill>
              </a:rPr>
              <a:t> </a:t>
            </a:r>
            <a:r>
              <a:rPr lang="en-US" sz="2000" dirty="0" err="1">
                <a:solidFill>
                  <a:srgbClr val="786860"/>
                </a:solidFill>
              </a:rPr>
              <a:t>kontaktní</a:t>
            </a:r>
            <a:r>
              <a:rPr lang="en-US" sz="2000" dirty="0">
                <a:solidFill>
                  <a:srgbClr val="786860"/>
                </a:solidFill>
              </a:rPr>
              <a:t> </a:t>
            </a:r>
            <a:r>
              <a:rPr lang="en-US" sz="2000" dirty="0" err="1">
                <a:solidFill>
                  <a:srgbClr val="786860"/>
                </a:solidFill>
              </a:rPr>
              <a:t>místo</a:t>
            </a:r>
            <a:r>
              <a:rPr lang="en-US" sz="2000" dirty="0">
                <a:solidFill>
                  <a:srgbClr val="786860"/>
                </a:solidFill>
              </a:rPr>
              <a:t>.</a:t>
            </a:r>
            <a:endParaRPr lang="cs-CZ" sz="2000" dirty="0">
              <a:solidFill>
                <a:srgbClr val="786860"/>
              </a:solidFill>
            </a:endParaRPr>
          </a:p>
          <a:p>
            <a:pPr marL="0" marR="0" lvl="1" indent="1588"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0" i="0" u="none" strike="noStrike" kern="1200" cap="none" spc="0" normalizeH="0" baseline="0" noProof="0" dirty="0">
              <a:ln>
                <a:noFill/>
              </a:ln>
              <a:solidFill>
                <a:srgbClr val="404040"/>
              </a:solidFill>
              <a:effectLst/>
              <a:uLnTx/>
              <a:uFillTx/>
              <a:latin typeface="Trebuchet MS"/>
              <a:ea typeface="+mn-ea"/>
              <a:cs typeface="+mn-cs"/>
            </a:endParaRPr>
          </a:p>
          <a:p>
            <a:pPr marL="0" marR="0" lvl="0" indent="0"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323851" y="752475"/>
            <a:ext cx="8464549" cy="320088"/>
          </a:xfrm>
        </p:spPr>
        <p:txBody>
          <a:bodyPr/>
          <a:lstStyle/>
          <a:p>
            <a:pPr algn="ctr"/>
            <a:r>
              <a:rPr lang="cs-CZ" dirty="0"/>
              <a:t>Pověřenec - činnost</a:t>
            </a:r>
          </a:p>
        </p:txBody>
      </p:sp>
    </p:spTree>
    <p:extLst>
      <p:ext uri="{BB962C8B-B14F-4D97-AF65-F5344CB8AC3E}">
        <p14:creationId xmlns:p14="http://schemas.microsoft.com/office/powerpoint/2010/main" val="21260321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Zástupný symbol pro obsah 2"/>
          <p:cNvSpPr txBox="1">
            <a:spLocks/>
          </p:cNvSpPr>
          <p:nvPr/>
        </p:nvSpPr>
        <p:spPr>
          <a:xfrm>
            <a:off x="258768" y="2164490"/>
            <a:ext cx="8464548" cy="3745979"/>
          </a:xfrm>
          <a:prstGeom prst="rect">
            <a:avLst/>
          </a:prstGeom>
        </p:spPr>
        <p:txBody>
          <a:bodyPr/>
          <a:lstStyle/>
          <a:p>
            <a:pPr marL="0" marR="0" lvl="1" indent="1588"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0" i="0" u="none" strike="noStrike" kern="1200" cap="none" spc="0" normalizeH="0" baseline="0" noProof="0" dirty="0">
              <a:ln>
                <a:noFill/>
              </a:ln>
              <a:solidFill>
                <a:srgbClr val="404040"/>
              </a:solidFill>
              <a:effectLst/>
              <a:uLnTx/>
              <a:uFillTx/>
              <a:latin typeface="Trebuchet MS"/>
              <a:ea typeface="+mn-ea"/>
              <a:cs typeface="+mn-cs"/>
            </a:endParaRPr>
          </a:p>
          <a:p>
            <a:pPr marL="0" marR="0" lvl="0" indent="0" algn="l" defTabSz="914112" rtl="0" eaLnBrk="1" fontAlgn="auto" latinLnBrk="0" hangingPunct="1">
              <a:lnSpc>
                <a:spcPct val="100000"/>
              </a:lnSpc>
              <a:spcBef>
                <a:spcPts val="0"/>
              </a:spcBef>
              <a:spcAft>
                <a:spcPts val="600"/>
              </a:spcAft>
              <a:buClrTx/>
              <a:buSzTx/>
              <a:buFont typeface="Arial" pitchFamily="34" charset="0"/>
              <a:buNone/>
              <a:tabLst/>
              <a:defRPr/>
            </a:pPr>
            <a:endParaRPr kumimoji="0" lang="cs-CZ" sz="1050" b="1" i="0" u="none" strike="noStrike" kern="1200" cap="none" spc="0" normalizeH="0" baseline="0" noProof="0" dirty="0">
              <a:ln>
                <a:noFill/>
              </a:ln>
              <a:solidFill>
                <a:srgbClr val="404040"/>
              </a:solidFill>
              <a:effectLst/>
              <a:uLnTx/>
              <a:uFillTx/>
              <a:latin typeface="Trebuchet MS"/>
              <a:ea typeface="+mn-ea"/>
              <a:cs typeface="+mn-cs"/>
            </a:endParaRPr>
          </a:p>
        </p:txBody>
      </p:sp>
      <p:sp>
        <p:nvSpPr>
          <p:cNvPr id="14" name="Nadpis 13"/>
          <p:cNvSpPr>
            <a:spLocks noGrp="1"/>
          </p:cNvSpPr>
          <p:nvPr>
            <p:ph type="title"/>
          </p:nvPr>
        </p:nvSpPr>
        <p:spPr>
          <a:xfrm>
            <a:off x="339725" y="3115068"/>
            <a:ext cx="8464549" cy="320088"/>
          </a:xfrm>
        </p:spPr>
        <p:txBody>
          <a:bodyPr/>
          <a:lstStyle/>
          <a:p>
            <a:pPr algn="ctr"/>
            <a:r>
              <a:rPr lang="cs-CZ" dirty="0"/>
              <a:t>Děkuji za pozornost</a:t>
            </a:r>
          </a:p>
        </p:txBody>
      </p:sp>
      <p:sp>
        <p:nvSpPr>
          <p:cNvPr id="2" name="Obdélník 1">
            <a:extLst>
              <a:ext uri="{FF2B5EF4-FFF2-40B4-BE49-F238E27FC236}">
                <a16:creationId xmlns:a16="http://schemas.microsoft.com/office/drawing/2014/main" xmlns="" id="{032782B5-3F9C-467E-9254-08AA4D4F40B2}"/>
              </a:ext>
            </a:extLst>
          </p:cNvPr>
          <p:cNvSpPr/>
          <p:nvPr/>
        </p:nvSpPr>
        <p:spPr>
          <a:xfrm>
            <a:off x="3643701" y="3275112"/>
            <a:ext cx="1856598" cy="307777"/>
          </a:xfrm>
          <a:prstGeom prst="rect">
            <a:avLst/>
          </a:prstGeom>
        </p:spPr>
        <p:txBody>
          <a:bodyPr wrap="none">
            <a:spAutoFit/>
          </a:bodyPr>
          <a:lstStyle/>
          <a:p>
            <a:r>
              <a:rPr lang="cs-CZ" dirty="0"/>
              <a:t>Děkuji za pozornost</a:t>
            </a:r>
          </a:p>
        </p:txBody>
      </p:sp>
    </p:spTree>
    <p:extLst>
      <p:ext uri="{BB962C8B-B14F-4D97-AF65-F5344CB8AC3E}">
        <p14:creationId xmlns:p14="http://schemas.microsoft.com/office/powerpoint/2010/main" val="3616605237"/>
      </p:ext>
    </p:extLst>
  </p:cSld>
  <p:clrMapOvr>
    <a:masterClrMapping/>
  </p:clrMapOvr>
</p:sld>
</file>

<file path=ppt/theme/theme1.xml><?xml version="1.0" encoding="utf-8"?>
<a:theme xmlns:a="http://schemas.openxmlformats.org/drawingml/2006/main" name="PowerPoint Template_potx _FINAL_4x3_120517">
  <a:themeElements>
    <a:clrScheme name="BDO original colour palette 2017">
      <a:dk1>
        <a:srgbClr val="404040"/>
      </a:dk1>
      <a:lt1>
        <a:srgbClr val="FFFFFF"/>
      </a:lt1>
      <a:dk2>
        <a:srgbClr val="ED1A3B"/>
      </a:dk2>
      <a:lt2>
        <a:srgbClr val="218F8B"/>
      </a:lt2>
      <a:accent1>
        <a:srgbClr val="02A5E2"/>
      </a:accent1>
      <a:accent2>
        <a:srgbClr val="DF8639"/>
      </a:accent2>
      <a:accent3>
        <a:srgbClr val="98002E"/>
      </a:accent3>
      <a:accent4>
        <a:srgbClr val="657C91"/>
      </a:accent4>
      <a:accent5>
        <a:srgbClr val="E7E7E7"/>
      </a:accent5>
      <a:accent6>
        <a:srgbClr val="FFFFFF"/>
      </a:accent6>
      <a:hlink>
        <a:srgbClr val="FFFFFF"/>
      </a:hlink>
      <a:folHlink>
        <a:srgbClr val="FFFFFF"/>
      </a:folHlink>
    </a:clrScheme>
    <a:fontScheme name="BDO Templat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6350">
          <a:solidFill>
            <a:schemeClr val="accent1"/>
          </a:solidFill>
        </a:ln>
      </a:spPr>
      <a:bodyPr lIns="72000" tIns="72000" rIns="72000" bIns="72000"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2000" dirty="0" err="1" smtClean="0"/>
        </a:defPPr>
      </a:lstStyle>
    </a:txDef>
  </a:objectDefaults>
  <a:extraClrSchemeLst/>
  <a:extLst>
    <a:ext uri="{05A4C25C-085E-4340-85A3-A5531E510DB2}">
      <thm15:themeFamily xmlns="" xmlns:thm15="http://schemas.microsoft.com/office/thememl/2012/main" name="HB009490_PowerPoint Template _FINAL_4x3.pptx" id="{BB00638E-7811-433F-9D4D-A4486B191795}" vid="{200747C1-F2C3-4AB5-B08F-0F2995620F0A}"/>
    </a:ext>
  </a:extLst>
</a:theme>
</file>

<file path=ppt/theme/theme2.xml><?xml version="1.0" encoding="utf-8"?>
<a:theme xmlns:a="http://schemas.openxmlformats.org/drawingml/2006/main" name="Vlastní návrh">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 xmlns:thm15="http://schemas.microsoft.com/office/thememl/2012/main" name="Office Theme" id="{62F939B6-93AF-4DB8-9C6B-D6C7DFDC589F}" vid="{4A3C46E8-61CC-4603-A589-7422A47A8E4A}"/>
    </a:ext>
  </a:extLst>
</a:theme>
</file>

<file path=ppt/theme/theme3.xml><?xml version="1.0" encoding="utf-8"?>
<a:theme xmlns:a="http://schemas.openxmlformats.org/drawingml/2006/main" name="COVER layout">
  <a:themeElements>
    <a:clrScheme name="BDO original colour palette 2017">
      <a:dk1>
        <a:srgbClr val="404040"/>
      </a:dk1>
      <a:lt1>
        <a:srgbClr val="FFFFFF"/>
      </a:lt1>
      <a:dk2>
        <a:srgbClr val="ED1A3B"/>
      </a:dk2>
      <a:lt2>
        <a:srgbClr val="218F8B"/>
      </a:lt2>
      <a:accent1>
        <a:srgbClr val="02A5E2"/>
      </a:accent1>
      <a:accent2>
        <a:srgbClr val="DF8639"/>
      </a:accent2>
      <a:accent3>
        <a:srgbClr val="98002E"/>
      </a:accent3>
      <a:accent4>
        <a:srgbClr val="657C91"/>
      </a:accent4>
      <a:accent5>
        <a:srgbClr val="E7E7E7"/>
      </a:accent5>
      <a:accent6>
        <a:srgbClr val="FFFFFF"/>
      </a:accent6>
      <a:hlink>
        <a:srgbClr val="FFFFFF"/>
      </a:hlink>
      <a:folHlink>
        <a:srgbClr val="FFFFFF"/>
      </a:folHlink>
    </a:clrScheme>
    <a:fontScheme name="BDO Templat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6350">
          <a:solidFill>
            <a:schemeClr val="accent1"/>
          </a:solidFill>
        </a:ln>
      </a:spPr>
      <a:bodyPr lIns="72000" tIns="72000" rIns="72000" bIns="72000"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2000" dirty="0" err="1" smtClean="0"/>
        </a:defPPr>
      </a:lstStyle>
    </a:txDef>
  </a:objectDefaults>
  <a:extraClrSchemeLst/>
</a:theme>
</file>

<file path=ppt/theme/theme4.xml><?xml version="1.0" encoding="utf-8"?>
<a:theme xmlns:a="http://schemas.openxmlformats.org/drawingml/2006/main" name="6_DIVIDER layout">
  <a:themeElements>
    <a:clrScheme name="BDO original colour palette 2017">
      <a:dk1>
        <a:srgbClr val="404040"/>
      </a:dk1>
      <a:lt1>
        <a:srgbClr val="FFFFFF"/>
      </a:lt1>
      <a:dk2>
        <a:srgbClr val="ED1A3B"/>
      </a:dk2>
      <a:lt2>
        <a:srgbClr val="218F8B"/>
      </a:lt2>
      <a:accent1>
        <a:srgbClr val="02A5E2"/>
      </a:accent1>
      <a:accent2>
        <a:srgbClr val="DF8639"/>
      </a:accent2>
      <a:accent3>
        <a:srgbClr val="98002E"/>
      </a:accent3>
      <a:accent4>
        <a:srgbClr val="657C91"/>
      </a:accent4>
      <a:accent5>
        <a:srgbClr val="E7E7E7"/>
      </a:accent5>
      <a:accent6>
        <a:srgbClr val="FFFFFF"/>
      </a:accent6>
      <a:hlink>
        <a:srgbClr val="FFFFFF"/>
      </a:hlink>
      <a:folHlink>
        <a:srgbClr val="FFFFFF"/>
      </a:folHlink>
    </a:clrScheme>
    <a:fontScheme name="BDO Template">
      <a:majorFont>
        <a:latin typeface="Trebuchet MS"/>
        <a:ea typeface=""/>
        <a:cs typeface=""/>
      </a:majorFont>
      <a:minorFont>
        <a:latin typeface="Trebuchet MS"/>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solidFill>
          <a:schemeClr val="accent1"/>
        </a:solidFill>
        <a:ln w="6350">
          <a:solidFill>
            <a:schemeClr val="accent1"/>
          </a:solidFill>
        </a:ln>
      </a:spPr>
      <a:bodyPr lIns="72000" tIns="72000" rIns="72000" bIns="72000" rtlCol="0" anchor="ctr"/>
      <a:lstStyle>
        <a:defPPr algn="ctr">
          <a:defRPr/>
        </a:defPPr>
      </a:lstStyle>
      <a:style>
        <a:lnRef idx="2">
          <a:schemeClr val="accent1">
            <a:shade val="50000"/>
          </a:schemeClr>
        </a:lnRef>
        <a:fillRef idx="1">
          <a:schemeClr val="accent1"/>
        </a:fillRef>
        <a:effectRef idx="0">
          <a:schemeClr val="accent1"/>
        </a:effectRef>
        <a:fontRef idx="minor">
          <a:schemeClr val="lt1"/>
        </a:fontRef>
      </a:style>
    </a:spDef>
    <a:lnDef>
      <a:spPr>
        <a:ln w="6350">
          <a:solidFill>
            <a:schemeClr val="tx1"/>
          </a:solidFill>
        </a:ln>
      </a:spPr>
      <a:bodyPr/>
      <a:lstStyle/>
      <a:style>
        <a:lnRef idx="1">
          <a:schemeClr val="accent1"/>
        </a:lnRef>
        <a:fillRef idx="0">
          <a:schemeClr val="accent1"/>
        </a:fillRef>
        <a:effectRef idx="0">
          <a:schemeClr val="accent1"/>
        </a:effectRef>
        <a:fontRef idx="minor">
          <a:schemeClr val="tx1"/>
        </a:fontRef>
      </a:style>
    </a:lnDef>
    <a:txDef>
      <a:spPr>
        <a:noFill/>
      </a:spPr>
      <a:bodyPr wrap="square" lIns="0" tIns="0" rIns="0" bIns="0" rtlCol="0">
        <a:spAutoFit/>
      </a:bodyPr>
      <a:lstStyle>
        <a:defPPr>
          <a:defRPr sz="2000" dirty="0" err="1" smtClean="0"/>
        </a:defPPr>
      </a:lstStyle>
    </a:txDef>
  </a:objectDefaults>
  <a:extraClrSchemeLst/>
  <a:extLst>
    <a:ext uri="{05A4C25C-085E-4340-85A3-A5531E510DB2}">
      <thm15:themeFamily xmlns="" xmlns:thm15="http://schemas.microsoft.com/office/thememl/2012/main" name="HB009490_PowerPoint Template _FINAL_4x3.pptx" id="{BB00638E-7811-433F-9D4D-A4486B191795}" vid="{3948E0F5-FABE-4C9E-A857-3A46015A0C9F}"/>
    </a:ext>
  </a:extLst>
</a:theme>
</file>

<file path=ppt/theme/theme5.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6.xml><?xml version="1.0" encoding="utf-8"?>
<a:theme xmlns:a="http://schemas.openxmlformats.org/drawingml/2006/main" name="Office Theme">
  <a:themeElements>
    <a:clrScheme name="">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_rels/item4.xml.rels><?xml version="1.0" encoding="UTF-8" standalone="yes"?>
<Relationships xmlns="http://schemas.openxmlformats.org/package/2006/relationships"><Relationship Id="rId1" Type="http://schemas.openxmlformats.org/officeDocument/2006/relationships/customXmlProps" Target="itemProps4.xml"/></Relationships>
</file>

<file path=customXml/item1.xml><?xml version="1.0" encoding="utf-8"?>
<p:properties xmlns:p="http://schemas.microsoft.com/office/2006/metadata/properties" xmlns:xsi="http://www.w3.org/2001/XMLSchema-instance" xmlns:pc="http://schemas.microsoft.com/office/infopath/2007/PartnerControls">
  <documentManagement>
    <PublicationDate xmlns="0fb12e70-8869-4587-b40d-8c5784c437a7" xsi:nil="true"/>
    <ContentOwner xmlns="0fb12e70-8869-4587-b40d-8c5784c437a7">
      <UserInfo>
        <DisplayName>Joana Avila</DisplayName>
        <AccountId>60</AccountId>
        <AccountType/>
      </UserInfo>
    </ContentOwner>
    <MemoInformation xmlns="0fb12e70-8869-4587-b40d-8c5784c437a7" xsi:nil="true"/>
    <IndustrySectorsNote xmlns="0fb12e70-8869-4587-b40d-8c5784c437a7">
      <Terms xmlns="http://schemas.microsoft.com/office/infopath/2007/PartnerControls"/>
    </IndustrySectorsNote>
    <TaxCatchAll xmlns="ca7d4b41-2d2b-433b-b291-d8c112f20227">
      <Value>168</Value>
      <Value>286</Value>
    </TaxCatchAll>
    <DocumentTypesNote xmlns="0fb12e70-8869-4587-b40d-8c5784c437a7">
      <Terms xmlns="http://schemas.microsoft.com/office/infopath/2007/PartnerControls">
        <TermInfo xmlns="http://schemas.microsoft.com/office/infopath/2007/PartnerControls">
          <TermName xmlns="http://schemas.microsoft.com/office/infopath/2007/PartnerControls">Credentials database</TermName>
          <TermId xmlns="http://schemas.microsoft.com/office/infopath/2007/PartnerControls">16ccc73e-0e47-42fd-9dbd-5b03d950a7d5</TermId>
        </TermInfo>
      </Terms>
    </DocumentTypesNote>
    <CountriesNote xmlns="0fb12e70-8869-4587-b40d-8c5784c437a7">
      <Terms xmlns="http://schemas.microsoft.com/office/infopath/2007/PartnerControls"/>
    </CountriesNote>
    <BusinessLineNote xmlns="0fb12e70-8869-4587-b40d-8c5784c437a7">
      <Terms xmlns="http://schemas.microsoft.com/office/infopath/2007/PartnerControls">
        <TermInfo xmlns="http://schemas.microsoft.com/office/infopath/2007/PartnerControls">
          <TermName xmlns="http://schemas.microsoft.com/office/infopath/2007/PartnerControls">Marketing</TermName>
          <TermId xmlns="http://schemas.microsoft.com/office/infopath/2007/PartnerControls">4f81377f-71b1-426f-b674-f285b691e6bf</TermId>
        </TermInfo>
      </Terms>
    </BusinessLineNote>
    <TopicNote xmlns="0fb12e70-8869-4587-b40d-8c5784c437a7">
      <Terms xmlns="http://schemas.microsoft.com/office/infopath/2007/PartnerControls"/>
    </TopicNote>
    <_dlc_DocId xmlns="ca7d4b41-2d2b-433b-b291-d8c112f20227">BDOI-238-62</_dlc_DocId>
    <_dlc_DocIdUrl xmlns="ca7d4b41-2d2b-433b-b291-d8c112f20227">
      <Url>https://www.bdoconnect.com/doccenter/_layouts/DocIdRedir.aspx?ID=BDOI-238-62</Url>
      <Description>BDOI-238-62</Description>
    </_dlc_DocIdUrl>
  </documentManagement>
</p:properties>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mso-contentType ?>
<spe:Receivers xmlns:spe="http://schemas.microsoft.com/sharepoint/events">
  <Receiver>
    <Name>Document ID Generator</Name>
    <Synchronization>Synchronous</Synchronization>
    <Type>10001</Type>
    <SequenceNumber>1000</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10002</Type>
    <SequenceNumber>1001</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10004</Type>
    <SequenceNumber>1002</SequenceNumber>
    <Assembly>Microsoft.Office.DocumentManagement, Version=14.0.0.0, Culture=neutral, PublicKeyToken=71e9bce111e9429c</Assembly>
    <Class>Microsoft.Office.DocumentManagement.Internal.DocIdHandler</Class>
    <Data/>
    <Filter/>
  </Receiver>
  <Receiver>
    <Name>Document ID Generator</Name>
    <Synchronization>Synchronous</Synchronization>
    <Type>10006</Type>
    <SequenceNumber>1003</SequenceNumber>
    <Assembly>Microsoft.Office.DocumentManagement, Version=14.0.0.0, Culture=neutral, PublicKeyToken=71e9bce111e9429c</Assembly>
    <Class>Microsoft.Office.DocumentManagement.Internal.DocIdHandler</Class>
    <Data/>
    <Filter/>
  </Receiver>
</spe:Receivers>
</file>

<file path=customXml/item4.xml><?xml version="1.0" encoding="utf-8"?>
<ct:contentTypeSchema xmlns:ct="http://schemas.microsoft.com/office/2006/metadata/contentType" xmlns:ma="http://schemas.microsoft.com/office/2006/metadata/properties/metaAttributes" ct:_="" ma:_="" ma:contentTypeName="BDO Document" ma:contentTypeID="0x010100C38DDC837CFF48959B48807E04068DB80004DEF55C7FDB6243B5F7A0DE30540BE4" ma:contentTypeVersion="31" ma:contentTypeDescription="Content Type used to manage all documents" ma:contentTypeScope="" ma:versionID="fe5d5777fb8d66f62e10abf02796d3ac">
  <xsd:schema xmlns:xsd="http://www.w3.org/2001/XMLSchema" xmlns:xs="http://www.w3.org/2001/XMLSchema" xmlns:p="http://schemas.microsoft.com/office/2006/metadata/properties" xmlns:ns2="0fb12e70-8869-4587-b40d-8c5784c437a7" xmlns:ns3="ca7d4b41-2d2b-433b-b291-d8c112f20227" targetNamespace="http://schemas.microsoft.com/office/2006/metadata/properties" ma:root="true" ma:fieldsID="a08bd693a7adca73d79ac46c19b718f4" ns2:_="" ns3:_="">
    <xsd:import namespace="0fb12e70-8869-4587-b40d-8c5784c437a7"/>
    <xsd:import namespace="ca7d4b41-2d2b-433b-b291-d8c112f20227"/>
    <xsd:element name="properties">
      <xsd:complexType>
        <xsd:sequence>
          <xsd:element name="documentManagement">
            <xsd:complexType>
              <xsd:all>
                <xsd:element ref="ns2:MemoInformation" minOccurs="0"/>
                <xsd:element ref="ns2:ContentOwner"/>
                <xsd:element ref="ns2:PublicationDate" minOccurs="0"/>
                <xsd:element ref="ns3:_dlc_DocId" minOccurs="0"/>
                <xsd:element ref="ns3:_dlc_DocIdUrl" minOccurs="0"/>
                <xsd:element ref="ns3:_dlc_DocIdPersistId" minOccurs="0"/>
                <xsd:element ref="ns3:TaxCatchAll" minOccurs="0"/>
                <xsd:element ref="ns3:TaxCatchAllLabel" minOccurs="0"/>
                <xsd:element ref="ns2:BusinessLineNote" minOccurs="0"/>
                <xsd:element ref="ns2:CountriesNote" minOccurs="0"/>
                <xsd:element ref="ns2:IndustrySectorsNote" minOccurs="0"/>
                <xsd:element ref="ns2:TopicNote" minOccurs="0"/>
                <xsd:element ref="ns2:DocumentTypesNote"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0fb12e70-8869-4587-b40d-8c5784c437a7" elementFormDefault="qualified">
    <xsd:import namespace="http://schemas.microsoft.com/office/2006/documentManagement/types"/>
    <xsd:import namespace="http://schemas.microsoft.com/office/infopath/2007/PartnerControls"/>
    <xsd:element name="MemoInformation" ma:index="4" nillable="true" ma:displayName="Memo/Information" ma:internalName="MemoInformation" ma:readOnly="false">
      <xsd:simpleType>
        <xsd:restriction base="dms:Note">
          <xsd:maxLength value="255"/>
        </xsd:restriction>
      </xsd:simpleType>
    </xsd:element>
    <xsd:element name="ContentOwner" ma:index="5" ma:displayName="Content owner" ma:internalName="ContentOwner" ma:readOnly="false">
      <xsd:complexType>
        <xsd:complexContent>
          <xsd:extension base="dms:User">
            <xsd:sequence>
              <xsd:element name="UserInfo" minOccurs="0" maxOccurs="unbounded">
                <xsd:complexType>
                  <xsd:sequence>
                    <xsd:element name="DisplayName" type="xsd:string" minOccurs="0"/>
                    <xsd:element name="AccountId" type="dms:UserId" minOccurs="0"/>
                    <xsd:element name="AccountType" type="xsd:string" minOccurs="0"/>
                  </xsd:sequence>
                </xsd:complexType>
              </xsd:element>
            </xsd:sequence>
          </xsd:extension>
        </xsd:complexContent>
      </xsd:complexType>
    </xsd:element>
    <xsd:element name="PublicationDate" ma:index="9" nillable="true" ma:displayName="Publication date" ma:format="DateOnly" ma:internalName="PublicationDate" ma:readOnly="false">
      <xsd:simpleType>
        <xsd:restriction base="dms:DateTime"/>
      </xsd:simpleType>
    </xsd:element>
    <xsd:element name="BusinessLineNote" ma:index="19" nillable="true" ma:taxonomy="true" ma:internalName="BusinessLineNote" ma:taxonomyFieldName="BusinessLine" ma:displayName="Business line" ma:fieldId="{3efe9999-1dc8-41b3-b499-14c694acec50}" ma:taxonomyMulti="true" ma:sspId="dc8b0a30-f401-4546-b899-404971d26d20" ma:termSetId="123cb0e2-89b2-4f64-9f0d-ea6c568a689a" ma:anchorId="00000000-0000-0000-0000-000000000000" ma:open="false" ma:isKeyword="false">
      <xsd:complexType>
        <xsd:sequence>
          <xsd:element ref="pc:Terms" minOccurs="0" maxOccurs="1"/>
        </xsd:sequence>
      </xsd:complexType>
    </xsd:element>
    <xsd:element name="CountriesNote" ma:index="20" nillable="true" ma:taxonomy="true" ma:internalName="CountriesNote" ma:taxonomyFieldName="Countries" ma:displayName="Countries" ma:fieldId="{42ff1564-ad72-42b7-b7d7-9bccd4525f9c}" ma:taxonomyMulti="true" ma:sspId="dc8b0a30-f401-4546-b899-404971d26d20" ma:termSetId="1db37004-4826-44b4-b50d-613a5b8b38ff" ma:anchorId="00000000-0000-0000-0000-000000000000" ma:open="false" ma:isKeyword="false">
      <xsd:complexType>
        <xsd:sequence>
          <xsd:element ref="pc:Terms" minOccurs="0" maxOccurs="1"/>
        </xsd:sequence>
      </xsd:complexType>
    </xsd:element>
    <xsd:element name="IndustrySectorsNote" ma:index="22" nillable="true" ma:taxonomy="true" ma:internalName="IndustrySectorsNote" ma:taxonomyFieldName="IndustrySectors" ma:displayName="Industry sectors" ma:fieldId="{2e038e36-83e3-45a0-bb76-f3fed5645195}" ma:taxonomyMulti="true" ma:sspId="dc8b0a30-f401-4546-b899-404971d26d20" ma:termSetId="f0317d7f-3ea5-402e-93b9-c53849d79d4d" ma:anchorId="00000000-0000-0000-0000-000000000000" ma:open="false" ma:isKeyword="false">
      <xsd:complexType>
        <xsd:sequence>
          <xsd:element ref="pc:Terms" minOccurs="0" maxOccurs="1"/>
        </xsd:sequence>
      </xsd:complexType>
    </xsd:element>
    <xsd:element name="TopicNote" ma:index="23" nillable="true" ma:taxonomy="true" ma:internalName="TopicNote" ma:taxonomyFieldName="Topic" ma:displayName="Topic" ma:fieldId="{1b49c7a9-e735-47f2-b1a2-2e5dc513503e}" ma:taxonomyMulti="true" ma:sspId="dc8b0a30-f401-4546-b899-404971d26d20" ma:termSetId="6342f4c9-5934-40b7-92c6-43b9035e523c" ma:anchorId="00000000-0000-0000-0000-000000000000" ma:open="false" ma:isKeyword="false">
      <xsd:complexType>
        <xsd:sequence>
          <xsd:element ref="pc:Terms" minOccurs="0" maxOccurs="1"/>
        </xsd:sequence>
      </xsd:complexType>
    </xsd:element>
    <xsd:element name="DocumentTypesNote" ma:index="24" nillable="true" ma:taxonomy="true" ma:internalName="DocumentTypesNote" ma:taxonomyFieldName="DocumentTypes" ma:displayName="Document type" ma:fieldId="{624dba61-72eb-41cd-b581-0300e88b5ee3}" ma:taxonomyMulti="true" ma:sspId="dc8b0a30-f401-4546-b899-404971d26d20" ma:termSetId="8bddbb3d-e62f-43d5-ada8-89f2a6265468" ma:anchorId="00000000-0000-0000-0000-000000000000" ma:open="false" ma:isKeyword="false">
      <xsd:complexType>
        <xsd:sequence>
          <xsd:element ref="pc:Terms" minOccurs="0" maxOccurs="1"/>
        </xsd:sequence>
      </xsd:complexType>
    </xsd:element>
  </xsd:schema>
  <xsd:schema xmlns:xsd="http://www.w3.org/2001/XMLSchema" xmlns:xs="http://www.w3.org/2001/XMLSchema" xmlns:dms="http://schemas.microsoft.com/office/2006/documentManagement/types" xmlns:pc="http://schemas.microsoft.com/office/infopath/2007/PartnerControls" targetNamespace="ca7d4b41-2d2b-433b-b291-d8c112f20227" elementFormDefault="qualified">
    <xsd:import namespace="http://schemas.microsoft.com/office/2006/documentManagement/types"/>
    <xsd:import namespace="http://schemas.microsoft.com/office/infopath/2007/PartnerControls"/>
    <xsd:element name="_dlc_DocId" ma:index="11" nillable="true" ma:displayName="Document ID Value" ma:description="The value of the document ID assigned to this item." ma:internalName="_dlc_DocId" ma:readOnly="true">
      <xsd:simpleType>
        <xsd:restriction base="dms:Text"/>
      </xsd:simpleType>
    </xsd:element>
    <xsd:element name="_dlc_DocIdUrl" ma:index="12" nillable="true" ma:displayName="Document ID" ma:description="Permanent link to this document." ma:hidden="true" ma:internalName="_dlc_DocIdUrl" ma:readOnly="true">
      <xsd:complexType>
        <xsd:complexContent>
          <xsd:extension base="dms:URL">
            <xsd:sequence>
              <xsd:element name="Url" type="dms:ValidUrl" minOccurs="0" nillable="true"/>
              <xsd:element name="Description" type="xsd:string" nillable="true"/>
            </xsd:sequence>
          </xsd:extension>
        </xsd:complexContent>
      </xsd:complexType>
    </xsd:element>
    <xsd:element name="_dlc_DocIdPersistId" ma:index="13" nillable="true" ma:displayName="Persist ID" ma:description="Keep ID on add." ma:hidden="true" ma:internalName="_dlc_DocIdPersistId" ma:readOnly="true">
      <xsd:simpleType>
        <xsd:restriction base="dms:Boolean"/>
      </xsd:simpleType>
    </xsd:element>
    <xsd:element name="TaxCatchAll" ma:index="14" nillable="true" ma:displayName="Taxonomy Catch All Column" ma:hidden="true" ma:list="{b274bd24-8e7f-4844-b175-d1e34064c5b9}" ma:internalName="TaxCatchAll" ma:showField="CatchAllData" ma:web="ca7d4b41-2d2b-433b-b291-d8c112f20227">
      <xsd:complexType>
        <xsd:complexContent>
          <xsd:extension base="dms:MultiChoiceLookup">
            <xsd:sequence>
              <xsd:element name="Value" type="dms:Lookup" maxOccurs="unbounded" minOccurs="0" nillable="true"/>
            </xsd:sequence>
          </xsd:extension>
        </xsd:complexContent>
      </xsd:complexType>
    </xsd:element>
    <xsd:element name="TaxCatchAllLabel" ma:index="15" nillable="true" ma:displayName="Taxonomy Catch All Column1" ma:hidden="true" ma:list="{b274bd24-8e7f-4844-b175-d1e34064c5b9}" ma:internalName="TaxCatchAllLabel" ma:readOnly="true" ma:showField="CatchAllDataLabel" ma:web="ca7d4b41-2d2b-433b-b291-d8c112f20227">
      <xsd:complexType>
        <xsd:complexContent>
          <xsd:extension base="dms:MultiChoiceLookup">
            <xsd:sequence>
              <xsd:element name="Value" type="dms:Lookup" maxOccurs="unbounded" minOccurs="0" nillable="true"/>
            </xsd:sequence>
          </xsd:extension>
        </xsd:complexContent>
      </xsd:complex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18" ma:displayName="Content Type"/>
        <xsd:element ref="dc:title" minOccurs="0" maxOccurs="1" ma:index="1"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Props1.xml><?xml version="1.0" encoding="utf-8"?>
<ds:datastoreItem xmlns:ds="http://schemas.openxmlformats.org/officeDocument/2006/customXml" ds:itemID="{651B8703-A5A4-4758-8A27-87D190C6DF69}">
  <ds:schemaRefs>
    <ds:schemaRef ds:uri="http://purl.org/dc/terms/"/>
    <ds:schemaRef ds:uri="http://purl.org/dc/elements/1.1/"/>
    <ds:schemaRef ds:uri="http://www.w3.org/XML/1998/namespace"/>
    <ds:schemaRef ds:uri="http://schemas.microsoft.com/office/2006/documentManagement/types"/>
    <ds:schemaRef ds:uri="http://schemas.openxmlformats.org/package/2006/metadata/core-properties"/>
    <ds:schemaRef ds:uri="0fb12e70-8869-4587-b40d-8c5784c437a7"/>
    <ds:schemaRef ds:uri="http://purl.org/dc/dcmitype/"/>
    <ds:schemaRef ds:uri="http://schemas.microsoft.com/office/infopath/2007/PartnerControls"/>
    <ds:schemaRef ds:uri="ca7d4b41-2d2b-433b-b291-d8c112f20227"/>
    <ds:schemaRef ds:uri="http://schemas.microsoft.com/office/2006/metadata/properties"/>
  </ds:schemaRefs>
</ds:datastoreItem>
</file>

<file path=customXml/itemProps2.xml><?xml version="1.0" encoding="utf-8"?>
<ds:datastoreItem xmlns:ds="http://schemas.openxmlformats.org/officeDocument/2006/customXml" ds:itemID="{49E2774E-5CE9-4BF8-B746-ADD92DDBF698}">
  <ds:schemaRefs>
    <ds:schemaRef ds:uri="http://schemas.microsoft.com/sharepoint/v3/contenttype/forms"/>
  </ds:schemaRefs>
</ds:datastoreItem>
</file>

<file path=customXml/itemProps3.xml><?xml version="1.0" encoding="utf-8"?>
<ds:datastoreItem xmlns:ds="http://schemas.openxmlformats.org/officeDocument/2006/customXml" ds:itemID="{7F5208D4-09AC-404C-9CDA-A14C35CFEFFA}">
  <ds:schemaRefs>
    <ds:schemaRef ds:uri="http://schemas.microsoft.com/sharepoint/events"/>
  </ds:schemaRefs>
</ds:datastoreItem>
</file>

<file path=customXml/itemProps4.xml><?xml version="1.0" encoding="utf-8"?>
<ds:datastoreItem xmlns:ds="http://schemas.openxmlformats.org/officeDocument/2006/customXml" ds:itemID="{6BCD9949-7B6F-4FEE-BE22-4799536886BF}">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0fb12e70-8869-4587-b40d-8c5784c437a7"/>
    <ds:schemaRef ds:uri="ca7d4b41-2d2b-433b-b291-d8c112f20227"/>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docProps/app.xml><?xml version="1.0" encoding="utf-8"?>
<Properties xmlns="http://schemas.openxmlformats.org/officeDocument/2006/extended-properties" xmlns:vt="http://schemas.openxmlformats.org/officeDocument/2006/docPropsVTypes">
  <TotalTime>8602</TotalTime>
  <Words>1081</Words>
  <Application>Microsoft Office PowerPoint</Application>
  <PresentationFormat>Předvádění na obrazovce (4:3)</PresentationFormat>
  <Paragraphs>108</Paragraphs>
  <Slides>16</Slides>
  <Notes>0</Notes>
  <HiddenSlides>0</HiddenSlides>
  <MMClips>0</MMClips>
  <ScaleCrop>false</ScaleCrop>
  <HeadingPairs>
    <vt:vector size="4" baseType="variant">
      <vt:variant>
        <vt:lpstr>Motiv</vt:lpstr>
      </vt:variant>
      <vt:variant>
        <vt:i4>4</vt:i4>
      </vt:variant>
      <vt:variant>
        <vt:lpstr>Nadpisy snímků</vt:lpstr>
      </vt:variant>
      <vt:variant>
        <vt:i4>16</vt:i4>
      </vt:variant>
    </vt:vector>
  </HeadingPairs>
  <TitlesOfParts>
    <vt:vector size="20" baseType="lpstr">
      <vt:lpstr>PowerPoint Template_potx _FINAL_4x3_120517</vt:lpstr>
      <vt:lpstr>Vlastní návrh</vt:lpstr>
      <vt:lpstr>COVER layout</vt:lpstr>
      <vt:lpstr>6_DIVIDER layout</vt:lpstr>
      <vt:lpstr>Praktické zkušenosti s implementací GDPR ve školách</vt:lpstr>
      <vt:lpstr>Obsah</vt:lpstr>
      <vt:lpstr>Pro koho jsme GDPR dělali – odkud máme zkušenosti?</vt:lpstr>
      <vt:lpstr>Jak postupovat při implementaci GDPR na školách</vt:lpstr>
      <vt:lpstr>Jak postupovat při implementaci GDPR na školách</vt:lpstr>
      <vt:lpstr>Jak postupovat při implementaci GDPR na školách</vt:lpstr>
      <vt:lpstr>Jak postupovat při implementaci GDPR na školách</vt:lpstr>
      <vt:lpstr>Jak postupovat při implementaci GDPR na školách</vt:lpstr>
      <vt:lpstr>Praktické dopady implementace GDPR na školách:</vt:lpstr>
      <vt:lpstr>Problémy při implementaci GDPR</vt:lpstr>
      <vt:lpstr>Problémy při implementaci GDPR</vt:lpstr>
      <vt:lpstr>NEJČASTĚJŠÍ CHYBY ŠKOL PŘI ZPRACOVÁNÍ OÚ</vt:lpstr>
      <vt:lpstr>NEJČASTĚJŠÍ CHYBY ŠKOL PŘI ZPRACOVÁNÍ OÚ</vt:lpstr>
      <vt:lpstr>Důležité</vt:lpstr>
      <vt:lpstr>Pověřenec - činnost</vt:lpstr>
      <vt:lpstr>Děkuji za pozornost</vt:lpstr>
    </vt:vector>
  </TitlesOfParts>
  <Company>Meta One Limited</Company>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Credentials Databases UK Sept 2011</dc:title>
  <dc:creator>soucek@bdocb.cz</dc:creator>
  <cp:lastModifiedBy>Eva</cp:lastModifiedBy>
  <cp:revision>1432</cp:revision>
  <cp:lastPrinted>2016-01-25T10:31:36Z</cp:lastPrinted>
  <dcterms:created xsi:type="dcterms:W3CDTF">2009-09-11T17:11:43Z</dcterms:created>
  <dcterms:modified xsi:type="dcterms:W3CDTF">2018-10-03T16:41:20Z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ContentTypeId">
    <vt:lpwstr>0x010100C38DDC837CFF48959B48807E04068DB80004DEF55C7FDB6243B5F7A0DE30540BE4</vt:lpwstr>
  </property>
  <property fmtid="{D5CDD505-2E9C-101B-9397-08002B2CF9AE}" pid="3" name="_dlc_DocIdItemGuid">
    <vt:lpwstr>0605704e-5625-4081-a6dd-25b2a08bf30d</vt:lpwstr>
  </property>
  <property fmtid="{D5CDD505-2E9C-101B-9397-08002B2CF9AE}" pid="4" name="IndustrySectors">
    <vt:lpwstr/>
  </property>
  <property fmtid="{D5CDD505-2E9C-101B-9397-08002B2CF9AE}" pid="5" name="Countries">
    <vt:lpwstr/>
  </property>
  <property fmtid="{D5CDD505-2E9C-101B-9397-08002B2CF9AE}" pid="6" name="Topic">
    <vt:lpwstr/>
  </property>
  <property fmtid="{D5CDD505-2E9C-101B-9397-08002B2CF9AE}" pid="7" name="BusinessLine">
    <vt:lpwstr>168;#Marketing|4f81377f-71b1-426f-b674-f285b691e6bf</vt:lpwstr>
  </property>
  <property fmtid="{D5CDD505-2E9C-101B-9397-08002B2CF9AE}" pid="8" name="DocumentTypes">
    <vt:lpwstr>286;#Credentials database|16ccc73e-0e47-42fd-9dbd-5b03d950a7d5</vt:lpwstr>
  </property>
</Properties>
</file>